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8"/>
  </p:notes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364" r:id="rId19"/>
    <p:sldId id="365" r:id="rId20"/>
    <p:sldId id="266" r:id="rId21"/>
    <p:sldId id="275" r:id="rId22"/>
    <p:sldId id="366" r:id="rId23"/>
    <p:sldId id="367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368" r:id="rId39"/>
    <p:sldId id="290" r:id="rId40"/>
    <p:sldId id="369" r:id="rId41"/>
    <p:sldId id="370" r:id="rId42"/>
    <p:sldId id="371" r:id="rId43"/>
    <p:sldId id="372" r:id="rId44"/>
    <p:sldId id="373" r:id="rId45"/>
    <p:sldId id="374" r:id="rId46"/>
    <p:sldId id="375" r:id="rId4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96EA97-4177-4A09-B6D1-7569143A7F8E}" type="datetimeFigureOut">
              <a:rPr lang="tr-TR" smtClean="0"/>
              <a:pPr/>
              <a:t>13/09/2019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C2E7F6-BBD3-422A-B9EC-6283C28B80F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C2E7F6-BBD3-422A-B9EC-6283C28B80F3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287876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C2E7F6-BBD3-422A-B9EC-6283C28B80F3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214353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C2E7F6-BBD3-422A-B9EC-6283C28B80F3}" type="slidenum">
              <a:rPr lang="tr-TR" smtClean="0"/>
              <a:pPr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799741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C2E7F6-BBD3-422A-B9EC-6283C28B80F3}" type="slidenum">
              <a:rPr lang="tr-TR" smtClean="0"/>
              <a:pPr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980300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C2E7F6-BBD3-422A-B9EC-6283C28B80F3}" type="slidenum">
              <a:rPr lang="tr-TR" smtClean="0"/>
              <a:pPr/>
              <a:t>30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28147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C2E7F6-BBD3-422A-B9EC-6283C28B80F3}" type="slidenum">
              <a:rPr lang="tr-TR" smtClean="0"/>
              <a:pPr/>
              <a:t>40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524898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C2E7F6-BBD3-422A-B9EC-6283C28B80F3}" type="slidenum">
              <a:rPr lang="tr-TR" smtClean="0"/>
              <a:pPr/>
              <a:t>46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316651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798A4-BCF0-4E13-97D3-F6F4F7FE48AF}" type="datetime1">
              <a:rPr lang="tr-TR" smtClean="0"/>
              <a:pPr/>
              <a:t>13/09/2019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87FA5-7789-4EF8-90A8-BB1BFA211AB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D9FD5-2B52-4B75-8172-E67198F8692A}" type="datetime1">
              <a:rPr lang="tr-TR" smtClean="0"/>
              <a:pPr/>
              <a:t>13/09/2019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87FA5-7789-4EF8-90A8-BB1BFA211AB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84ECA-C2AD-4EA7-A451-0D8C2CA0F22F}" type="datetime1">
              <a:rPr lang="tr-TR" smtClean="0"/>
              <a:pPr/>
              <a:t>13/09/2019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87FA5-7789-4EF8-90A8-BB1BFA211AB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774B9-F250-49B6-8247-194F16AA616F}" type="datetime1">
              <a:rPr lang="tr-TR" smtClean="0"/>
              <a:pPr/>
              <a:t>13/09/2019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87FA5-7789-4EF8-90A8-BB1BFA211AB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A32C2-BFED-44D9-BA01-A38A6D70E9C8}" type="datetime1">
              <a:rPr lang="tr-TR" smtClean="0"/>
              <a:pPr/>
              <a:t>13/09/2019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87FA5-7789-4EF8-90A8-BB1BFA211AB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4E584-CBE5-4E5E-88F1-F6035EBBCE2D}" type="datetime1">
              <a:rPr lang="tr-TR" smtClean="0"/>
              <a:pPr/>
              <a:t>13/09/2019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87FA5-7789-4EF8-90A8-BB1BFA211AB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B5589-05C5-4D4A-B149-8C610E2E6E08}" type="datetime1">
              <a:rPr lang="tr-TR" smtClean="0"/>
              <a:pPr/>
              <a:t>13/09/2019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87FA5-7789-4EF8-90A8-BB1BFA211AB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5F763-321B-4080-BD39-81AF8415DA23}" type="datetime1">
              <a:rPr lang="tr-TR" smtClean="0"/>
              <a:pPr/>
              <a:t>13/09/2019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87FA5-7789-4EF8-90A8-BB1BFA211AB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6A241-22B9-4E58-BE93-43A5555ECACB}" type="datetime1">
              <a:rPr lang="tr-TR" smtClean="0"/>
              <a:pPr/>
              <a:t>13/09/2019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87FA5-7789-4EF8-90A8-BB1BFA211AB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3FCDA-47A6-4D62-9316-7422CFA1ABE6}" type="datetime1">
              <a:rPr lang="tr-TR" smtClean="0"/>
              <a:pPr/>
              <a:t>13/09/2019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87FA5-7789-4EF8-90A8-BB1BFA211AB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C0FBC-973F-4BAB-AE7F-505CF2607385}" type="datetime1">
              <a:rPr lang="tr-TR" smtClean="0"/>
              <a:pPr/>
              <a:t>13/09/2019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87FA5-7789-4EF8-90A8-BB1BFA211AB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57B330-F9AF-45B4-9DBB-9F0FC502E7FB}" type="datetime1">
              <a:rPr lang="tr-TR" smtClean="0"/>
              <a:pPr/>
              <a:t>13/09/2019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287FA5-7789-4EF8-90A8-BB1BFA211AB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6858016" y="0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1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8" name="7 Küp"/>
          <p:cNvSpPr/>
          <p:nvPr/>
        </p:nvSpPr>
        <p:spPr>
          <a:xfrm>
            <a:off x="857224" y="1000108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Metin kutusu"/>
          <p:cNvSpPr txBox="1"/>
          <p:nvPr/>
        </p:nvSpPr>
        <p:spPr>
          <a:xfrm>
            <a:off x="2571736" y="642918"/>
            <a:ext cx="400052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/>
              <a:t>Basamak Değeri</a:t>
            </a:r>
          </a:p>
          <a:p>
            <a:r>
              <a:rPr lang="tr-TR" sz="4400" dirty="0" smtClean="0"/>
              <a:t>Bir tane birlik</a:t>
            </a:r>
          </a:p>
          <a:p>
            <a:r>
              <a:rPr lang="tr-TR" sz="4400" dirty="0" smtClean="0"/>
              <a:t>1x1=1</a:t>
            </a:r>
            <a:endParaRPr lang="tr-TR" sz="4400" dirty="0"/>
          </a:p>
          <a:p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AHMET ERSOY İLKOKULU TERME  ERGİN ŞAHİN (BİRİNCİ)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429388" y="0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1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cxnSp>
        <p:nvCxnSpPr>
          <p:cNvPr id="5" name="4 Düz Ok Bağlayıcısı"/>
          <p:cNvCxnSpPr/>
          <p:nvPr/>
        </p:nvCxnSpPr>
        <p:spPr>
          <a:xfrm>
            <a:off x="714348" y="1357298"/>
            <a:ext cx="1857388" cy="1588"/>
          </a:xfrm>
          <a:prstGeom prst="straightConnector1">
            <a:avLst/>
          </a:prstGeom>
          <a:ln w="1270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5 Metin kutusu"/>
          <p:cNvSpPr txBox="1"/>
          <p:nvPr/>
        </p:nvSpPr>
        <p:spPr>
          <a:xfrm>
            <a:off x="2571736" y="642918"/>
            <a:ext cx="400052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/>
              <a:t>Basamak Değeri</a:t>
            </a:r>
          </a:p>
          <a:p>
            <a:r>
              <a:rPr lang="tr-TR" sz="4400" dirty="0" smtClean="0"/>
              <a:t>Bir tane onluk</a:t>
            </a:r>
          </a:p>
          <a:p>
            <a:r>
              <a:rPr lang="tr-TR" sz="4400" dirty="0" smtClean="0"/>
              <a:t>1x</a:t>
            </a:r>
            <a:r>
              <a:rPr lang="tr-TR" sz="4400" dirty="0" smtClean="0">
                <a:solidFill>
                  <a:srgbClr val="FF0000"/>
                </a:solidFill>
              </a:rPr>
              <a:t>1</a:t>
            </a:r>
            <a:r>
              <a:rPr lang="tr-TR" sz="4400" dirty="0" smtClean="0">
                <a:solidFill>
                  <a:srgbClr val="00B0F0"/>
                </a:solidFill>
              </a:rPr>
              <a:t>0</a:t>
            </a:r>
            <a:r>
              <a:rPr lang="tr-TR" sz="4400" dirty="0" smtClean="0"/>
              <a:t>=</a:t>
            </a:r>
            <a:r>
              <a:rPr lang="tr-TR" sz="4400" dirty="0" smtClean="0">
                <a:solidFill>
                  <a:srgbClr val="FF0000"/>
                </a:solidFill>
              </a:rPr>
              <a:t>1</a:t>
            </a:r>
            <a:r>
              <a:rPr lang="tr-TR" sz="4400" dirty="0" smtClean="0">
                <a:solidFill>
                  <a:srgbClr val="00B0F0"/>
                </a:solidFill>
              </a:rPr>
              <a:t>0</a:t>
            </a:r>
            <a:endParaRPr lang="tr-TR" sz="4400" dirty="0">
              <a:solidFill>
                <a:srgbClr val="00B0F0"/>
              </a:solidFill>
            </a:endParaRPr>
          </a:p>
          <a:p>
            <a:endParaRPr lang="tr-TR" dirty="0"/>
          </a:p>
        </p:txBody>
      </p:sp>
      <p:grpSp>
        <p:nvGrpSpPr>
          <p:cNvPr id="15" name="14 Grup"/>
          <p:cNvGrpSpPr/>
          <p:nvPr/>
        </p:nvGrpSpPr>
        <p:grpSpPr>
          <a:xfrm>
            <a:off x="214282" y="0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14" name="13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12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11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" name="3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" name="2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7" name="16 Dikdörtgen"/>
          <p:cNvSpPr/>
          <p:nvPr/>
        </p:nvSpPr>
        <p:spPr>
          <a:xfrm>
            <a:off x="7431984" y="-4826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0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1714480" y="3857628"/>
            <a:ext cx="564360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/>
              <a:t>Bir onlukta on tane birlik vardır.</a:t>
            </a:r>
          </a:p>
          <a:p>
            <a:r>
              <a:rPr lang="tr-TR" sz="4400" dirty="0" smtClean="0"/>
              <a:t>Bir deste=10 tane</a:t>
            </a:r>
          </a:p>
          <a:p>
            <a:endParaRPr lang="tr-TR" dirty="0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Küp"/>
          <p:cNvSpPr/>
          <p:nvPr/>
        </p:nvSpPr>
        <p:spPr>
          <a:xfrm>
            <a:off x="5643570" y="2285992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3" name="2 Grup"/>
          <p:cNvGrpSpPr/>
          <p:nvPr/>
        </p:nvGrpSpPr>
        <p:grpSpPr>
          <a:xfrm>
            <a:off x="2428860" y="428604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4" name="3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" name="4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11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12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4" name="13 Dikdörtgen"/>
          <p:cNvSpPr/>
          <p:nvPr/>
        </p:nvSpPr>
        <p:spPr>
          <a:xfrm>
            <a:off x="1428728" y="3286124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1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4857752" y="3214686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Küp"/>
          <p:cNvSpPr/>
          <p:nvPr/>
        </p:nvSpPr>
        <p:spPr>
          <a:xfrm>
            <a:off x="5643570" y="2285992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3" name="2 Grup"/>
          <p:cNvGrpSpPr/>
          <p:nvPr/>
        </p:nvGrpSpPr>
        <p:grpSpPr>
          <a:xfrm>
            <a:off x="2428860" y="428604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4" name="3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" name="4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11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12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4" name="13 Dikdörtgen"/>
          <p:cNvSpPr/>
          <p:nvPr/>
        </p:nvSpPr>
        <p:spPr>
          <a:xfrm>
            <a:off x="1428728" y="3286124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1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4857752" y="3214686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2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16" name="15 Küp"/>
          <p:cNvSpPr/>
          <p:nvPr/>
        </p:nvSpPr>
        <p:spPr>
          <a:xfrm>
            <a:off x="5000628" y="2285992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Küp"/>
          <p:cNvSpPr/>
          <p:nvPr/>
        </p:nvSpPr>
        <p:spPr>
          <a:xfrm>
            <a:off x="5643570" y="2285992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3" name="2 Grup"/>
          <p:cNvGrpSpPr/>
          <p:nvPr/>
        </p:nvGrpSpPr>
        <p:grpSpPr>
          <a:xfrm>
            <a:off x="428596" y="357166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4" name="3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" name="4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11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12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4" name="13 Dikdörtgen"/>
          <p:cNvSpPr/>
          <p:nvPr/>
        </p:nvSpPr>
        <p:spPr>
          <a:xfrm>
            <a:off x="1428728" y="3286124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1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4857752" y="3214686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16" name="15 Küp"/>
          <p:cNvSpPr/>
          <p:nvPr/>
        </p:nvSpPr>
        <p:spPr>
          <a:xfrm>
            <a:off x="5000628" y="2285992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Küp"/>
          <p:cNvSpPr/>
          <p:nvPr/>
        </p:nvSpPr>
        <p:spPr>
          <a:xfrm>
            <a:off x="5072066" y="178592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Dikdörtgen"/>
          <p:cNvSpPr/>
          <p:nvPr/>
        </p:nvSpPr>
        <p:spPr>
          <a:xfrm>
            <a:off x="785786" y="500042"/>
            <a:ext cx="2525051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10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6786578" y="428604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3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Küp"/>
          <p:cNvSpPr/>
          <p:nvPr/>
        </p:nvSpPr>
        <p:spPr>
          <a:xfrm>
            <a:off x="5643570" y="2285992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3" name="2 Grup"/>
          <p:cNvGrpSpPr/>
          <p:nvPr/>
        </p:nvGrpSpPr>
        <p:grpSpPr>
          <a:xfrm>
            <a:off x="428596" y="357166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4" name="3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" name="4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11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12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4" name="13 Dikdörtgen"/>
          <p:cNvSpPr/>
          <p:nvPr/>
        </p:nvSpPr>
        <p:spPr>
          <a:xfrm>
            <a:off x="2714612" y="3286124"/>
            <a:ext cx="1720343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Egitimhane ABC" pitchFamily="2" charset="0"/>
              </a:rPr>
              <a:t>1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  <a:latin typeface="Egitimhane ABC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929058" y="3281322"/>
            <a:ext cx="1720343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Egitimhane ABC" pitchFamily="2" charset="0"/>
              </a:rPr>
              <a:t>4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Egitimhane ABC" pitchFamily="2" charset="0"/>
            </a:endParaRPr>
          </a:p>
        </p:txBody>
      </p:sp>
      <p:sp>
        <p:nvSpPr>
          <p:cNvPr id="16" name="15 Küp"/>
          <p:cNvSpPr/>
          <p:nvPr/>
        </p:nvSpPr>
        <p:spPr>
          <a:xfrm>
            <a:off x="5000628" y="2285992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Küp"/>
          <p:cNvSpPr/>
          <p:nvPr/>
        </p:nvSpPr>
        <p:spPr>
          <a:xfrm>
            <a:off x="5072066" y="178592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Dikdörtgen"/>
          <p:cNvSpPr/>
          <p:nvPr/>
        </p:nvSpPr>
        <p:spPr>
          <a:xfrm>
            <a:off x="785786" y="500042"/>
            <a:ext cx="2525051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10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6786578" y="428604"/>
            <a:ext cx="1720343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Egitimhane ABC" pitchFamily="2" charset="0"/>
              </a:rPr>
              <a:t>4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Egitimhane ABC" pitchFamily="2" charset="0"/>
            </a:endParaRPr>
          </a:p>
        </p:txBody>
      </p:sp>
      <p:sp>
        <p:nvSpPr>
          <p:cNvPr id="20" name="19 Küp"/>
          <p:cNvSpPr/>
          <p:nvPr/>
        </p:nvSpPr>
        <p:spPr>
          <a:xfrm>
            <a:off x="5786446" y="1714488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Küp"/>
          <p:cNvSpPr/>
          <p:nvPr/>
        </p:nvSpPr>
        <p:spPr>
          <a:xfrm>
            <a:off x="5643570" y="2285992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3" name="2 Grup"/>
          <p:cNvGrpSpPr/>
          <p:nvPr/>
        </p:nvGrpSpPr>
        <p:grpSpPr>
          <a:xfrm>
            <a:off x="428596" y="357166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4" name="3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" name="4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11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12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4" name="13 Küp"/>
          <p:cNvSpPr/>
          <p:nvPr/>
        </p:nvSpPr>
        <p:spPr>
          <a:xfrm>
            <a:off x="5000628" y="2285992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Küp"/>
          <p:cNvSpPr/>
          <p:nvPr/>
        </p:nvSpPr>
        <p:spPr>
          <a:xfrm>
            <a:off x="5000628" y="178592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785786" y="500042"/>
            <a:ext cx="2525051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10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786578" y="428604"/>
            <a:ext cx="1720343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Egitimhane ABC" pitchFamily="2" charset="0"/>
              </a:rPr>
              <a:t>5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Egitimhane ABC" pitchFamily="2" charset="0"/>
            </a:endParaRPr>
          </a:p>
        </p:txBody>
      </p:sp>
      <p:sp>
        <p:nvSpPr>
          <p:cNvPr id="18" name="17 Küp"/>
          <p:cNvSpPr/>
          <p:nvPr/>
        </p:nvSpPr>
        <p:spPr>
          <a:xfrm>
            <a:off x="5643570" y="1714488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Küp"/>
          <p:cNvSpPr/>
          <p:nvPr/>
        </p:nvSpPr>
        <p:spPr>
          <a:xfrm>
            <a:off x="5715008" y="1142984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Dikdörtgen"/>
          <p:cNvSpPr/>
          <p:nvPr/>
        </p:nvSpPr>
        <p:spPr>
          <a:xfrm>
            <a:off x="2714612" y="3286124"/>
            <a:ext cx="1720343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Egitimhane ABC" pitchFamily="2" charset="0"/>
              </a:rPr>
              <a:t>1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  <a:latin typeface="Egitimhane ABC" pitchFamily="2" charset="0"/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3929058" y="3281322"/>
            <a:ext cx="1720343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Egitimhane ABC" pitchFamily="2" charset="0"/>
              </a:rPr>
              <a:t>5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Egitimhane ABC" pitchFamily="2" charset="0"/>
            </a:endParaRPr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Küp"/>
          <p:cNvSpPr/>
          <p:nvPr/>
        </p:nvSpPr>
        <p:spPr>
          <a:xfrm>
            <a:off x="5643570" y="2285992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3" name="2 Grup"/>
          <p:cNvGrpSpPr/>
          <p:nvPr/>
        </p:nvGrpSpPr>
        <p:grpSpPr>
          <a:xfrm>
            <a:off x="428596" y="357166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4" name="3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" name="4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11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12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4" name="13 Küp"/>
          <p:cNvSpPr/>
          <p:nvPr/>
        </p:nvSpPr>
        <p:spPr>
          <a:xfrm>
            <a:off x="5000628" y="2285992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Küp"/>
          <p:cNvSpPr/>
          <p:nvPr/>
        </p:nvSpPr>
        <p:spPr>
          <a:xfrm>
            <a:off x="5000628" y="178592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785786" y="500042"/>
            <a:ext cx="2525051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10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786578" y="428604"/>
            <a:ext cx="1720343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Egitimhane ABC" pitchFamily="2" charset="0"/>
              </a:rPr>
              <a:t>6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Egitimhane ABC" pitchFamily="2" charset="0"/>
            </a:endParaRPr>
          </a:p>
        </p:txBody>
      </p:sp>
      <p:sp>
        <p:nvSpPr>
          <p:cNvPr id="18" name="17 Küp"/>
          <p:cNvSpPr/>
          <p:nvPr/>
        </p:nvSpPr>
        <p:spPr>
          <a:xfrm>
            <a:off x="5643570" y="1714488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Küp"/>
          <p:cNvSpPr/>
          <p:nvPr/>
        </p:nvSpPr>
        <p:spPr>
          <a:xfrm>
            <a:off x="5715008" y="1142984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Dikdörtgen"/>
          <p:cNvSpPr/>
          <p:nvPr/>
        </p:nvSpPr>
        <p:spPr>
          <a:xfrm>
            <a:off x="2714612" y="3286124"/>
            <a:ext cx="1720343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Egitimhane ABC" pitchFamily="2" charset="0"/>
              </a:rPr>
              <a:t>1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  <a:latin typeface="Egitimhane ABC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929058" y="3281322"/>
            <a:ext cx="1720343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Egitimhane ABC" pitchFamily="2" charset="0"/>
              </a:rPr>
              <a:t>6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Egitimhane ABC" pitchFamily="2" charset="0"/>
            </a:endParaRPr>
          </a:p>
        </p:txBody>
      </p:sp>
      <p:sp>
        <p:nvSpPr>
          <p:cNvPr id="22" name="21 Küp"/>
          <p:cNvSpPr/>
          <p:nvPr/>
        </p:nvSpPr>
        <p:spPr>
          <a:xfrm>
            <a:off x="5000628" y="1214422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Küp"/>
          <p:cNvSpPr/>
          <p:nvPr/>
        </p:nvSpPr>
        <p:spPr>
          <a:xfrm>
            <a:off x="5643570" y="2285992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3" name="2 Grup"/>
          <p:cNvGrpSpPr/>
          <p:nvPr/>
        </p:nvGrpSpPr>
        <p:grpSpPr>
          <a:xfrm>
            <a:off x="428596" y="357166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4" name="3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" name="4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11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12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4" name="13 Küp"/>
          <p:cNvSpPr/>
          <p:nvPr/>
        </p:nvSpPr>
        <p:spPr>
          <a:xfrm>
            <a:off x="5000628" y="2285992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Küp"/>
          <p:cNvSpPr/>
          <p:nvPr/>
        </p:nvSpPr>
        <p:spPr>
          <a:xfrm>
            <a:off x="5000628" y="178592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785786" y="500042"/>
            <a:ext cx="2525051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10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786578" y="428604"/>
            <a:ext cx="1720343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Egitimhane ABC" pitchFamily="2" charset="0"/>
              </a:rPr>
              <a:t>7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Egitimhane ABC" pitchFamily="2" charset="0"/>
            </a:endParaRPr>
          </a:p>
        </p:txBody>
      </p:sp>
      <p:sp>
        <p:nvSpPr>
          <p:cNvPr id="18" name="17 Küp"/>
          <p:cNvSpPr/>
          <p:nvPr/>
        </p:nvSpPr>
        <p:spPr>
          <a:xfrm>
            <a:off x="5643570" y="1714488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Küp"/>
          <p:cNvSpPr/>
          <p:nvPr/>
        </p:nvSpPr>
        <p:spPr>
          <a:xfrm>
            <a:off x="5715008" y="1142984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Dikdörtgen"/>
          <p:cNvSpPr/>
          <p:nvPr/>
        </p:nvSpPr>
        <p:spPr>
          <a:xfrm>
            <a:off x="2714612" y="3286124"/>
            <a:ext cx="1720343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Egitimhane ABC" pitchFamily="2" charset="0"/>
              </a:rPr>
              <a:t>1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  <a:latin typeface="Egitimhane ABC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929058" y="3281322"/>
            <a:ext cx="1720343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Egitimhane ABC" pitchFamily="2" charset="0"/>
              </a:rPr>
              <a:t>7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Egitimhane ABC" pitchFamily="2" charset="0"/>
            </a:endParaRPr>
          </a:p>
        </p:txBody>
      </p:sp>
      <p:sp>
        <p:nvSpPr>
          <p:cNvPr id="22" name="21 Küp"/>
          <p:cNvSpPr/>
          <p:nvPr/>
        </p:nvSpPr>
        <p:spPr>
          <a:xfrm>
            <a:off x="5000628" y="1214422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Küp"/>
          <p:cNvSpPr/>
          <p:nvPr/>
        </p:nvSpPr>
        <p:spPr>
          <a:xfrm>
            <a:off x="5000628" y="71435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Küp"/>
          <p:cNvSpPr/>
          <p:nvPr/>
        </p:nvSpPr>
        <p:spPr>
          <a:xfrm>
            <a:off x="5643570" y="2285992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3" name="2 Grup"/>
          <p:cNvGrpSpPr/>
          <p:nvPr/>
        </p:nvGrpSpPr>
        <p:grpSpPr>
          <a:xfrm>
            <a:off x="428596" y="357166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4" name="3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" name="4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11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12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4" name="13 Küp"/>
          <p:cNvSpPr/>
          <p:nvPr/>
        </p:nvSpPr>
        <p:spPr>
          <a:xfrm>
            <a:off x="5000628" y="2285992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Küp"/>
          <p:cNvSpPr/>
          <p:nvPr/>
        </p:nvSpPr>
        <p:spPr>
          <a:xfrm>
            <a:off x="5000628" y="178592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785786" y="500042"/>
            <a:ext cx="2525051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10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786578" y="428604"/>
            <a:ext cx="1720343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Egitimhane ABC" pitchFamily="2" charset="0"/>
              </a:rPr>
              <a:t>8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Egitimhane ABC" pitchFamily="2" charset="0"/>
            </a:endParaRPr>
          </a:p>
        </p:txBody>
      </p:sp>
      <p:sp>
        <p:nvSpPr>
          <p:cNvPr id="18" name="17 Küp"/>
          <p:cNvSpPr/>
          <p:nvPr/>
        </p:nvSpPr>
        <p:spPr>
          <a:xfrm>
            <a:off x="5643570" y="1714488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Küp"/>
          <p:cNvSpPr/>
          <p:nvPr/>
        </p:nvSpPr>
        <p:spPr>
          <a:xfrm>
            <a:off x="5715008" y="1142984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Dikdörtgen"/>
          <p:cNvSpPr/>
          <p:nvPr/>
        </p:nvSpPr>
        <p:spPr>
          <a:xfrm>
            <a:off x="2714612" y="3286124"/>
            <a:ext cx="1720343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Egitimhane ABC" pitchFamily="2" charset="0"/>
              </a:rPr>
              <a:t>1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  <a:latin typeface="Egitimhane ABC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929058" y="3281322"/>
            <a:ext cx="1720343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Egitimhane ABC" pitchFamily="2" charset="0"/>
              </a:rPr>
              <a:t>8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Egitimhane ABC" pitchFamily="2" charset="0"/>
            </a:endParaRPr>
          </a:p>
        </p:txBody>
      </p:sp>
      <p:sp>
        <p:nvSpPr>
          <p:cNvPr id="22" name="21 Küp"/>
          <p:cNvSpPr/>
          <p:nvPr/>
        </p:nvSpPr>
        <p:spPr>
          <a:xfrm>
            <a:off x="5000628" y="1214422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Küp"/>
          <p:cNvSpPr/>
          <p:nvPr/>
        </p:nvSpPr>
        <p:spPr>
          <a:xfrm>
            <a:off x="5000628" y="71435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Küp"/>
          <p:cNvSpPr/>
          <p:nvPr/>
        </p:nvSpPr>
        <p:spPr>
          <a:xfrm>
            <a:off x="5715008" y="642918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Küp"/>
          <p:cNvSpPr/>
          <p:nvPr/>
        </p:nvSpPr>
        <p:spPr>
          <a:xfrm>
            <a:off x="5643570" y="2285992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3" name="2 Grup"/>
          <p:cNvGrpSpPr/>
          <p:nvPr/>
        </p:nvGrpSpPr>
        <p:grpSpPr>
          <a:xfrm>
            <a:off x="428596" y="357166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4" name="3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" name="4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11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12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4" name="13 Küp"/>
          <p:cNvSpPr/>
          <p:nvPr/>
        </p:nvSpPr>
        <p:spPr>
          <a:xfrm>
            <a:off x="5000628" y="2285992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Küp"/>
          <p:cNvSpPr/>
          <p:nvPr/>
        </p:nvSpPr>
        <p:spPr>
          <a:xfrm>
            <a:off x="5000628" y="178592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785786" y="500042"/>
            <a:ext cx="2525051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10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786578" y="428604"/>
            <a:ext cx="1720343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Egitimhane ABC" pitchFamily="2" charset="0"/>
              </a:rPr>
              <a:t>9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Egitimhane ABC" pitchFamily="2" charset="0"/>
            </a:endParaRPr>
          </a:p>
        </p:txBody>
      </p:sp>
      <p:sp>
        <p:nvSpPr>
          <p:cNvPr id="18" name="17 Küp"/>
          <p:cNvSpPr/>
          <p:nvPr/>
        </p:nvSpPr>
        <p:spPr>
          <a:xfrm>
            <a:off x="5643570" y="1714488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Küp"/>
          <p:cNvSpPr/>
          <p:nvPr/>
        </p:nvSpPr>
        <p:spPr>
          <a:xfrm>
            <a:off x="5715008" y="1142984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Dikdörtgen"/>
          <p:cNvSpPr/>
          <p:nvPr/>
        </p:nvSpPr>
        <p:spPr>
          <a:xfrm>
            <a:off x="2714612" y="3286124"/>
            <a:ext cx="1720343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Egitimhane ABC" pitchFamily="2" charset="0"/>
              </a:rPr>
              <a:t>1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  <a:latin typeface="Egitimhane ABC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929058" y="3281322"/>
            <a:ext cx="1720343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Egitimhane ABC" pitchFamily="2" charset="0"/>
              </a:rPr>
              <a:t>9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Egitimhane ABC" pitchFamily="2" charset="0"/>
            </a:endParaRPr>
          </a:p>
        </p:txBody>
      </p:sp>
      <p:sp>
        <p:nvSpPr>
          <p:cNvPr id="22" name="21 Küp"/>
          <p:cNvSpPr/>
          <p:nvPr/>
        </p:nvSpPr>
        <p:spPr>
          <a:xfrm>
            <a:off x="5000628" y="1214422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Küp"/>
          <p:cNvSpPr/>
          <p:nvPr/>
        </p:nvSpPr>
        <p:spPr>
          <a:xfrm>
            <a:off x="5000628" y="71435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Küp"/>
          <p:cNvSpPr/>
          <p:nvPr/>
        </p:nvSpPr>
        <p:spPr>
          <a:xfrm>
            <a:off x="5715008" y="642918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Küp"/>
          <p:cNvSpPr/>
          <p:nvPr/>
        </p:nvSpPr>
        <p:spPr>
          <a:xfrm>
            <a:off x="5000628" y="214290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858016" y="0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2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2 Küp"/>
          <p:cNvSpPr/>
          <p:nvPr/>
        </p:nvSpPr>
        <p:spPr>
          <a:xfrm>
            <a:off x="857224" y="1000108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Küp"/>
          <p:cNvSpPr/>
          <p:nvPr/>
        </p:nvSpPr>
        <p:spPr>
          <a:xfrm>
            <a:off x="857224" y="1500174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6" name="5 Düz Ok Bağlayıcısı"/>
          <p:cNvCxnSpPr/>
          <p:nvPr/>
        </p:nvCxnSpPr>
        <p:spPr>
          <a:xfrm>
            <a:off x="1357290" y="1357298"/>
            <a:ext cx="1214446" cy="1588"/>
          </a:xfrm>
          <a:prstGeom prst="straightConnector1">
            <a:avLst/>
          </a:prstGeom>
          <a:ln w="1270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Metin kutusu"/>
          <p:cNvSpPr txBox="1"/>
          <p:nvPr/>
        </p:nvSpPr>
        <p:spPr>
          <a:xfrm>
            <a:off x="2571736" y="642918"/>
            <a:ext cx="400052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/>
              <a:t>Basamak Değeri</a:t>
            </a:r>
          </a:p>
          <a:p>
            <a:r>
              <a:rPr lang="tr-TR" sz="4400" dirty="0" smtClean="0"/>
              <a:t>İki tane birlik</a:t>
            </a:r>
          </a:p>
          <a:p>
            <a:r>
              <a:rPr lang="tr-TR" sz="4400" dirty="0" smtClean="0"/>
              <a:t>2x1=2</a:t>
            </a:r>
            <a:endParaRPr lang="tr-TR" sz="4400" dirty="0"/>
          </a:p>
          <a:p>
            <a:endParaRPr lang="tr-TR" dirty="0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429388" y="0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2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cxnSp>
        <p:nvCxnSpPr>
          <p:cNvPr id="3" name="2 Düz Ok Bağlayıcısı"/>
          <p:cNvCxnSpPr/>
          <p:nvPr/>
        </p:nvCxnSpPr>
        <p:spPr>
          <a:xfrm>
            <a:off x="1714480" y="1357298"/>
            <a:ext cx="857256" cy="1588"/>
          </a:xfrm>
          <a:prstGeom prst="straightConnector1">
            <a:avLst/>
          </a:prstGeom>
          <a:ln w="1270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3 Metin kutusu"/>
          <p:cNvSpPr txBox="1"/>
          <p:nvPr/>
        </p:nvSpPr>
        <p:spPr>
          <a:xfrm>
            <a:off x="2571736" y="642918"/>
            <a:ext cx="400052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/>
              <a:t>Basamak Değeri</a:t>
            </a:r>
          </a:p>
          <a:p>
            <a:r>
              <a:rPr lang="tr-TR" sz="4400" dirty="0" smtClean="0"/>
              <a:t>Bir tane onluk</a:t>
            </a:r>
          </a:p>
          <a:p>
            <a:r>
              <a:rPr lang="tr-TR" sz="4400" dirty="0" smtClean="0"/>
              <a:t>2x</a:t>
            </a:r>
            <a:r>
              <a:rPr lang="tr-TR" sz="4400" dirty="0" smtClean="0">
                <a:solidFill>
                  <a:srgbClr val="FF0000"/>
                </a:solidFill>
              </a:rPr>
              <a:t>1</a:t>
            </a:r>
            <a:r>
              <a:rPr lang="tr-TR" sz="4400" dirty="0" smtClean="0">
                <a:solidFill>
                  <a:srgbClr val="00B0F0"/>
                </a:solidFill>
              </a:rPr>
              <a:t>0</a:t>
            </a:r>
            <a:r>
              <a:rPr lang="tr-TR" sz="4400" dirty="0" smtClean="0"/>
              <a:t>=</a:t>
            </a:r>
            <a:r>
              <a:rPr lang="tr-TR" sz="4400" dirty="0">
                <a:solidFill>
                  <a:srgbClr val="FF0000"/>
                </a:solidFill>
              </a:rPr>
              <a:t>2</a:t>
            </a:r>
            <a:r>
              <a:rPr lang="tr-TR" sz="4400" dirty="0" smtClean="0">
                <a:solidFill>
                  <a:srgbClr val="00B0F0"/>
                </a:solidFill>
              </a:rPr>
              <a:t>0</a:t>
            </a:r>
            <a:endParaRPr lang="tr-TR" sz="4400" dirty="0">
              <a:solidFill>
                <a:srgbClr val="00B0F0"/>
              </a:solidFill>
            </a:endParaRPr>
          </a:p>
          <a:p>
            <a:endParaRPr lang="tr-TR" dirty="0"/>
          </a:p>
        </p:txBody>
      </p:sp>
      <p:grpSp>
        <p:nvGrpSpPr>
          <p:cNvPr id="5" name="4 Grup"/>
          <p:cNvGrpSpPr/>
          <p:nvPr/>
        </p:nvGrpSpPr>
        <p:grpSpPr>
          <a:xfrm>
            <a:off x="214282" y="0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6" name="5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11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12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14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6" name="15 Dikdörtgen"/>
          <p:cNvSpPr/>
          <p:nvPr/>
        </p:nvSpPr>
        <p:spPr>
          <a:xfrm>
            <a:off x="7431984" y="-4826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0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</a:endParaRPr>
          </a:p>
        </p:txBody>
      </p:sp>
      <p:grpSp>
        <p:nvGrpSpPr>
          <p:cNvPr id="18" name="17 Grup"/>
          <p:cNvGrpSpPr/>
          <p:nvPr/>
        </p:nvGrpSpPr>
        <p:grpSpPr>
          <a:xfrm>
            <a:off x="714348" y="-24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19" name="18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19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20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21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3" name="22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4" name="23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5" name="24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8" name="27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29" name="2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212214" y="4000504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2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0" y="2857496"/>
            <a:ext cx="400052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/>
              <a:t>Basamak Değeri</a:t>
            </a:r>
          </a:p>
          <a:p>
            <a:r>
              <a:rPr lang="tr-TR" sz="4400" dirty="0" smtClean="0"/>
              <a:t>Bir tane onluk</a:t>
            </a:r>
          </a:p>
          <a:p>
            <a:r>
              <a:rPr lang="tr-TR" sz="4400" dirty="0" smtClean="0"/>
              <a:t>2x</a:t>
            </a:r>
            <a:r>
              <a:rPr lang="tr-TR" sz="4400" dirty="0" smtClean="0">
                <a:solidFill>
                  <a:srgbClr val="FF0000"/>
                </a:solidFill>
              </a:rPr>
              <a:t>1</a:t>
            </a:r>
            <a:r>
              <a:rPr lang="tr-TR" sz="4400" dirty="0" smtClean="0">
                <a:solidFill>
                  <a:srgbClr val="00B0F0"/>
                </a:solidFill>
              </a:rPr>
              <a:t>0</a:t>
            </a:r>
            <a:r>
              <a:rPr lang="tr-TR" sz="4400" dirty="0" smtClean="0"/>
              <a:t>=</a:t>
            </a:r>
            <a:r>
              <a:rPr lang="tr-TR" sz="4400" dirty="0">
                <a:solidFill>
                  <a:srgbClr val="FF0000"/>
                </a:solidFill>
              </a:rPr>
              <a:t>2</a:t>
            </a:r>
            <a:r>
              <a:rPr lang="tr-TR" sz="4400" dirty="0" smtClean="0">
                <a:solidFill>
                  <a:srgbClr val="00B0F0"/>
                </a:solidFill>
              </a:rPr>
              <a:t>0</a:t>
            </a:r>
            <a:endParaRPr lang="tr-TR" sz="4400" dirty="0">
              <a:solidFill>
                <a:srgbClr val="00B0F0"/>
              </a:solidFill>
            </a:endParaRPr>
          </a:p>
          <a:p>
            <a:endParaRPr lang="tr-TR" dirty="0"/>
          </a:p>
        </p:txBody>
      </p:sp>
      <p:grpSp>
        <p:nvGrpSpPr>
          <p:cNvPr id="5" name="4 Grup"/>
          <p:cNvGrpSpPr/>
          <p:nvPr/>
        </p:nvGrpSpPr>
        <p:grpSpPr>
          <a:xfrm>
            <a:off x="214282" y="0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6" name="5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11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12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14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6" name="15 Dikdörtgen"/>
          <p:cNvSpPr/>
          <p:nvPr/>
        </p:nvSpPr>
        <p:spPr>
          <a:xfrm>
            <a:off x="4214810" y="3995678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</a:endParaRPr>
          </a:p>
        </p:txBody>
      </p:sp>
      <p:grpSp>
        <p:nvGrpSpPr>
          <p:cNvPr id="17" name="16 Grup"/>
          <p:cNvGrpSpPr/>
          <p:nvPr/>
        </p:nvGrpSpPr>
        <p:grpSpPr>
          <a:xfrm>
            <a:off x="714348" y="-24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18" name="17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19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20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21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3" name="22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4" name="23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5" name="24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28" name="27 Küp"/>
          <p:cNvSpPr/>
          <p:nvPr/>
        </p:nvSpPr>
        <p:spPr>
          <a:xfrm>
            <a:off x="6072198" y="2285992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28 Metin kutusu"/>
          <p:cNvSpPr txBox="1"/>
          <p:nvPr/>
        </p:nvSpPr>
        <p:spPr>
          <a:xfrm>
            <a:off x="5357818" y="2714620"/>
            <a:ext cx="400052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/>
              <a:t>Basamak Değeri</a:t>
            </a:r>
          </a:p>
          <a:p>
            <a:r>
              <a:rPr lang="tr-TR" sz="4400" dirty="0" smtClean="0"/>
              <a:t>Bir tane birlik</a:t>
            </a:r>
          </a:p>
          <a:p>
            <a:r>
              <a:rPr lang="tr-TR" sz="4400" dirty="0" smtClean="0"/>
              <a:t>1x</a:t>
            </a:r>
            <a:r>
              <a:rPr lang="tr-TR" sz="4400" dirty="0" smtClean="0">
                <a:solidFill>
                  <a:srgbClr val="00B0F0"/>
                </a:solidFill>
              </a:rPr>
              <a:t>1</a:t>
            </a:r>
            <a:r>
              <a:rPr lang="tr-TR" sz="4400" dirty="0" smtClean="0"/>
              <a:t>=</a:t>
            </a:r>
            <a:r>
              <a:rPr lang="tr-TR" sz="4400" dirty="0">
                <a:solidFill>
                  <a:srgbClr val="00B0F0"/>
                </a:solidFill>
              </a:rPr>
              <a:t>1</a:t>
            </a:r>
          </a:p>
          <a:p>
            <a:endParaRPr lang="tr-TR" dirty="0"/>
          </a:p>
        </p:txBody>
      </p:sp>
      <p:sp>
        <p:nvSpPr>
          <p:cNvPr id="30" name="2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212214" y="4000504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2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0" y="2857496"/>
            <a:ext cx="400052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/>
              <a:t>Basamak Değeri</a:t>
            </a:r>
          </a:p>
          <a:p>
            <a:r>
              <a:rPr lang="tr-TR" sz="4400" dirty="0" smtClean="0"/>
              <a:t>Bir tane onluk</a:t>
            </a:r>
          </a:p>
          <a:p>
            <a:r>
              <a:rPr lang="tr-TR" sz="4400" dirty="0" smtClean="0"/>
              <a:t>2x</a:t>
            </a:r>
            <a:r>
              <a:rPr lang="tr-TR" sz="4400" dirty="0" smtClean="0">
                <a:solidFill>
                  <a:srgbClr val="FF0000"/>
                </a:solidFill>
              </a:rPr>
              <a:t>1</a:t>
            </a:r>
            <a:r>
              <a:rPr lang="tr-TR" sz="4400" dirty="0" smtClean="0">
                <a:solidFill>
                  <a:srgbClr val="00B0F0"/>
                </a:solidFill>
              </a:rPr>
              <a:t>0</a:t>
            </a:r>
            <a:r>
              <a:rPr lang="tr-TR" sz="4400" dirty="0" smtClean="0"/>
              <a:t>=</a:t>
            </a:r>
            <a:r>
              <a:rPr lang="tr-TR" sz="4400" dirty="0">
                <a:solidFill>
                  <a:srgbClr val="FF0000"/>
                </a:solidFill>
              </a:rPr>
              <a:t>2</a:t>
            </a:r>
            <a:r>
              <a:rPr lang="tr-TR" sz="4400" dirty="0" smtClean="0">
                <a:solidFill>
                  <a:srgbClr val="00B0F0"/>
                </a:solidFill>
              </a:rPr>
              <a:t>0</a:t>
            </a:r>
            <a:endParaRPr lang="tr-TR" sz="4400" dirty="0">
              <a:solidFill>
                <a:srgbClr val="00B0F0"/>
              </a:solidFill>
            </a:endParaRPr>
          </a:p>
          <a:p>
            <a:endParaRPr lang="tr-TR" dirty="0"/>
          </a:p>
        </p:txBody>
      </p:sp>
      <p:grpSp>
        <p:nvGrpSpPr>
          <p:cNvPr id="3" name="4 Grup"/>
          <p:cNvGrpSpPr/>
          <p:nvPr/>
        </p:nvGrpSpPr>
        <p:grpSpPr>
          <a:xfrm>
            <a:off x="214282" y="0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6" name="5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11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12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14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6" name="15 Dikdörtgen"/>
          <p:cNvSpPr/>
          <p:nvPr/>
        </p:nvSpPr>
        <p:spPr>
          <a:xfrm>
            <a:off x="4214810" y="3995678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2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</a:endParaRPr>
          </a:p>
        </p:txBody>
      </p:sp>
      <p:grpSp>
        <p:nvGrpSpPr>
          <p:cNvPr id="5" name="16 Grup"/>
          <p:cNvGrpSpPr/>
          <p:nvPr/>
        </p:nvGrpSpPr>
        <p:grpSpPr>
          <a:xfrm>
            <a:off x="714348" y="-24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18" name="17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19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20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21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3" name="22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4" name="23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5" name="24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28" name="27 Küp"/>
          <p:cNvSpPr/>
          <p:nvPr/>
        </p:nvSpPr>
        <p:spPr>
          <a:xfrm>
            <a:off x="6072198" y="2285992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28 Metin kutusu"/>
          <p:cNvSpPr txBox="1"/>
          <p:nvPr/>
        </p:nvSpPr>
        <p:spPr>
          <a:xfrm>
            <a:off x="5357818" y="2714620"/>
            <a:ext cx="400052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/>
              <a:t>Basamak Değeri</a:t>
            </a:r>
          </a:p>
          <a:p>
            <a:r>
              <a:rPr lang="tr-TR" sz="4400" dirty="0" smtClean="0"/>
              <a:t>Bir tane birlik</a:t>
            </a:r>
          </a:p>
          <a:p>
            <a:r>
              <a:rPr lang="tr-TR" sz="4400" dirty="0" smtClean="0"/>
              <a:t>2x</a:t>
            </a:r>
            <a:r>
              <a:rPr lang="tr-TR" sz="4400" dirty="0" smtClean="0">
                <a:solidFill>
                  <a:srgbClr val="00B0F0"/>
                </a:solidFill>
              </a:rPr>
              <a:t>1</a:t>
            </a:r>
            <a:r>
              <a:rPr lang="tr-TR" sz="4400" dirty="0" smtClean="0"/>
              <a:t>=</a:t>
            </a:r>
            <a:r>
              <a:rPr lang="tr-TR" sz="4400" dirty="0">
                <a:solidFill>
                  <a:srgbClr val="00B0F0"/>
                </a:solidFill>
              </a:rPr>
              <a:t>2</a:t>
            </a:r>
          </a:p>
          <a:p>
            <a:endParaRPr lang="tr-TR" dirty="0"/>
          </a:p>
        </p:txBody>
      </p:sp>
      <p:sp>
        <p:nvSpPr>
          <p:cNvPr id="30" name="29 Küp"/>
          <p:cNvSpPr/>
          <p:nvPr/>
        </p:nvSpPr>
        <p:spPr>
          <a:xfrm>
            <a:off x="6643702" y="2285992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212214" y="4000504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2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0" y="2857496"/>
            <a:ext cx="400052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/>
              <a:t>Basamak Değeri</a:t>
            </a:r>
          </a:p>
          <a:p>
            <a:r>
              <a:rPr lang="tr-TR" sz="4400" dirty="0" smtClean="0"/>
              <a:t>Bir tane onluk</a:t>
            </a:r>
          </a:p>
          <a:p>
            <a:r>
              <a:rPr lang="tr-TR" sz="4400" dirty="0" smtClean="0"/>
              <a:t>2x</a:t>
            </a:r>
            <a:r>
              <a:rPr lang="tr-TR" sz="4400" dirty="0" smtClean="0">
                <a:solidFill>
                  <a:srgbClr val="FF0000"/>
                </a:solidFill>
              </a:rPr>
              <a:t>1</a:t>
            </a:r>
            <a:r>
              <a:rPr lang="tr-TR" sz="4400" dirty="0" smtClean="0">
                <a:solidFill>
                  <a:srgbClr val="00B0F0"/>
                </a:solidFill>
              </a:rPr>
              <a:t>0</a:t>
            </a:r>
            <a:r>
              <a:rPr lang="tr-TR" sz="4400" dirty="0" smtClean="0"/>
              <a:t>=</a:t>
            </a:r>
            <a:r>
              <a:rPr lang="tr-TR" sz="4400" dirty="0">
                <a:solidFill>
                  <a:srgbClr val="FF0000"/>
                </a:solidFill>
              </a:rPr>
              <a:t>2</a:t>
            </a:r>
            <a:r>
              <a:rPr lang="tr-TR" sz="4400" dirty="0" smtClean="0">
                <a:solidFill>
                  <a:srgbClr val="00B0F0"/>
                </a:solidFill>
              </a:rPr>
              <a:t>0</a:t>
            </a:r>
            <a:endParaRPr lang="tr-TR" sz="4400" dirty="0">
              <a:solidFill>
                <a:srgbClr val="00B0F0"/>
              </a:solidFill>
            </a:endParaRPr>
          </a:p>
          <a:p>
            <a:endParaRPr lang="tr-TR" dirty="0"/>
          </a:p>
        </p:txBody>
      </p:sp>
      <p:grpSp>
        <p:nvGrpSpPr>
          <p:cNvPr id="3" name="4 Grup"/>
          <p:cNvGrpSpPr/>
          <p:nvPr/>
        </p:nvGrpSpPr>
        <p:grpSpPr>
          <a:xfrm>
            <a:off x="214282" y="0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6" name="5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11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12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14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6" name="15 Dikdörtgen"/>
          <p:cNvSpPr/>
          <p:nvPr/>
        </p:nvSpPr>
        <p:spPr>
          <a:xfrm>
            <a:off x="4214810" y="3995678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</a:endParaRPr>
          </a:p>
        </p:txBody>
      </p:sp>
      <p:grpSp>
        <p:nvGrpSpPr>
          <p:cNvPr id="5" name="16 Grup"/>
          <p:cNvGrpSpPr/>
          <p:nvPr/>
        </p:nvGrpSpPr>
        <p:grpSpPr>
          <a:xfrm>
            <a:off x="714348" y="-24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18" name="17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19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20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21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3" name="22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4" name="23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5" name="24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28" name="27 Küp"/>
          <p:cNvSpPr/>
          <p:nvPr/>
        </p:nvSpPr>
        <p:spPr>
          <a:xfrm>
            <a:off x="6072198" y="2285992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28 Metin kutusu"/>
          <p:cNvSpPr txBox="1"/>
          <p:nvPr/>
        </p:nvSpPr>
        <p:spPr>
          <a:xfrm>
            <a:off x="5357818" y="2714620"/>
            <a:ext cx="400052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/>
              <a:t>Basamak Değeri</a:t>
            </a:r>
          </a:p>
          <a:p>
            <a:r>
              <a:rPr lang="tr-TR" sz="4400" dirty="0" smtClean="0"/>
              <a:t>Bir tane birlik</a:t>
            </a:r>
          </a:p>
          <a:p>
            <a:r>
              <a:rPr lang="tr-TR" sz="4400" dirty="0" smtClean="0"/>
              <a:t>3x</a:t>
            </a:r>
            <a:r>
              <a:rPr lang="tr-TR" sz="4400" dirty="0" smtClean="0">
                <a:solidFill>
                  <a:srgbClr val="00B0F0"/>
                </a:solidFill>
              </a:rPr>
              <a:t>1</a:t>
            </a:r>
            <a:r>
              <a:rPr lang="tr-TR" sz="4400" dirty="0" smtClean="0"/>
              <a:t>=</a:t>
            </a:r>
            <a:r>
              <a:rPr lang="tr-TR" sz="4400" dirty="0">
                <a:solidFill>
                  <a:srgbClr val="00B0F0"/>
                </a:solidFill>
              </a:rPr>
              <a:t>3</a:t>
            </a:r>
          </a:p>
          <a:p>
            <a:endParaRPr lang="tr-TR" dirty="0"/>
          </a:p>
        </p:txBody>
      </p:sp>
      <p:sp>
        <p:nvSpPr>
          <p:cNvPr id="30" name="29 Küp"/>
          <p:cNvSpPr/>
          <p:nvPr/>
        </p:nvSpPr>
        <p:spPr>
          <a:xfrm>
            <a:off x="6643702" y="2285992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Küp"/>
          <p:cNvSpPr/>
          <p:nvPr/>
        </p:nvSpPr>
        <p:spPr>
          <a:xfrm>
            <a:off x="7215206" y="2285992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3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 Grup"/>
          <p:cNvGrpSpPr/>
          <p:nvPr/>
        </p:nvGrpSpPr>
        <p:grpSpPr>
          <a:xfrm>
            <a:off x="214282" y="0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3" name="2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" name="3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" name="4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11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3" name="16 Grup"/>
          <p:cNvGrpSpPr/>
          <p:nvPr/>
        </p:nvGrpSpPr>
        <p:grpSpPr>
          <a:xfrm>
            <a:off x="714348" y="-24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14" name="13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14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" name="15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16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19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20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21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3" name="22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24" name="4 Grup"/>
          <p:cNvGrpSpPr/>
          <p:nvPr/>
        </p:nvGrpSpPr>
        <p:grpSpPr>
          <a:xfrm>
            <a:off x="1285852" y="0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25" name="24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8" name="27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9" name="28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30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2" name="31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4" name="33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35" name="34 Dikdörtgen"/>
          <p:cNvSpPr/>
          <p:nvPr/>
        </p:nvSpPr>
        <p:spPr>
          <a:xfrm>
            <a:off x="3212214" y="4000504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3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4360150" y="3995678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0</a:t>
            </a:r>
          </a:p>
        </p:txBody>
      </p:sp>
      <p:sp>
        <p:nvSpPr>
          <p:cNvPr id="37" name="3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 Grup"/>
          <p:cNvGrpSpPr/>
          <p:nvPr/>
        </p:nvGrpSpPr>
        <p:grpSpPr>
          <a:xfrm>
            <a:off x="214282" y="0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3" name="2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" name="3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" name="4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11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3" name="16 Grup"/>
          <p:cNvGrpSpPr/>
          <p:nvPr/>
        </p:nvGrpSpPr>
        <p:grpSpPr>
          <a:xfrm>
            <a:off x="714348" y="-24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14" name="13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14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" name="15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16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19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20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21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3" name="22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24" name="4 Grup"/>
          <p:cNvGrpSpPr/>
          <p:nvPr/>
        </p:nvGrpSpPr>
        <p:grpSpPr>
          <a:xfrm>
            <a:off x="1285852" y="0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25" name="24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8" name="27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9" name="28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30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2" name="31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4" name="33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35" name="4 Grup"/>
          <p:cNvGrpSpPr/>
          <p:nvPr/>
        </p:nvGrpSpPr>
        <p:grpSpPr>
          <a:xfrm>
            <a:off x="1857356" y="0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36" name="35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7" name="36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8" name="37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9" name="38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0" name="39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1" name="40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2" name="41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3" name="42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4" name="43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5" name="44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46" name="45 Dikdörtgen"/>
          <p:cNvSpPr/>
          <p:nvPr/>
        </p:nvSpPr>
        <p:spPr>
          <a:xfrm>
            <a:off x="3212214" y="4000504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4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4360150" y="3995678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0</a:t>
            </a:r>
          </a:p>
        </p:txBody>
      </p:sp>
      <p:sp>
        <p:nvSpPr>
          <p:cNvPr id="48" name="4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 Grup"/>
          <p:cNvGrpSpPr/>
          <p:nvPr/>
        </p:nvGrpSpPr>
        <p:grpSpPr>
          <a:xfrm>
            <a:off x="214282" y="0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3" name="2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" name="3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" name="4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11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3" name="16 Grup"/>
          <p:cNvGrpSpPr/>
          <p:nvPr/>
        </p:nvGrpSpPr>
        <p:grpSpPr>
          <a:xfrm>
            <a:off x="714348" y="-24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14" name="13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14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" name="15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16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19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20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21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3" name="22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24" name="4 Grup"/>
          <p:cNvGrpSpPr/>
          <p:nvPr/>
        </p:nvGrpSpPr>
        <p:grpSpPr>
          <a:xfrm>
            <a:off x="1285852" y="0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25" name="24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8" name="27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9" name="28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30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2" name="31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4" name="33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35" name="4 Grup"/>
          <p:cNvGrpSpPr/>
          <p:nvPr/>
        </p:nvGrpSpPr>
        <p:grpSpPr>
          <a:xfrm>
            <a:off x="1857356" y="0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36" name="35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7" name="36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8" name="37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9" name="38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0" name="39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1" name="40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2" name="41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3" name="42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4" name="43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5" name="44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46" name="4 Grup"/>
          <p:cNvGrpSpPr/>
          <p:nvPr/>
        </p:nvGrpSpPr>
        <p:grpSpPr>
          <a:xfrm>
            <a:off x="2428860" y="0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47" name="46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8" name="47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9" name="48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0" name="49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1" name="50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2" name="51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3" name="52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4" name="53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5" name="54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6" name="55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57" name="56 Dikdörtgen"/>
          <p:cNvSpPr/>
          <p:nvPr/>
        </p:nvSpPr>
        <p:spPr>
          <a:xfrm>
            <a:off x="3212214" y="4000504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5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58" name="57 Dikdörtgen"/>
          <p:cNvSpPr/>
          <p:nvPr/>
        </p:nvSpPr>
        <p:spPr>
          <a:xfrm>
            <a:off x="4360150" y="3995678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0</a:t>
            </a:r>
          </a:p>
        </p:txBody>
      </p:sp>
      <p:sp>
        <p:nvSpPr>
          <p:cNvPr id="59" name="5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 Grup"/>
          <p:cNvGrpSpPr/>
          <p:nvPr/>
        </p:nvGrpSpPr>
        <p:grpSpPr>
          <a:xfrm>
            <a:off x="214282" y="0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3" name="2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" name="3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" name="4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11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3" name="16 Grup"/>
          <p:cNvGrpSpPr/>
          <p:nvPr/>
        </p:nvGrpSpPr>
        <p:grpSpPr>
          <a:xfrm>
            <a:off x="714348" y="-24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14" name="13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14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" name="15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16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19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20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21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3" name="22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24" name="4 Grup"/>
          <p:cNvGrpSpPr/>
          <p:nvPr/>
        </p:nvGrpSpPr>
        <p:grpSpPr>
          <a:xfrm>
            <a:off x="1285852" y="0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25" name="24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8" name="27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9" name="28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30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2" name="31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4" name="33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35" name="4 Grup"/>
          <p:cNvGrpSpPr/>
          <p:nvPr/>
        </p:nvGrpSpPr>
        <p:grpSpPr>
          <a:xfrm>
            <a:off x="1857356" y="0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36" name="35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7" name="36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8" name="37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9" name="38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0" name="39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1" name="40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2" name="41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3" name="42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4" name="43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5" name="44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46" name="4 Grup"/>
          <p:cNvGrpSpPr/>
          <p:nvPr/>
        </p:nvGrpSpPr>
        <p:grpSpPr>
          <a:xfrm>
            <a:off x="2428860" y="0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47" name="46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8" name="47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9" name="48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0" name="49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1" name="50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2" name="51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3" name="52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4" name="53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5" name="54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6" name="55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7" name="4 Grup"/>
          <p:cNvGrpSpPr/>
          <p:nvPr/>
        </p:nvGrpSpPr>
        <p:grpSpPr>
          <a:xfrm>
            <a:off x="3000364" y="-24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58" name="57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9" name="58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0" name="59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1" name="60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2" name="61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3" name="62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4" name="63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5" name="64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6" name="65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7" name="66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68" name="67 Dikdörtgen"/>
          <p:cNvSpPr/>
          <p:nvPr/>
        </p:nvSpPr>
        <p:spPr>
          <a:xfrm>
            <a:off x="3212214" y="4000504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6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69" name="68 Dikdörtgen"/>
          <p:cNvSpPr/>
          <p:nvPr/>
        </p:nvSpPr>
        <p:spPr>
          <a:xfrm>
            <a:off x="4360150" y="3995678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0</a:t>
            </a:r>
          </a:p>
        </p:txBody>
      </p:sp>
      <p:sp>
        <p:nvSpPr>
          <p:cNvPr id="70" name="6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 Grup"/>
          <p:cNvGrpSpPr/>
          <p:nvPr/>
        </p:nvGrpSpPr>
        <p:grpSpPr>
          <a:xfrm>
            <a:off x="214282" y="0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3" name="2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" name="3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" name="4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11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3" name="16 Grup"/>
          <p:cNvGrpSpPr/>
          <p:nvPr/>
        </p:nvGrpSpPr>
        <p:grpSpPr>
          <a:xfrm>
            <a:off x="714348" y="-24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14" name="13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14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" name="15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16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19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20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21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3" name="22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24" name="4 Grup"/>
          <p:cNvGrpSpPr/>
          <p:nvPr/>
        </p:nvGrpSpPr>
        <p:grpSpPr>
          <a:xfrm>
            <a:off x="1285852" y="0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25" name="24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8" name="27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9" name="28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30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2" name="31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4" name="33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35" name="4 Grup"/>
          <p:cNvGrpSpPr/>
          <p:nvPr/>
        </p:nvGrpSpPr>
        <p:grpSpPr>
          <a:xfrm>
            <a:off x="1857356" y="0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36" name="35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7" name="36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8" name="37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9" name="38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0" name="39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1" name="40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2" name="41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3" name="42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4" name="43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5" name="44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46" name="4 Grup"/>
          <p:cNvGrpSpPr/>
          <p:nvPr/>
        </p:nvGrpSpPr>
        <p:grpSpPr>
          <a:xfrm>
            <a:off x="2428860" y="0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47" name="46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8" name="47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9" name="48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0" name="49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1" name="50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2" name="51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3" name="52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4" name="53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5" name="54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6" name="55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7" name="4 Grup"/>
          <p:cNvGrpSpPr/>
          <p:nvPr/>
        </p:nvGrpSpPr>
        <p:grpSpPr>
          <a:xfrm>
            <a:off x="3000364" y="-24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58" name="57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9" name="58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0" name="59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1" name="60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2" name="61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3" name="62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4" name="63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5" name="64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6" name="65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7" name="66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68" name="4 Grup"/>
          <p:cNvGrpSpPr/>
          <p:nvPr/>
        </p:nvGrpSpPr>
        <p:grpSpPr>
          <a:xfrm>
            <a:off x="3571868" y="-24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69" name="68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0" name="69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1" name="70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2" name="71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3" name="72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4" name="73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5" name="74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6" name="75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7" name="76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8" name="77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79" name="78 Dikdörtgen"/>
          <p:cNvSpPr/>
          <p:nvPr/>
        </p:nvSpPr>
        <p:spPr>
          <a:xfrm>
            <a:off x="3212214" y="4000504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7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0" name="79 Dikdörtgen"/>
          <p:cNvSpPr/>
          <p:nvPr/>
        </p:nvSpPr>
        <p:spPr>
          <a:xfrm>
            <a:off x="4360150" y="3995678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0</a:t>
            </a:r>
          </a:p>
        </p:txBody>
      </p:sp>
      <p:sp>
        <p:nvSpPr>
          <p:cNvPr id="81" name="8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 Grup"/>
          <p:cNvGrpSpPr/>
          <p:nvPr/>
        </p:nvGrpSpPr>
        <p:grpSpPr>
          <a:xfrm>
            <a:off x="214282" y="0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3" name="2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" name="3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" name="4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11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3" name="16 Grup"/>
          <p:cNvGrpSpPr/>
          <p:nvPr/>
        </p:nvGrpSpPr>
        <p:grpSpPr>
          <a:xfrm>
            <a:off x="714348" y="-24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14" name="13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14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" name="15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16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19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20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21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3" name="22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24" name="4 Grup"/>
          <p:cNvGrpSpPr/>
          <p:nvPr/>
        </p:nvGrpSpPr>
        <p:grpSpPr>
          <a:xfrm>
            <a:off x="1285852" y="0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25" name="24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8" name="27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9" name="28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30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2" name="31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4" name="33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35" name="4 Grup"/>
          <p:cNvGrpSpPr/>
          <p:nvPr/>
        </p:nvGrpSpPr>
        <p:grpSpPr>
          <a:xfrm>
            <a:off x="1857356" y="0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36" name="35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7" name="36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8" name="37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9" name="38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0" name="39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1" name="40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2" name="41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3" name="42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4" name="43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5" name="44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46" name="4 Grup"/>
          <p:cNvGrpSpPr/>
          <p:nvPr/>
        </p:nvGrpSpPr>
        <p:grpSpPr>
          <a:xfrm>
            <a:off x="2428860" y="0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47" name="46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8" name="47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9" name="48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0" name="49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1" name="50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2" name="51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3" name="52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4" name="53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5" name="54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6" name="55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7" name="4 Grup"/>
          <p:cNvGrpSpPr/>
          <p:nvPr/>
        </p:nvGrpSpPr>
        <p:grpSpPr>
          <a:xfrm>
            <a:off x="3000364" y="-24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58" name="57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9" name="58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0" name="59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1" name="60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2" name="61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3" name="62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4" name="63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5" name="64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6" name="65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7" name="66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68" name="4 Grup"/>
          <p:cNvGrpSpPr/>
          <p:nvPr/>
        </p:nvGrpSpPr>
        <p:grpSpPr>
          <a:xfrm>
            <a:off x="3571868" y="-24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69" name="68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0" name="69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1" name="70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2" name="71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3" name="72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4" name="73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5" name="74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6" name="75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7" name="76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8" name="77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79" name="4 Grup"/>
          <p:cNvGrpSpPr/>
          <p:nvPr/>
        </p:nvGrpSpPr>
        <p:grpSpPr>
          <a:xfrm>
            <a:off x="4143372" y="-24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80" name="79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1" name="80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2" name="81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3" name="82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4" name="83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5" name="84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6" name="85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7" name="86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8" name="87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9" name="88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90" name="89 Dikdörtgen"/>
          <p:cNvSpPr/>
          <p:nvPr/>
        </p:nvSpPr>
        <p:spPr>
          <a:xfrm>
            <a:off x="3212214" y="4000504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8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91" name="90 Dikdörtgen"/>
          <p:cNvSpPr/>
          <p:nvPr/>
        </p:nvSpPr>
        <p:spPr>
          <a:xfrm>
            <a:off x="4360150" y="3995678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0</a:t>
            </a:r>
          </a:p>
        </p:txBody>
      </p:sp>
      <p:sp>
        <p:nvSpPr>
          <p:cNvPr id="92" name="9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858016" y="0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2 Küp"/>
          <p:cNvSpPr/>
          <p:nvPr/>
        </p:nvSpPr>
        <p:spPr>
          <a:xfrm>
            <a:off x="857224" y="1000108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Küp"/>
          <p:cNvSpPr/>
          <p:nvPr/>
        </p:nvSpPr>
        <p:spPr>
          <a:xfrm>
            <a:off x="857224" y="1500174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5" name="4 Düz Ok Bağlayıcısı"/>
          <p:cNvCxnSpPr/>
          <p:nvPr/>
        </p:nvCxnSpPr>
        <p:spPr>
          <a:xfrm>
            <a:off x="1357290" y="1357298"/>
            <a:ext cx="1214446" cy="1588"/>
          </a:xfrm>
          <a:prstGeom prst="straightConnector1">
            <a:avLst/>
          </a:prstGeom>
          <a:ln w="1270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5 Metin kutusu"/>
          <p:cNvSpPr txBox="1"/>
          <p:nvPr/>
        </p:nvSpPr>
        <p:spPr>
          <a:xfrm>
            <a:off x="2571736" y="642918"/>
            <a:ext cx="400052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/>
              <a:t>Basamak Değeri</a:t>
            </a:r>
          </a:p>
          <a:p>
            <a:r>
              <a:rPr lang="tr-TR" sz="4400" dirty="0" smtClean="0"/>
              <a:t>Üç tane birlik</a:t>
            </a:r>
          </a:p>
          <a:p>
            <a:r>
              <a:rPr lang="tr-TR" sz="4400" dirty="0" smtClean="0"/>
              <a:t>3x1=3</a:t>
            </a:r>
            <a:endParaRPr lang="tr-TR" sz="4400" dirty="0"/>
          </a:p>
          <a:p>
            <a:endParaRPr lang="tr-TR" dirty="0"/>
          </a:p>
        </p:txBody>
      </p:sp>
      <p:sp>
        <p:nvSpPr>
          <p:cNvPr id="7" name="6 Küp"/>
          <p:cNvSpPr/>
          <p:nvPr/>
        </p:nvSpPr>
        <p:spPr>
          <a:xfrm>
            <a:off x="857224" y="500042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 Grup"/>
          <p:cNvGrpSpPr/>
          <p:nvPr/>
        </p:nvGrpSpPr>
        <p:grpSpPr>
          <a:xfrm>
            <a:off x="214282" y="0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3" name="2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" name="3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" name="4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6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11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3" name="16 Grup"/>
          <p:cNvGrpSpPr/>
          <p:nvPr/>
        </p:nvGrpSpPr>
        <p:grpSpPr>
          <a:xfrm>
            <a:off x="714348" y="-24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14" name="13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14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" name="15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16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19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20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21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3" name="22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24" name="4 Grup"/>
          <p:cNvGrpSpPr/>
          <p:nvPr/>
        </p:nvGrpSpPr>
        <p:grpSpPr>
          <a:xfrm>
            <a:off x="1285852" y="0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25" name="24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8" name="27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9" name="28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30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2" name="31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4" name="33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35" name="4 Grup"/>
          <p:cNvGrpSpPr/>
          <p:nvPr/>
        </p:nvGrpSpPr>
        <p:grpSpPr>
          <a:xfrm>
            <a:off x="1857356" y="0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36" name="35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7" name="36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8" name="37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9" name="38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0" name="39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1" name="40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2" name="41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3" name="42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4" name="43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5" name="44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46" name="4 Grup"/>
          <p:cNvGrpSpPr/>
          <p:nvPr/>
        </p:nvGrpSpPr>
        <p:grpSpPr>
          <a:xfrm>
            <a:off x="2428860" y="0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47" name="46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8" name="47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9" name="48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0" name="49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1" name="50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2" name="51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3" name="52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4" name="53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5" name="54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6" name="55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7" name="4 Grup"/>
          <p:cNvGrpSpPr/>
          <p:nvPr/>
        </p:nvGrpSpPr>
        <p:grpSpPr>
          <a:xfrm>
            <a:off x="3000364" y="-24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58" name="57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9" name="58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0" name="59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1" name="60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2" name="61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3" name="62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4" name="63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5" name="64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6" name="65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7" name="66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68" name="4 Grup"/>
          <p:cNvGrpSpPr/>
          <p:nvPr/>
        </p:nvGrpSpPr>
        <p:grpSpPr>
          <a:xfrm>
            <a:off x="3571868" y="-24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69" name="68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0" name="69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1" name="70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2" name="71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3" name="72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4" name="73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5" name="74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6" name="75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7" name="76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8" name="77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79" name="4 Grup"/>
          <p:cNvGrpSpPr/>
          <p:nvPr/>
        </p:nvGrpSpPr>
        <p:grpSpPr>
          <a:xfrm>
            <a:off x="4143372" y="-24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80" name="79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1" name="80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2" name="81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3" name="82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4" name="83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5" name="84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6" name="85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7" name="86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8" name="87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9" name="88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90" name="4 Grup"/>
          <p:cNvGrpSpPr/>
          <p:nvPr/>
        </p:nvGrpSpPr>
        <p:grpSpPr>
          <a:xfrm>
            <a:off x="4714876" y="-24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91" name="90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2" name="91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3" name="92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4" name="93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5" name="94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6" name="95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7" name="96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8" name="97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9" name="98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0" name="99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01" name="100 Dikdörtgen"/>
          <p:cNvSpPr/>
          <p:nvPr/>
        </p:nvSpPr>
        <p:spPr>
          <a:xfrm>
            <a:off x="3212214" y="4000504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9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02" name="101 Dikdörtgen"/>
          <p:cNvSpPr/>
          <p:nvPr/>
        </p:nvSpPr>
        <p:spPr>
          <a:xfrm>
            <a:off x="4360150" y="3995678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0</a:t>
            </a:r>
          </a:p>
        </p:txBody>
      </p:sp>
      <p:sp>
        <p:nvSpPr>
          <p:cNvPr id="103" name="10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" name="111 Grup"/>
          <p:cNvGrpSpPr/>
          <p:nvPr/>
        </p:nvGrpSpPr>
        <p:grpSpPr>
          <a:xfrm>
            <a:off x="214282" y="-24"/>
            <a:ext cx="2928958" cy="2857544"/>
            <a:chOff x="214282" y="-24"/>
            <a:chExt cx="2928958" cy="2857544"/>
          </a:xfrm>
          <a:solidFill>
            <a:srgbClr val="FFFF00"/>
          </a:solidFill>
        </p:grpSpPr>
        <p:grpSp>
          <p:nvGrpSpPr>
            <p:cNvPr id="2" name="4 Grup"/>
            <p:cNvGrpSpPr/>
            <p:nvPr/>
          </p:nvGrpSpPr>
          <p:grpSpPr>
            <a:xfrm>
              <a:off x="214282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3" name="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" name="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" name="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" name="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" name="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" name="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" name="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" name="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" name="1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" name="1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3" name="16 Grup"/>
            <p:cNvGrpSpPr/>
            <p:nvPr/>
          </p:nvGrpSpPr>
          <p:grpSpPr>
            <a:xfrm>
              <a:off x="50003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4" name="13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5" name="14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6" name="15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7" name="16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8" name="17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9" name="18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0" name="19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1" name="20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2" name="21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3" name="22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24" name="4 Grup"/>
            <p:cNvGrpSpPr/>
            <p:nvPr/>
          </p:nvGrpSpPr>
          <p:grpSpPr>
            <a:xfrm>
              <a:off x="78578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25" name="24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6" name="25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7" name="26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8" name="27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9" name="28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0" name="29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1" name="30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2" name="31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3" name="32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4" name="33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35" name="4 Grup"/>
            <p:cNvGrpSpPr/>
            <p:nvPr/>
          </p:nvGrpSpPr>
          <p:grpSpPr>
            <a:xfrm>
              <a:off x="1071538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36" name="35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7" name="36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8" name="37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9" name="38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0" name="39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1" name="40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2" name="41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3" name="42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4" name="43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5" name="44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46" name="4 Grup"/>
            <p:cNvGrpSpPr/>
            <p:nvPr/>
          </p:nvGrpSpPr>
          <p:grpSpPr>
            <a:xfrm>
              <a:off x="1357290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47" name="46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8" name="47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9" name="48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0" name="49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1" name="50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2" name="51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3" name="52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4" name="53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5" name="54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6" name="55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57" name="4 Grup"/>
            <p:cNvGrpSpPr/>
            <p:nvPr/>
          </p:nvGrpSpPr>
          <p:grpSpPr>
            <a:xfrm>
              <a:off x="1643042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58" name="5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9" name="5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0" name="5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1" name="6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2" name="6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3" name="6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4" name="6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5" name="6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6" name="6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7" name="6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68" name="4 Grup"/>
            <p:cNvGrpSpPr/>
            <p:nvPr/>
          </p:nvGrpSpPr>
          <p:grpSpPr>
            <a:xfrm>
              <a:off x="192879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69" name="68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0" name="69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1" name="70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2" name="71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3" name="72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4" name="73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5" name="74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6" name="75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7" name="76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8" name="77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79" name="4 Grup"/>
            <p:cNvGrpSpPr/>
            <p:nvPr/>
          </p:nvGrpSpPr>
          <p:grpSpPr>
            <a:xfrm>
              <a:off x="221454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80" name="79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1" name="80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2" name="81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3" name="82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4" name="83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5" name="84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6" name="85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7" name="86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8" name="87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9" name="88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90" name="4 Grup"/>
            <p:cNvGrpSpPr/>
            <p:nvPr/>
          </p:nvGrpSpPr>
          <p:grpSpPr>
            <a:xfrm>
              <a:off x="2500298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91" name="90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2" name="91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3" name="92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4" name="93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5" name="94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6" name="95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7" name="96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8" name="97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9" name="98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0" name="99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01" name="4 Grup"/>
            <p:cNvGrpSpPr/>
            <p:nvPr/>
          </p:nvGrpSpPr>
          <p:grpSpPr>
            <a:xfrm>
              <a:off x="2786050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02" name="101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3" name="102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4" name="103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5" name="104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6" name="105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7" name="106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8" name="107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9" name="108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0" name="109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1" name="110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</p:grpSp>
      <p:sp>
        <p:nvSpPr>
          <p:cNvPr id="113" name="112 Dikdörtgen"/>
          <p:cNvSpPr/>
          <p:nvPr/>
        </p:nvSpPr>
        <p:spPr>
          <a:xfrm>
            <a:off x="3212214" y="3362388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0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14" name="113 Dikdörtgen"/>
          <p:cNvSpPr/>
          <p:nvPr/>
        </p:nvSpPr>
        <p:spPr>
          <a:xfrm>
            <a:off x="4360150" y="3357562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0</a:t>
            </a:r>
          </a:p>
        </p:txBody>
      </p:sp>
      <p:sp>
        <p:nvSpPr>
          <p:cNvPr id="115" name="114 Dikdörtgen"/>
          <p:cNvSpPr/>
          <p:nvPr/>
        </p:nvSpPr>
        <p:spPr>
          <a:xfrm>
            <a:off x="2143108" y="3357562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1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116" name="11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214282" y="-24"/>
            <a:ext cx="2928958" cy="2857544"/>
            <a:chOff x="214282" y="-24"/>
            <a:chExt cx="2928958" cy="2857544"/>
          </a:xfrm>
          <a:solidFill>
            <a:srgbClr val="FFFF00"/>
          </a:solidFill>
        </p:grpSpPr>
        <p:grpSp>
          <p:nvGrpSpPr>
            <p:cNvPr id="3" name="4 Grup"/>
            <p:cNvGrpSpPr/>
            <p:nvPr/>
          </p:nvGrpSpPr>
          <p:grpSpPr>
            <a:xfrm>
              <a:off x="214282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03" name="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4" name="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5" name="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6" name="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7" name="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8" name="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9" name="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0" name="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1" name="1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2" name="1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4" name="16 Grup"/>
            <p:cNvGrpSpPr/>
            <p:nvPr/>
          </p:nvGrpSpPr>
          <p:grpSpPr>
            <a:xfrm>
              <a:off x="50003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93" name="9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4" name="9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5" name="9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6" name="9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7" name="9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8" name="9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9" name="9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0" name="9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1" name="10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2" name="10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5" name="4 Grup"/>
            <p:cNvGrpSpPr/>
            <p:nvPr/>
          </p:nvGrpSpPr>
          <p:grpSpPr>
            <a:xfrm>
              <a:off x="78578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83" name="8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4" name="8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5" name="8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6" name="8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7" name="8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8" name="8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9" name="8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0" name="8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1" name="9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2" name="9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6" name="4 Grup"/>
            <p:cNvGrpSpPr/>
            <p:nvPr/>
          </p:nvGrpSpPr>
          <p:grpSpPr>
            <a:xfrm>
              <a:off x="1071538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73" name="7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4" name="7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5" name="7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6" name="7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7" name="7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8" name="7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9" name="7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0" name="7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1" name="8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2" name="8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7" name="4 Grup"/>
            <p:cNvGrpSpPr/>
            <p:nvPr/>
          </p:nvGrpSpPr>
          <p:grpSpPr>
            <a:xfrm>
              <a:off x="1357290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63" name="6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4" name="6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5" name="6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6" name="6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7" name="6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8" name="6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9" name="6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0" name="6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1" name="7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2" name="7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8" name="4 Grup"/>
            <p:cNvGrpSpPr/>
            <p:nvPr/>
          </p:nvGrpSpPr>
          <p:grpSpPr>
            <a:xfrm>
              <a:off x="1643042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53" name="5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4" name="5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5" name="5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6" name="5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7" name="5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8" name="5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9" name="5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0" name="5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1" name="6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2" name="6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9" name="4 Grup"/>
            <p:cNvGrpSpPr/>
            <p:nvPr/>
          </p:nvGrpSpPr>
          <p:grpSpPr>
            <a:xfrm>
              <a:off x="192879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43" name="4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4" name="4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5" name="4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6" name="4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7" name="4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8" name="4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9" name="4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0" name="4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1" name="5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2" name="5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0" name="4 Grup"/>
            <p:cNvGrpSpPr/>
            <p:nvPr/>
          </p:nvGrpSpPr>
          <p:grpSpPr>
            <a:xfrm>
              <a:off x="221454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33" name="3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4" name="3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5" name="3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6" name="3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7" name="3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8" name="3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9" name="3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0" name="3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1" name="4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2" name="4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1" name="4 Grup"/>
            <p:cNvGrpSpPr/>
            <p:nvPr/>
          </p:nvGrpSpPr>
          <p:grpSpPr>
            <a:xfrm>
              <a:off x="2500298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23" name="2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4" name="2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5" name="2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6" name="2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7" name="2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8" name="2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9" name="2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0" name="2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1" name="3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2" name="3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2" name="4 Grup"/>
            <p:cNvGrpSpPr/>
            <p:nvPr/>
          </p:nvGrpSpPr>
          <p:grpSpPr>
            <a:xfrm>
              <a:off x="2786050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3" name="1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4" name="1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5" name="1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6" name="1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7" name="1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8" name="1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9" name="1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0" name="1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1" name="2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2" name="2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</p:grpSp>
      <p:sp>
        <p:nvSpPr>
          <p:cNvPr id="113" name="112 Küp"/>
          <p:cNvSpPr/>
          <p:nvPr/>
        </p:nvSpPr>
        <p:spPr>
          <a:xfrm>
            <a:off x="8358214" y="214311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4" name="113 Dikdörtgen"/>
          <p:cNvSpPr/>
          <p:nvPr/>
        </p:nvSpPr>
        <p:spPr>
          <a:xfrm>
            <a:off x="3212214" y="3362388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0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15" name="114 Dikdörtgen"/>
          <p:cNvSpPr/>
          <p:nvPr/>
        </p:nvSpPr>
        <p:spPr>
          <a:xfrm>
            <a:off x="4360150" y="3357562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116" name="115 Dikdörtgen"/>
          <p:cNvSpPr/>
          <p:nvPr/>
        </p:nvSpPr>
        <p:spPr>
          <a:xfrm>
            <a:off x="2143108" y="3357562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1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117" name="1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214282" y="-24"/>
            <a:ext cx="2928958" cy="2857544"/>
            <a:chOff x="214282" y="-24"/>
            <a:chExt cx="2928958" cy="2857544"/>
          </a:xfrm>
          <a:solidFill>
            <a:srgbClr val="FFFF00"/>
          </a:solidFill>
        </p:grpSpPr>
        <p:grpSp>
          <p:nvGrpSpPr>
            <p:cNvPr id="3" name="4 Grup"/>
            <p:cNvGrpSpPr/>
            <p:nvPr/>
          </p:nvGrpSpPr>
          <p:grpSpPr>
            <a:xfrm>
              <a:off x="214282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03" name="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4" name="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5" name="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6" name="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7" name="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8" name="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9" name="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0" name="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1" name="1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2" name="1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4" name="16 Grup"/>
            <p:cNvGrpSpPr/>
            <p:nvPr/>
          </p:nvGrpSpPr>
          <p:grpSpPr>
            <a:xfrm>
              <a:off x="50003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93" name="9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4" name="9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5" name="9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6" name="9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7" name="9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8" name="9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9" name="9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0" name="9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1" name="10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2" name="10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5" name="4 Grup"/>
            <p:cNvGrpSpPr/>
            <p:nvPr/>
          </p:nvGrpSpPr>
          <p:grpSpPr>
            <a:xfrm>
              <a:off x="78578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83" name="8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4" name="8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5" name="8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6" name="8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7" name="8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8" name="8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9" name="8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0" name="8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1" name="9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2" name="9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6" name="4 Grup"/>
            <p:cNvGrpSpPr/>
            <p:nvPr/>
          </p:nvGrpSpPr>
          <p:grpSpPr>
            <a:xfrm>
              <a:off x="1071538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73" name="7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4" name="7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5" name="7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6" name="7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7" name="7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8" name="7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9" name="7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0" name="7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1" name="8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2" name="8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7" name="4 Grup"/>
            <p:cNvGrpSpPr/>
            <p:nvPr/>
          </p:nvGrpSpPr>
          <p:grpSpPr>
            <a:xfrm>
              <a:off x="1357290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63" name="6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4" name="6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5" name="6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6" name="6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7" name="6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8" name="6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9" name="6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0" name="6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1" name="7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2" name="7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8" name="4 Grup"/>
            <p:cNvGrpSpPr/>
            <p:nvPr/>
          </p:nvGrpSpPr>
          <p:grpSpPr>
            <a:xfrm>
              <a:off x="1643042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53" name="5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4" name="5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5" name="5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6" name="5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7" name="5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8" name="5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9" name="5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0" name="5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1" name="6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2" name="6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9" name="4 Grup"/>
            <p:cNvGrpSpPr/>
            <p:nvPr/>
          </p:nvGrpSpPr>
          <p:grpSpPr>
            <a:xfrm>
              <a:off x="192879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43" name="4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4" name="4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5" name="4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6" name="4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7" name="4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8" name="4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9" name="4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0" name="4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1" name="5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2" name="5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0" name="4 Grup"/>
            <p:cNvGrpSpPr/>
            <p:nvPr/>
          </p:nvGrpSpPr>
          <p:grpSpPr>
            <a:xfrm>
              <a:off x="221454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33" name="3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4" name="3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5" name="3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6" name="3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7" name="3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8" name="3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9" name="3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0" name="3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1" name="4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2" name="4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1" name="4 Grup"/>
            <p:cNvGrpSpPr/>
            <p:nvPr/>
          </p:nvGrpSpPr>
          <p:grpSpPr>
            <a:xfrm>
              <a:off x="2500298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23" name="2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4" name="2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5" name="2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6" name="2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7" name="2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8" name="2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9" name="2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0" name="2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1" name="3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2" name="3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2" name="4 Grup"/>
            <p:cNvGrpSpPr/>
            <p:nvPr/>
          </p:nvGrpSpPr>
          <p:grpSpPr>
            <a:xfrm>
              <a:off x="2786050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3" name="1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4" name="1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5" name="1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6" name="1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7" name="1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8" name="1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9" name="1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0" name="1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1" name="2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2" name="2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</p:grpSp>
      <p:sp>
        <p:nvSpPr>
          <p:cNvPr id="113" name="112 Küp"/>
          <p:cNvSpPr/>
          <p:nvPr/>
        </p:nvSpPr>
        <p:spPr>
          <a:xfrm>
            <a:off x="8358214" y="214311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4" name="113 Küp"/>
          <p:cNvSpPr/>
          <p:nvPr/>
        </p:nvSpPr>
        <p:spPr>
          <a:xfrm>
            <a:off x="7858148" y="214311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5" name="114 Dikdörtgen"/>
          <p:cNvSpPr/>
          <p:nvPr/>
        </p:nvSpPr>
        <p:spPr>
          <a:xfrm>
            <a:off x="3212214" y="3362388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0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16" name="115 Dikdörtgen"/>
          <p:cNvSpPr/>
          <p:nvPr/>
        </p:nvSpPr>
        <p:spPr>
          <a:xfrm>
            <a:off x="4360150" y="3357562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117" name="116 Dikdörtgen"/>
          <p:cNvSpPr/>
          <p:nvPr/>
        </p:nvSpPr>
        <p:spPr>
          <a:xfrm>
            <a:off x="2143108" y="3357562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1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118" name="11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214282" y="-24"/>
            <a:ext cx="2928958" cy="2857544"/>
            <a:chOff x="214282" y="-24"/>
            <a:chExt cx="2928958" cy="2857544"/>
          </a:xfrm>
          <a:solidFill>
            <a:srgbClr val="FFFF00"/>
          </a:solidFill>
        </p:grpSpPr>
        <p:grpSp>
          <p:nvGrpSpPr>
            <p:cNvPr id="3" name="4 Grup"/>
            <p:cNvGrpSpPr/>
            <p:nvPr/>
          </p:nvGrpSpPr>
          <p:grpSpPr>
            <a:xfrm>
              <a:off x="214282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03" name="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4" name="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5" name="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6" name="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7" name="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8" name="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9" name="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0" name="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1" name="1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2" name="1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4" name="16 Grup"/>
            <p:cNvGrpSpPr/>
            <p:nvPr/>
          </p:nvGrpSpPr>
          <p:grpSpPr>
            <a:xfrm>
              <a:off x="50003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93" name="9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4" name="9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5" name="9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6" name="9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7" name="9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8" name="9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9" name="9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0" name="9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1" name="10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2" name="10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5" name="4 Grup"/>
            <p:cNvGrpSpPr/>
            <p:nvPr/>
          </p:nvGrpSpPr>
          <p:grpSpPr>
            <a:xfrm>
              <a:off x="78578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83" name="8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4" name="8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5" name="8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6" name="8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7" name="8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8" name="8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9" name="8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0" name="8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1" name="9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2" name="9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6" name="4 Grup"/>
            <p:cNvGrpSpPr/>
            <p:nvPr/>
          </p:nvGrpSpPr>
          <p:grpSpPr>
            <a:xfrm>
              <a:off x="1071538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73" name="7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4" name="7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5" name="7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6" name="7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7" name="7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8" name="7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9" name="7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0" name="7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1" name="8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2" name="8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7" name="4 Grup"/>
            <p:cNvGrpSpPr/>
            <p:nvPr/>
          </p:nvGrpSpPr>
          <p:grpSpPr>
            <a:xfrm>
              <a:off x="1357290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63" name="6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4" name="6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5" name="6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6" name="6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7" name="6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8" name="6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9" name="6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0" name="6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1" name="7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2" name="7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8" name="4 Grup"/>
            <p:cNvGrpSpPr/>
            <p:nvPr/>
          </p:nvGrpSpPr>
          <p:grpSpPr>
            <a:xfrm>
              <a:off x="1643042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53" name="5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4" name="5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5" name="5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6" name="5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7" name="5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8" name="5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9" name="5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0" name="5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1" name="6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2" name="6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9" name="4 Grup"/>
            <p:cNvGrpSpPr/>
            <p:nvPr/>
          </p:nvGrpSpPr>
          <p:grpSpPr>
            <a:xfrm>
              <a:off x="192879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43" name="4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4" name="4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5" name="4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6" name="4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7" name="4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8" name="4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9" name="4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0" name="4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1" name="5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2" name="5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0" name="4 Grup"/>
            <p:cNvGrpSpPr/>
            <p:nvPr/>
          </p:nvGrpSpPr>
          <p:grpSpPr>
            <a:xfrm>
              <a:off x="221454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33" name="3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4" name="3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5" name="3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6" name="3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7" name="3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8" name="3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9" name="3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0" name="3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1" name="4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2" name="4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1" name="4 Grup"/>
            <p:cNvGrpSpPr/>
            <p:nvPr/>
          </p:nvGrpSpPr>
          <p:grpSpPr>
            <a:xfrm>
              <a:off x="2500298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23" name="2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4" name="2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5" name="2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6" name="2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7" name="2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8" name="2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9" name="2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0" name="2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1" name="3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2" name="3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2" name="4 Grup"/>
            <p:cNvGrpSpPr/>
            <p:nvPr/>
          </p:nvGrpSpPr>
          <p:grpSpPr>
            <a:xfrm>
              <a:off x="2786050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3" name="1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4" name="1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5" name="1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6" name="1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7" name="1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8" name="1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9" name="1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0" name="1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1" name="2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2" name="2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</p:grpSp>
      <p:sp>
        <p:nvSpPr>
          <p:cNvPr id="113" name="112 Küp"/>
          <p:cNvSpPr/>
          <p:nvPr/>
        </p:nvSpPr>
        <p:spPr>
          <a:xfrm>
            <a:off x="8358214" y="214311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4" name="113 Küp"/>
          <p:cNvSpPr/>
          <p:nvPr/>
        </p:nvSpPr>
        <p:spPr>
          <a:xfrm>
            <a:off x="7858148" y="214311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5" name="114 Küp"/>
          <p:cNvSpPr/>
          <p:nvPr/>
        </p:nvSpPr>
        <p:spPr>
          <a:xfrm>
            <a:off x="7215206" y="214311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6" name="115 Dikdörtgen"/>
          <p:cNvSpPr/>
          <p:nvPr/>
        </p:nvSpPr>
        <p:spPr>
          <a:xfrm>
            <a:off x="3212214" y="3362388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0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17" name="116 Dikdörtgen"/>
          <p:cNvSpPr/>
          <p:nvPr/>
        </p:nvSpPr>
        <p:spPr>
          <a:xfrm>
            <a:off x="4360150" y="3357562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118" name="117 Dikdörtgen"/>
          <p:cNvSpPr/>
          <p:nvPr/>
        </p:nvSpPr>
        <p:spPr>
          <a:xfrm>
            <a:off x="2143108" y="3357562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1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119" name="1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214282" y="-24"/>
            <a:ext cx="2928958" cy="2857544"/>
            <a:chOff x="214282" y="-24"/>
            <a:chExt cx="2928958" cy="2857544"/>
          </a:xfrm>
          <a:solidFill>
            <a:srgbClr val="FFFF00"/>
          </a:solidFill>
        </p:grpSpPr>
        <p:grpSp>
          <p:nvGrpSpPr>
            <p:cNvPr id="3" name="4 Grup"/>
            <p:cNvGrpSpPr/>
            <p:nvPr/>
          </p:nvGrpSpPr>
          <p:grpSpPr>
            <a:xfrm>
              <a:off x="214282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03" name="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4" name="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5" name="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6" name="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7" name="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8" name="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9" name="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0" name="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1" name="1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2" name="1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4" name="16 Grup"/>
            <p:cNvGrpSpPr/>
            <p:nvPr/>
          </p:nvGrpSpPr>
          <p:grpSpPr>
            <a:xfrm>
              <a:off x="50003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93" name="9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4" name="9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5" name="9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6" name="9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7" name="9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8" name="9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9" name="9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0" name="9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1" name="10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2" name="10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5" name="4 Grup"/>
            <p:cNvGrpSpPr/>
            <p:nvPr/>
          </p:nvGrpSpPr>
          <p:grpSpPr>
            <a:xfrm>
              <a:off x="78578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83" name="8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4" name="8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5" name="8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6" name="8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7" name="8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8" name="8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9" name="8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0" name="8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1" name="9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2" name="9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6" name="4 Grup"/>
            <p:cNvGrpSpPr/>
            <p:nvPr/>
          </p:nvGrpSpPr>
          <p:grpSpPr>
            <a:xfrm>
              <a:off x="1071538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73" name="7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4" name="7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5" name="7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6" name="7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7" name="7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8" name="7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9" name="7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0" name="7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1" name="8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2" name="8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7" name="4 Grup"/>
            <p:cNvGrpSpPr/>
            <p:nvPr/>
          </p:nvGrpSpPr>
          <p:grpSpPr>
            <a:xfrm>
              <a:off x="1357290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63" name="6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4" name="6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5" name="6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6" name="6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7" name="6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8" name="6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9" name="6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0" name="6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1" name="7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2" name="7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8" name="4 Grup"/>
            <p:cNvGrpSpPr/>
            <p:nvPr/>
          </p:nvGrpSpPr>
          <p:grpSpPr>
            <a:xfrm>
              <a:off x="1643042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53" name="5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4" name="5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5" name="5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6" name="5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7" name="5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8" name="5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9" name="5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0" name="5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1" name="6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2" name="6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9" name="4 Grup"/>
            <p:cNvGrpSpPr/>
            <p:nvPr/>
          </p:nvGrpSpPr>
          <p:grpSpPr>
            <a:xfrm>
              <a:off x="192879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43" name="4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4" name="4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5" name="4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6" name="4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7" name="4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8" name="4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9" name="4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0" name="4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1" name="5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2" name="5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0" name="4 Grup"/>
            <p:cNvGrpSpPr/>
            <p:nvPr/>
          </p:nvGrpSpPr>
          <p:grpSpPr>
            <a:xfrm>
              <a:off x="221454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33" name="3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4" name="3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5" name="3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6" name="3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7" name="3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8" name="3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9" name="3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0" name="3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1" name="4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2" name="4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1" name="4 Grup"/>
            <p:cNvGrpSpPr/>
            <p:nvPr/>
          </p:nvGrpSpPr>
          <p:grpSpPr>
            <a:xfrm>
              <a:off x="2500298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23" name="2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4" name="2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5" name="2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6" name="2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7" name="2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8" name="2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9" name="2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0" name="2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1" name="3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2" name="3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2" name="4 Grup"/>
            <p:cNvGrpSpPr/>
            <p:nvPr/>
          </p:nvGrpSpPr>
          <p:grpSpPr>
            <a:xfrm>
              <a:off x="2786050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3" name="1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4" name="1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5" name="1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6" name="1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7" name="1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8" name="1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9" name="1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0" name="1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1" name="2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2" name="2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</p:grpSp>
      <p:sp>
        <p:nvSpPr>
          <p:cNvPr id="113" name="112 Küp"/>
          <p:cNvSpPr/>
          <p:nvPr/>
        </p:nvSpPr>
        <p:spPr>
          <a:xfrm>
            <a:off x="8358214" y="214311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4" name="113 Küp"/>
          <p:cNvSpPr/>
          <p:nvPr/>
        </p:nvSpPr>
        <p:spPr>
          <a:xfrm>
            <a:off x="7858148" y="214311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5" name="114 Küp"/>
          <p:cNvSpPr/>
          <p:nvPr/>
        </p:nvSpPr>
        <p:spPr>
          <a:xfrm>
            <a:off x="7358082" y="214311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6" name="115 Küp"/>
          <p:cNvSpPr/>
          <p:nvPr/>
        </p:nvSpPr>
        <p:spPr>
          <a:xfrm>
            <a:off x="6858016" y="214311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7" name="116 Dikdörtgen"/>
          <p:cNvSpPr/>
          <p:nvPr/>
        </p:nvSpPr>
        <p:spPr>
          <a:xfrm>
            <a:off x="3212214" y="3362388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0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18" name="117 Dikdörtgen"/>
          <p:cNvSpPr/>
          <p:nvPr/>
        </p:nvSpPr>
        <p:spPr>
          <a:xfrm>
            <a:off x="4360150" y="3357562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4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119" name="118 Dikdörtgen"/>
          <p:cNvSpPr/>
          <p:nvPr/>
        </p:nvSpPr>
        <p:spPr>
          <a:xfrm>
            <a:off x="2143108" y="3357562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1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120" name="1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"/>
          <p:cNvGrpSpPr/>
          <p:nvPr/>
        </p:nvGrpSpPr>
        <p:grpSpPr>
          <a:xfrm>
            <a:off x="214282" y="-24"/>
            <a:ext cx="2928958" cy="2857544"/>
            <a:chOff x="214282" y="-24"/>
            <a:chExt cx="2928958" cy="2857544"/>
          </a:xfrm>
          <a:solidFill>
            <a:srgbClr val="FFFF00"/>
          </a:solidFill>
        </p:grpSpPr>
        <p:grpSp>
          <p:nvGrpSpPr>
            <p:cNvPr id="3" name="4 Grup"/>
            <p:cNvGrpSpPr/>
            <p:nvPr/>
          </p:nvGrpSpPr>
          <p:grpSpPr>
            <a:xfrm>
              <a:off x="214282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03" name="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4" name="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5" name="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6" name="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7" name="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8" name="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9" name="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0" name="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1" name="1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2" name="1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4" name="16 Grup"/>
            <p:cNvGrpSpPr/>
            <p:nvPr/>
          </p:nvGrpSpPr>
          <p:grpSpPr>
            <a:xfrm>
              <a:off x="50003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93" name="9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4" name="9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5" name="9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6" name="9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7" name="9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8" name="9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9" name="9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0" name="9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1" name="10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2" name="10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5" name="4 Grup"/>
            <p:cNvGrpSpPr/>
            <p:nvPr/>
          </p:nvGrpSpPr>
          <p:grpSpPr>
            <a:xfrm>
              <a:off x="78578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83" name="8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4" name="8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5" name="8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6" name="8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7" name="8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8" name="8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9" name="8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0" name="8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1" name="9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2" name="9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6" name="4 Grup"/>
            <p:cNvGrpSpPr/>
            <p:nvPr/>
          </p:nvGrpSpPr>
          <p:grpSpPr>
            <a:xfrm>
              <a:off x="1071538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73" name="7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4" name="7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5" name="7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6" name="7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7" name="7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8" name="7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9" name="7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0" name="7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1" name="8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2" name="8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7" name="4 Grup"/>
            <p:cNvGrpSpPr/>
            <p:nvPr/>
          </p:nvGrpSpPr>
          <p:grpSpPr>
            <a:xfrm>
              <a:off x="1357290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63" name="6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4" name="6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5" name="6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6" name="6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7" name="6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8" name="6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9" name="6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0" name="6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1" name="7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2" name="7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8" name="4 Grup"/>
            <p:cNvGrpSpPr/>
            <p:nvPr/>
          </p:nvGrpSpPr>
          <p:grpSpPr>
            <a:xfrm>
              <a:off x="1643042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53" name="5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4" name="5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5" name="5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6" name="5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7" name="5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8" name="5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9" name="5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0" name="5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1" name="6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2" name="6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9" name="4 Grup"/>
            <p:cNvGrpSpPr/>
            <p:nvPr/>
          </p:nvGrpSpPr>
          <p:grpSpPr>
            <a:xfrm>
              <a:off x="192879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43" name="4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4" name="4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5" name="4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6" name="4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7" name="4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8" name="4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9" name="4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0" name="4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1" name="5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2" name="5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0" name="4 Grup"/>
            <p:cNvGrpSpPr/>
            <p:nvPr/>
          </p:nvGrpSpPr>
          <p:grpSpPr>
            <a:xfrm>
              <a:off x="221454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33" name="3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4" name="3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5" name="3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6" name="3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7" name="3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8" name="3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9" name="3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0" name="3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1" name="4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2" name="4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1" name="4 Grup"/>
            <p:cNvGrpSpPr/>
            <p:nvPr/>
          </p:nvGrpSpPr>
          <p:grpSpPr>
            <a:xfrm>
              <a:off x="2500298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23" name="2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4" name="2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5" name="2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6" name="2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7" name="2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8" name="2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9" name="2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0" name="2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1" name="3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2" name="3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2" name="4 Grup"/>
            <p:cNvGrpSpPr/>
            <p:nvPr/>
          </p:nvGrpSpPr>
          <p:grpSpPr>
            <a:xfrm>
              <a:off x="2786050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3" name="1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4" name="1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5" name="1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6" name="1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7" name="1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8" name="1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9" name="1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0" name="1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1" name="2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2" name="2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</p:grpSp>
      <p:sp>
        <p:nvSpPr>
          <p:cNvPr id="113" name="112 Küp"/>
          <p:cNvSpPr/>
          <p:nvPr/>
        </p:nvSpPr>
        <p:spPr>
          <a:xfrm>
            <a:off x="8358214" y="214311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4" name="113 Küp"/>
          <p:cNvSpPr/>
          <p:nvPr/>
        </p:nvSpPr>
        <p:spPr>
          <a:xfrm>
            <a:off x="7858148" y="214311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5" name="114 Küp"/>
          <p:cNvSpPr/>
          <p:nvPr/>
        </p:nvSpPr>
        <p:spPr>
          <a:xfrm>
            <a:off x="7358082" y="214311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6" name="115 Küp"/>
          <p:cNvSpPr/>
          <p:nvPr/>
        </p:nvSpPr>
        <p:spPr>
          <a:xfrm>
            <a:off x="6858016" y="214311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7" name="116 Küp"/>
          <p:cNvSpPr/>
          <p:nvPr/>
        </p:nvSpPr>
        <p:spPr>
          <a:xfrm>
            <a:off x="6357950" y="214311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8" name="117 Dikdörtgen"/>
          <p:cNvSpPr/>
          <p:nvPr/>
        </p:nvSpPr>
        <p:spPr>
          <a:xfrm>
            <a:off x="3212214" y="3362388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0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19" name="118 Dikdörtgen"/>
          <p:cNvSpPr/>
          <p:nvPr/>
        </p:nvSpPr>
        <p:spPr>
          <a:xfrm>
            <a:off x="4360150" y="3357562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5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120" name="119 Dikdörtgen"/>
          <p:cNvSpPr/>
          <p:nvPr/>
        </p:nvSpPr>
        <p:spPr>
          <a:xfrm>
            <a:off x="2143108" y="3357562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1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121" name="1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Küp"/>
          <p:cNvSpPr/>
          <p:nvPr/>
        </p:nvSpPr>
        <p:spPr>
          <a:xfrm>
            <a:off x="8358214" y="214311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Küp"/>
          <p:cNvSpPr/>
          <p:nvPr/>
        </p:nvSpPr>
        <p:spPr>
          <a:xfrm>
            <a:off x="7858148" y="214311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Küp"/>
          <p:cNvSpPr/>
          <p:nvPr/>
        </p:nvSpPr>
        <p:spPr>
          <a:xfrm>
            <a:off x="7358082" y="214311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Küp"/>
          <p:cNvSpPr/>
          <p:nvPr/>
        </p:nvSpPr>
        <p:spPr>
          <a:xfrm>
            <a:off x="6858016" y="214311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Küp"/>
          <p:cNvSpPr/>
          <p:nvPr/>
        </p:nvSpPr>
        <p:spPr>
          <a:xfrm>
            <a:off x="6357950" y="214311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7" name="6 Grup"/>
          <p:cNvGrpSpPr/>
          <p:nvPr/>
        </p:nvGrpSpPr>
        <p:grpSpPr>
          <a:xfrm>
            <a:off x="214282" y="-24"/>
            <a:ext cx="2928958" cy="2857544"/>
            <a:chOff x="214282" y="-24"/>
            <a:chExt cx="2928958" cy="2857544"/>
          </a:xfrm>
          <a:solidFill>
            <a:srgbClr val="FFFF00"/>
          </a:solidFill>
        </p:grpSpPr>
        <p:grpSp>
          <p:nvGrpSpPr>
            <p:cNvPr id="8" name="4 Grup"/>
            <p:cNvGrpSpPr/>
            <p:nvPr/>
          </p:nvGrpSpPr>
          <p:grpSpPr>
            <a:xfrm>
              <a:off x="214282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08" name="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9" name="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0" name="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1" name="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2" name="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3" name="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4" name="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5" name="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6" name="1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7" name="1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9" name="16 Grup"/>
            <p:cNvGrpSpPr/>
            <p:nvPr/>
          </p:nvGrpSpPr>
          <p:grpSpPr>
            <a:xfrm>
              <a:off x="50003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98" name="9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9" name="9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0" name="9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1" name="10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2" name="10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3" name="10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4" name="10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5" name="10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6" name="10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7" name="10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0" name="9 Grup"/>
            <p:cNvGrpSpPr/>
            <p:nvPr/>
          </p:nvGrpSpPr>
          <p:grpSpPr>
            <a:xfrm>
              <a:off x="78578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88" name="8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9" name="8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0" name="8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1" name="9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2" name="9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3" name="9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4" name="9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5" name="9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6" name="9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7" name="9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1" name="4 Grup"/>
            <p:cNvGrpSpPr/>
            <p:nvPr/>
          </p:nvGrpSpPr>
          <p:grpSpPr>
            <a:xfrm>
              <a:off x="1071538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78" name="7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9" name="7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0" name="7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1" name="8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2" name="8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3" name="8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4" name="8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5" name="8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6" name="8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7" name="8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2" name="4 Grup"/>
            <p:cNvGrpSpPr/>
            <p:nvPr/>
          </p:nvGrpSpPr>
          <p:grpSpPr>
            <a:xfrm>
              <a:off x="1357290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68" name="6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9" name="6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0" name="6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1" name="7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2" name="7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3" name="7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4" name="7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5" name="7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6" name="7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7" name="7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3" name="4 Grup"/>
            <p:cNvGrpSpPr/>
            <p:nvPr/>
          </p:nvGrpSpPr>
          <p:grpSpPr>
            <a:xfrm>
              <a:off x="1643042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58" name="5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9" name="5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0" name="5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1" name="6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2" name="6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3" name="6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4" name="6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5" name="6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6" name="6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7" name="6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4" name="4 Grup"/>
            <p:cNvGrpSpPr/>
            <p:nvPr/>
          </p:nvGrpSpPr>
          <p:grpSpPr>
            <a:xfrm>
              <a:off x="192879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48" name="4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9" name="4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0" name="4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1" name="5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2" name="5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3" name="5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4" name="5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5" name="5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6" name="5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7" name="5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5" name="4 Grup"/>
            <p:cNvGrpSpPr/>
            <p:nvPr/>
          </p:nvGrpSpPr>
          <p:grpSpPr>
            <a:xfrm>
              <a:off x="221454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38" name="3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9" name="3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0" name="3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1" name="4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2" name="4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3" name="4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4" name="4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5" name="4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6" name="4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7" name="4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6" name="4 Grup"/>
            <p:cNvGrpSpPr/>
            <p:nvPr/>
          </p:nvGrpSpPr>
          <p:grpSpPr>
            <a:xfrm>
              <a:off x="2500298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28" name="2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9" name="2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0" name="2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1" name="3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2" name="3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3" name="3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4" name="3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5" name="3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6" name="3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7" name="3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7" name="4 Grup"/>
            <p:cNvGrpSpPr/>
            <p:nvPr/>
          </p:nvGrpSpPr>
          <p:grpSpPr>
            <a:xfrm>
              <a:off x="2786050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8" name="1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9" name="1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0" name="1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1" name="2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2" name="2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3" name="2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4" name="2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5" name="2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6" name="2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7" name="2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</p:grpSp>
      <p:sp>
        <p:nvSpPr>
          <p:cNvPr id="118" name="117 Küp"/>
          <p:cNvSpPr/>
          <p:nvPr/>
        </p:nvSpPr>
        <p:spPr>
          <a:xfrm>
            <a:off x="5857884" y="214311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9" name="118 Dikdörtgen"/>
          <p:cNvSpPr/>
          <p:nvPr/>
        </p:nvSpPr>
        <p:spPr>
          <a:xfrm>
            <a:off x="3212214" y="3362388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0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20" name="119 Dikdörtgen"/>
          <p:cNvSpPr/>
          <p:nvPr/>
        </p:nvSpPr>
        <p:spPr>
          <a:xfrm>
            <a:off x="4360150" y="3357562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6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121" name="120 Dikdörtgen"/>
          <p:cNvSpPr/>
          <p:nvPr/>
        </p:nvSpPr>
        <p:spPr>
          <a:xfrm>
            <a:off x="2143108" y="3357562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1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122" name="1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Küp"/>
          <p:cNvSpPr/>
          <p:nvPr/>
        </p:nvSpPr>
        <p:spPr>
          <a:xfrm>
            <a:off x="8358214" y="214311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Küp"/>
          <p:cNvSpPr/>
          <p:nvPr/>
        </p:nvSpPr>
        <p:spPr>
          <a:xfrm>
            <a:off x="7858148" y="214311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Küp"/>
          <p:cNvSpPr/>
          <p:nvPr/>
        </p:nvSpPr>
        <p:spPr>
          <a:xfrm>
            <a:off x="7358082" y="214311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Küp"/>
          <p:cNvSpPr/>
          <p:nvPr/>
        </p:nvSpPr>
        <p:spPr>
          <a:xfrm>
            <a:off x="6858016" y="214311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Küp"/>
          <p:cNvSpPr/>
          <p:nvPr/>
        </p:nvSpPr>
        <p:spPr>
          <a:xfrm>
            <a:off x="7429520" y="1643050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7" name="6 Grup"/>
          <p:cNvGrpSpPr/>
          <p:nvPr/>
        </p:nvGrpSpPr>
        <p:grpSpPr>
          <a:xfrm>
            <a:off x="214282" y="-24"/>
            <a:ext cx="2928958" cy="2857544"/>
            <a:chOff x="214282" y="-24"/>
            <a:chExt cx="2928958" cy="2857544"/>
          </a:xfrm>
          <a:solidFill>
            <a:srgbClr val="FFFF00"/>
          </a:solidFill>
        </p:grpSpPr>
        <p:grpSp>
          <p:nvGrpSpPr>
            <p:cNvPr id="8" name="4 Grup"/>
            <p:cNvGrpSpPr/>
            <p:nvPr/>
          </p:nvGrpSpPr>
          <p:grpSpPr>
            <a:xfrm>
              <a:off x="214282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08" name="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9" name="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0" name="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1" name="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2" name="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3" name="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4" name="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5" name="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6" name="1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7" name="1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9" name="16 Grup"/>
            <p:cNvGrpSpPr/>
            <p:nvPr/>
          </p:nvGrpSpPr>
          <p:grpSpPr>
            <a:xfrm>
              <a:off x="50003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98" name="9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9" name="9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0" name="9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1" name="10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2" name="10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3" name="10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4" name="10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5" name="10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6" name="10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7" name="10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0" name="9 Grup"/>
            <p:cNvGrpSpPr/>
            <p:nvPr/>
          </p:nvGrpSpPr>
          <p:grpSpPr>
            <a:xfrm>
              <a:off x="78578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88" name="8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9" name="8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0" name="8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1" name="9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2" name="9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3" name="9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4" name="9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5" name="9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6" name="9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7" name="9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1" name="4 Grup"/>
            <p:cNvGrpSpPr/>
            <p:nvPr/>
          </p:nvGrpSpPr>
          <p:grpSpPr>
            <a:xfrm>
              <a:off x="1071538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78" name="7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9" name="7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0" name="7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1" name="8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2" name="8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3" name="8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4" name="8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5" name="8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6" name="8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7" name="8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2" name="4 Grup"/>
            <p:cNvGrpSpPr/>
            <p:nvPr/>
          </p:nvGrpSpPr>
          <p:grpSpPr>
            <a:xfrm>
              <a:off x="1357290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68" name="6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9" name="6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0" name="6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1" name="7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2" name="7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3" name="7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4" name="7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5" name="7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6" name="7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7" name="7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3" name="4 Grup"/>
            <p:cNvGrpSpPr/>
            <p:nvPr/>
          </p:nvGrpSpPr>
          <p:grpSpPr>
            <a:xfrm>
              <a:off x="1643042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58" name="5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9" name="5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0" name="5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1" name="6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2" name="6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3" name="6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4" name="6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5" name="6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6" name="6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7" name="6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4" name="4 Grup"/>
            <p:cNvGrpSpPr/>
            <p:nvPr/>
          </p:nvGrpSpPr>
          <p:grpSpPr>
            <a:xfrm>
              <a:off x="192879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48" name="4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9" name="4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0" name="4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1" name="5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2" name="5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3" name="5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4" name="5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5" name="5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6" name="5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7" name="5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5" name="4 Grup"/>
            <p:cNvGrpSpPr/>
            <p:nvPr/>
          </p:nvGrpSpPr>
          <p:grpSpPr>
            <a:xfrm>
              <a:off x="221454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38" name="3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9" name="3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0" name="3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1" name="4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2" name="4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3" name="4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4" name="4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5" name="4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6" name="4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7" name="4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6" name="4 Grup"/>
            <p:cNvGrpSpPr/>
            <p:nvPr/>
          </p:nvGrpSpPr>
          <p:grpSpPr>
            <a:xfrm>
              <a:off x="2500298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28" name="2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9" name="2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0" name="2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1" name="3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2" name="3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3" name="3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4" name="3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5" name="3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6" name="3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7" name="3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7" name="4 Grup"/>
            <p:cNvGrpSpPr/>
            <p:nvPr/>
          </p:nvGrpSpPr>
          <p:grpSpPr>
            <a:xfrm>
              <a:off x="2786050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8" name="1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9" name="1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0" name="1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1" name="2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2" name="2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3" name="2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4" name="2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5" name="2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6" name="2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7" name="2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</p:grpSp>
      <p:sp>
        <p:nvSpPr>
          <p:cNvPr id="118" name="117 Küp"/>
          <p:cNvSpPr/>
          <p:nvPr/>
        </p:nvSpPr>
        <p:spPr>
          <a:xfrm>
            <a:off x="7929586" y="1643050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9" name="118 Küp"/>
          <p:cNvSpPr/>
          <p:nvPr/>
        </p:nvSpPr>
        <p:spPr>
          <a:xfrm>
            <a:off x="8429652" y="1643050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0" name="119 Dikdörtgen"/>
          <p:cNvSpPr/>
          <p:nvPr/>
        </p:nvSpPr>
        <p:spPr>
          <a:xfrm>
            <a:off x="3212214" y="3362388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0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21" name="120 Dikdörtgen"/>
          <p:cNvSpPr/>
          <p:nvPr/>
        </p:nvSpPr>
        <p:spPr>
          <a:xfrm>
            <a:off x="4360150" y="3357562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7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122" name="121 Dikdörtgen"/>
          <p:cNvSpPr/>
          <p:nvPr/>
        </p:nvSpPr>
        <p:spPr>
          <a:xfrm>
            <a:off x="2143108" y="3357562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1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123" name="12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Küp"/>
          <p:cNvSpPr/>
          <p:nvPr/>
        </p:nvSpPr>
        <p:spPr>
          <a:xfrm>
            <a:off x="8358214" y="214311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Küp"/>
          <p:cNvSpPr/>
          <p:nvPr/>
        </p:nvSpPr>
        <p:spPr>
          <a:xfrm>
            <a:off x="7858148" y="214311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Küp"/>
          <p:cNvSpPr/>
          <p:nvPr/>
        </p:nvSpPr>
        <p:spPr>
          <a:xfrm>
            <a:off x="7358082" y="214311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Küp"/>
          <p:cNvSpPr/>
          <p:nvPr/>
        </p:nvSpPr>
        <p:spPr>
          <a:xfrm>
            <a:off x="6858016" y="214311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Küp"/>
          <p:cNvSpPr/>
          <p:nvPr/>
        </p:nvSpPr>
        <p:spPr>
          <a:xfrm>
            <a:off x="7429520" y="1643050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7" name="6 Grup"/>
          <p:cNvGrpSpPr/>
          <p:nvPr/>
        </p:nvGrpSpPr>
        <p:grpSpPr>
          <a:xfrm>
            <a:off x="214282" y="-24"/>
            <a:ext cx="2928958" cy="2857544"/>
            <a:chOff x="214282" y="-24"/>
            <a:chExt cx="2928958" cy="2857544"/>
          </a:xfrm>
          <a:solidFill>
            <a:srgbClr val="FFFF00"/>
          </a:solidFill>
        </p:grpSpPr>
        <p:grpSp>
          <p:nvGrpSpPr>
            <p:cNvPr id="8" name="4 Grup"/>
            <p:cNvGrpSpPr/>
            <p:nvPr/>
          </p:nvGrpSpPr>
          <p:grpSpPr>
            <a:xfrm>
              <a:off x="214282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08" name="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9" name="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0" name="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1" name="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2" name="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3" name="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4" name="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5" name="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6" name="1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7" name="1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9" name="16 Grup"/>
            <p:cNvGrpSpPr/>
            <p:nvPr/>
          </p:nvGrpSpPr>
          <p:grpSpPr>
            <a:xfrm>
              <a:off x="50003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98" name="9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9" name="9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0" name="9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1" name="10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2" name="10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3" name="10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4" name="10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5" name="10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6" name="10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7" name="10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0" name="9 Grup"/>
            <p:cNvGrpSpPr/>
            <p:nvPr/>
          </p:nvGrpSpPr>
          <p:grpSpPr>
            <a:xfrm>
              <a:off x="78578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88" name="8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9" name="8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0" name="8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1" name="9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2" name="9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3" name="9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4" name="9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5" name="9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6" name="9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7" name="9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1" name="4 Grup"/>
            <p:cNvGrpSpPr/>
            <p:nvPr/>
          </p:nvGrpSpPr>
          <p:grpSpPr>
            <a:xfrm>
              <a:off x="1071538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78" name="7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9" name="7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0" name="7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1" name="8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2" name="8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3" name="8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4" name="8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5" name="8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6" name="8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7" name="8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2" name="4 Grup"/>
            <p:cNvGrpSpPr/>
            <p:nvPr/>
          </p:nvGrpSpPr>
          <p:grpSpPr>
            <a:xfrm>
              <a:off x="1357290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68" name="6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9" name="6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0" name="6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1" name="7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2" name="7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3" name="7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4" name="7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5" name="7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6" name="7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7" name="7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3" name="4 Grup"/>
            <p:cNvGrpSpPr/>
            <p:nvPr/>
          </p:nvGrpSpPr>
          <p:grpSpPr>
            <a:xfrm>
              <a:off x="1643042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58" name="5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9" name="5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0" name="5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1" name="6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2" name="6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3" name="6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4" name="6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5" name="6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6" name="6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7" name="6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4" name="4 Grup"/>
            <p:cNvGrpSpPr/>
            <p:nvPr/>
          </p:nvGrpSpPr>
          <p:grpSpPr>
            <a:xfrm>
              <a:off x="192879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48" name="4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9" name="4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0" name="4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1" name="5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2" name="5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3" name="5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4" name="5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5" name="5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6" name="5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7" name="5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5" name="4 Grup"/>
            <p:cNvGrpSpPr/>
            <p:nvPr/>
          </p:nvGrpSpPr>
          <p:grpSpPr>
            <a:xfrm>
              <a:off x="221454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38" name="3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9" name="3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0" name="3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1" name="4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2" name="4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3" name="4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4" name="4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5" name="4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6" name="4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7" name="4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6" name="4 Grup"/>
            <p:cNvGrpSpPr/>
            <p:nvPr/>
          </p:nvGrpSpPr>
          <p:grpSpPr>
            <a:xfrm>
              <a:off x="2500298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28" name="2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9" name="2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0" name="2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1" name="3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2" name="3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3" name="3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4" name="3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5" name="3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6" name="3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7" name="3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7" name="4 Grup"/>
            <p:cNvGrpSpPr/>
            <p:nvPr/>
          </p:nvGrpSpPr>
          <p:grpSpPr>
            <a:xfrm>
              <a:off x="2786050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8" name="1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9" name="1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0" name="1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1" name="2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2" name="2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3" name="2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4" name="2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5" name="2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6" name="2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7" name="2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</p:grpSp>
      <p:sp>
        <p:nvSpPr>
          <p:cNvPr id="118" name="117 Küp"/>
          <p:cNvSpPr/>
          <p:nvPr/>
        </p:nvSpPr>
        <p:spPr>
          <a:xfrm>
            <a:off x="7929586" y="1643050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9" name="118 Küp"/>
          <p:cNvSpPr/>
          <p:nvPr/>
        </p:nvSpPr>
        <p:spPr>
          <a:xfrm>
            <a:off x="8429652" y="1643050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0" name="119 Küp"/>
          <p:cNvSpPr/>
          <p:nvPr/>
        </p:nvSpPr>
        <p:spPr>
          <a:xfrm>
            <a:off x="6858016" y="1643050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1" name="120 Dikdörtgen"/>
          <p:cNvSpPr/>
          <p:nvPr/>
        </p:nvSpPr>
        <p:spPr>
          <a:xfrm>
            <a:off x="3212214" y="3362388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0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22" name="121 Dikdörtgen"/>
          <p:cNvSpPr/>
          <p:nvPr/>
        </p:nvSpPr>
        <p:spPr>
          <a:xfrm>
            <a:off x="4360150" y="3357562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8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123" name="122 Dikdörtgen"/>
          <p:cNvSpPr/>
          <p:nvPr/>
        </p:nvSpPr>
        <p:spPr>
          <a:xfrm>
            <a:off x="2143108" y="3357562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1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124" name="12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858016" y="0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4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2 Küp"/>
          <p:cNvSpPr/>
          <p:nvPr/>
        </p:nvSpPr>
        <p:spPr>
          <a:xfrm>
            <a:off x="857224" y="1000108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Küp"/>
          <p:cNvSpPr/>
          <p:nvPr/>
        </p:nvSpPr>
        <p:spPr>
          <a:xfrm>
            <a:off x="857224" y="1500174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5" name="4 Düz Ok Bağlayıcısı"/>
          <p:cNvCxnSpPr/>
          <p:nvPr/>
        </p:nvCxnSpPr>
        <p:spPr>
          <a:xfrm>
            <a:off x="1357290" y="1357298"/>
            <a:ext cx="1214446" cy="1588"/>
          </a:xfrm>
          <a:prstGeom prst="straightConnector1">
            <a:avLst/>
          </a:prstGeom>
          <a:ln w="1270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5 Metin kutusu"/>
          <p:cNvSpPr txBox="1"/>
          <p:nvPr/>
        </p:nvSpPr>
        <p:spPr>
          <a:xfrm>
            <a:off x="2571736" y="642918"/>
            <a:ext cx="400052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/>
              <a:t>Basamak Değeri</a:t>
            </a:r>
          </a:p>
          <a:p>
            <a:pPr algn="just"/>
            <a:r>
              <a:rPr lang="tr-TR" sz="4400" dirty="0" smtClean="0"/>
              <a:t>Dört tane birlik</a:t>
            </a:r>
          </a:p>
          <a:p>
            <a:r>
              <a:rPr lang="tr-TR" sz="4400" dirty="0" smtClean="0"/>
              <a:t>4x1=4</a:t>
            </a:r>
            <a:endParaRPr lang="tr-TR" sz="4400" dirty="0"/>
          </a:p>
          <a:p>
            <a:endParaRPr lang="tr-TR" dirty="0"/>
          </a:p>
        </p:txBody>
      </p:sp>
      <p:sp>
        <p:nvSpPr>
          <p:cNvPr id="7" name="6 Küp"/>
          <p:cNvSpPr/>
          <p:nvPr/>
        </p:nvSpPr>
        <p:spPr>
          <a:xfrm>
            <a:off x="857224" y="500042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Küp"/>
          <p:cNvSpPr/>
          <p:nvPr/>
        </p:nvSpPr>
        <p:spPr>
          <a:xfrm>
            <a:off x="8358214" y="214311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Küp"/>
          <p:cNvSpPr/>
          <p:nvPr/>
        </p:nvSpPr>
        <p:spPr>
          <a:xfrm>
            <a:off x="7858148" y="214311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Küp"/>
          <p:cNvSpPr/>
          <p:nvPr/>
        </p:nvSpPr>
        <p:spPr>
          <a:xfrm>
            <a:off x="7358082" y="214311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Küp"/>
          <p:cNvSpPr/>
          <p:nvPr/>
        </p:nvSpPr>
        <p:spPr>
          <a:xfrm>
            <a:off x="6858016" y="214311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Küp"/>
          <p:cNvSpPr/>
          <p:nvPr/>
        </p:nvSpPr>
        <p:spPr>
          <a:xfrm>
            <a:off x="7429520" y="1643050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7" name="6 Grup"/>
          <p:cNvGrpSpPr/>
          <p:nvPr/>
        </p:nvGrpSpPr>
        <p:grpSpPr>
          <a:xfrm>
            <a:off x="214282" y="-24"/>
            <a:ext cx="2928958" cy="2857544"/>
            <a:chOff x="214282" y="-24"/>
            <a:chExt cx="2928958" cy="2857544"/>
          </a:xfrm>
          <a:solidFill>
            <a:srgbClr val="FFFF00"/>
          </a:solidFill>
        </p:grpSpPr>
        <p:grpSp>
          <p:nvGrpSpPr>
            <p:cNvPr id="8" name="4 Grup"/>
            <p:cNvGrpSpPr/>
            <p:nvPr/>
          </p:nvGrpSpPr>
          <p:grpSpPr>
            <a:xfrm>
              <a:off x="214282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08" name="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9" name="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0" name="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1" name="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2" name="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3" name="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4" name="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5" name="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6" name="1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7" name="1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9" name="16 Grup"/>
            <p:cNvGrpSpPr/>
            <p:nvPr/>
          </p:nvGrpSpPr>
          <p:grpSpPr>
            <a:xfrm>
              <a:off x="50003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98" name="9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9" name="9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0" name="9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1" name="10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2" name="10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3" name="10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4" name="10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5" name="10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6" name="10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7" name="10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0" name="9 Grup"/>
            <p:cNvGrpSpPr/>
            <p:nvPr/>
          </p:nvGrpSpPr>
          <p:grpSpPr>
            <a:xfrm>
              <a:off x="78578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88" name="8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9" name="8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0" name="8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1" name="9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2" name="9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3" name="9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4" name="9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5" name="9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6" name="9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7" name="9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1" name="4 Grup"/>
            <p:cNvGrpSpPr/>
            <p:nvPr/>
          </p:nvGrpSpPr>
          <p:grpSpPr>
            <a:xfrm>
              <a:off x="1071538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78" name="7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9" name="7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0" name="7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1" name="8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2" name="8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3" name="8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4" name="8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5" name="8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6" name="8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7" name="8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2" name="4 Grup"/>
            <p:cNvGrpSpPr/>
            <p:nvPr/>
          </p:nvGrpSpPr>
          <p:grpSpPr>
            <a:xfrm>
              <a:off x="1357290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68" name="6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9" name="6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0" name="6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1" name="7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2" name="7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3" name="7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4" name="7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5" name="7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6" name="7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7" name="7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3" name="4 Grup"/>
            <p:cNvGrpSpPr/>
            <p:nvPr/>
          </p:nvGrpSpPr>
          <p:grpSpPr>
            <a:xfrm>
              <a:off x="1643042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58" name="5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9" name="5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0" name="5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1" name="6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2" name="6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3" name="6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4" name="6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5" name="6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6" name="6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7" name="6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4" name="4 Grup"/>
            <p:cNvGrpSpPr/>
            <p:nvPr/>
          </p:nvGrpSpPr>
          <p:grpSpPr>
            <a:xfrm>
              <a:off x="192879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48" name="4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9" name="4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0" name="4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1" name="5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2" name="5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3" name="5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4" name="5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5" name="5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6" name="5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7" name="5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5" name="4 Grup"/>
            <p:cNvGrpSpPr/>
            <p:nvPr/>
          </p:nvGrpSpPr>
          <p:grpSpPr>
            <a:xfrm>
              <a:off x="221454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38" name="3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9" name="3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0" name="3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1" name="4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2" name="4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3" name="4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4" name="4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5" name="4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6" name="4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7" name="4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6" name="4 Grup"/>
            <p:cNvGrpSpPr/>
            <p:nvPr/>
          </p:nvGrpSpPr>
          <p:grpSpPr>
            <a:xfrm>
              <a:off x="2500298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28" name="2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9" name="2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0" name="2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1" name="3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2" name="3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3" name="3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4" name="3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5" name="3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6" name="3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7" name="3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7" name="4 Grup"/>
            <p:cNvGrpSpPr/>
            <p:nvPr/>
          </p:nvGrpSpPr>
          <p:grpSpPr>
            <a:xfrm>
              <a:off x="2786050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8" name="1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9" name="1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0" name="1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1" name="2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2" name="2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3" name="2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4" name="2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5" name="2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6" name="2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7" name="2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</p:grpSp>
      <p:sp>
        <p:nvSpPr>
          <p:cNvPr id="118" name="117 Küp"/>
          <p:cNvSpPr/>
          <p:nvPr/>
        </p:nvSpPr>
        <p:spPr>
          <a:xfrm>
            <a:off x="7929586" y="1643050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9" name="118 Küp"/>
          <p:cNvSpPr/>
          <p:nvPr/>
        </p:nvSpPr>
        <p:spPr>
          <a:xfrm>
            <a:off x="8429652" y="1643050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0" name="119 Küp"/>
          <p:cNvSpPr/>
          <p:nvPr/>
        </p:nvSpPr>
        <p:spPr>
          <a:xfrm>
            <a:off x="6858016" y="1643050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1" name="120 Küp"/>
          <p:cNvSpPr/>
          <p:nvPr/>
        </p:nvSpPr>
        <p:spPr>
          <a:xfrm>
            <a:off x="6286512" y="2071678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2" name="121 Dikdörtgen"/>
          <p:cNvSpPr/>
          <p:nvPr/>
        </p:nvSpPr>
        <p:spPr>
          <a:xfrm>
            <a:off x="3212214" y="3362388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0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23" name="122 Dikdörtgen"/>
          <p:cNvSpPr/>
          <p:nvPr/>
        </p:nvSpPr>
        <p:spPr>
          <a:xfrm>
            <a:off x="4360150" y="3357562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9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124" name="123 Dikdörtgen"/>
          <p:cNvSpPr/>
          <p:nvPr/>
        </p:nvSpPr>
        <p:spPr>
          <a:xfrm>
            <a:off x="2143108" y="3357562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1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125" name="12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Küp"/>
          <p:cNvSpPr/>
          <p:nvPr/>
        </p:nvSpPr>
        <p:spPr>
          <a:xfrm>
            <a:off x="8358214" y="214311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Küp"/>
          <p:cNvSpPr/>
          <p:nvPr/>
        </p:nvSpPr>
        <p:spPr>
          <a:xfrm>
            <a:off x="7858148" y="214311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Küp"/>
          <p:cNvSpPr/>
          <p:nvPr/>
        </p:nvSpPr>
        <p:spPr>
          <a:xfrm>
            <a:off x="7358082" y="214311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Küp"/>
          <p:cNvSpPr/>
          <p:nvPr/>
        </p:nvSpPr>
        <p:spPr>
          <a:xfrm>
            <a:off x="6858016" y="214311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Küp"/>
          <p:cNvSpPr/>
          <p:nvPr/>
        </p:nvSpPr>
        <p:spPr>
          <a:xfrm>
            <a:off x="7429520" y="1643050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7" name="6 Grup"/>
          <p:cNvGrpSpPr/>
          <p:nvPr/>
        </p:nvGrpSpPr>
        <p:grpSpPr>
          <a:xfrm>
            <a:off x="214282" y="-24"/>
            <a:ext cx="2928958" cy="2857544"/>
            <a:chOff x="214282" y="-24"/>
            <a:chExt cx="2928958" cy="2857544"/>
          </a:xfrm>
          <a:solidFill>
            <a:srgbClr val="FFFF00"/>
          </a:solidFill>
        </p:grpSpPr>
        <p:grpSp>
          <p:nvGrpSpPr>
            <p:cNvPr id="8" name="4 Grup"/>
            <p:cNvGrpSpPr/>
            <p:nvPr/>
          </p:nvGrpSpPr>
          <p:grpSpPr>
            <a:xfrm>
              <a:off x="214282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08" name="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9" name="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0" name="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1" name="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2" name="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3" name="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4" name="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5" name="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6" name="1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7" name="1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9" name="16 Grup"/>
            <p:cNvGrpSpPr/>
            <p:nvPr/>
          </p:nvGrpSpPr>
          <p:grpSpPr>
            <a:xfrm>
              <a:off x="50003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98" name="9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9" name="9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0" name="9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1" name="10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2" name="10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3" name="10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4" name="10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5" name="10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6" name="10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7" name="10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0" name="9 Grup"/>
            <p:cNvGrpSpPr/>
            <p:nvPr/>
          </p:nvGrpSpPr>
          <p:grpSpPr>
            <a:xfrm>
              <a:off x="78578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88" name="8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9" name="8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0" name="8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1" name="9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2" name="9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3" name="9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4" name="9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5" name="9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6" name="9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7" name="9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1" name="4 Grup"/>
            <p:cNvGrpSpPr/>
            <p:nvPr/>
          </p:nvGrpSpPr>
          <p:grpSpPr>
            <a:xfrm>
              <a:off x="1071538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78" name="7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9" name="7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0" name="7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1" name="8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2" name="8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3" name="8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4" name="8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5" name="8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6" name="8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7" name="8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2" name="4 Grup"/>
            <p:cNvGrpSpPr/>
            <p:nvPr/>
          </p:nvGrpSpPr>
          <p:grpSpPr>
            <a:xfrm>
              <a:off x="1357290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68" name="6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9" name="6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0" name="6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1" name="7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2" name="7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3" name="7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4" name="7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5" name="7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6" name="7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7" name="7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3" name="4 Grup"/>
            <p:cNvGrpSpPr/>
            <p:nvPr/>
          </p:nvGrpSpPr>
          <p:grpSpPr>
            <a:xfrm>
              <a:off x="1643042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58" name="5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9" name="5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0" name="5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1" name="6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2" name="6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3" name="6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4" name="6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5" name="6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6" name="6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7" name="6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4" name="4 Grup"/>
            <p:cNvGrpSpPr/>
            <p:nvPr/>
          </p:nvGrpSpPr>
          <p:grpSpPr>
            <a:xfrm>
              <a:off x="192879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48" name="4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9" name="4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0" name="4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1" name="5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2" name="5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3" name="5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4" name="5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5" name="5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6" name="5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7" name="5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5" name="4 Grup"/>
            <p:cNvGrpSpPr/>
            <p:nvPr/>
          </p:nvGrpSpPr>
          <p:grpSpPr>
            <a:xfrm>
              <a:off x="221454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38" name="3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9" name="3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0" name="3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1" name="4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2" name="4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3" name="4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4" name="4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5" name="4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6" name="4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7" name="4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6" name="4 Grup"/>
            <p:cNvGrpSpPr/>
            <p:nvPr/>
          </p:nvGrpSpPr>
          <p:grpSpPr>
            <a:xfrm>
              <a:off x="2500298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28" name="2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9" name="2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0" name="2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1" name="3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2" name="3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3" name="3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4" name="3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5" name="3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6" name="3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7" name="3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7" name="4 Grup"/>
            <p:cNvGrpSpPr/>
            <p:nvPr/>
          </p:nvGrpSpPr>
          <p:grpSpPr>
            <a:xfrm>
              <a:off x="2786050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8" name="1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9" name="1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0" name="1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1" name="2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2" name="2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3" name="2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4" name="2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5" name="2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6" name="2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7" name="2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</p:grpSp>
      <p:sp>
        <p:nvSpPr>
          <p:cNvPr id="118" name="117 Küp"/>
          <p:cNvSpPr/>
          <p:nvPr/>
        </p:nvSpPr>
        <p:spPr>
          <a:xfrm>
            <a:off x="7929586" y="1643050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9" name="118 Küp"/>
          <p:cNvSpPr/>
          <p:nvPr/>
        </p:nvSpPr>
        <p:spPr>
          <a:xfrm>
            <a:off x="8429652" y="1643050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0" name="119 Küp"/>
          <p:cNvSpPr/>
          <p:nvPr/>
        </p:nvSpPr>
        <p:spPr>
          <a:xfrm>
            <a:off x="6858016" y="1643050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1" name="120 Küp"/>
          <p:cNvSpPr/>
          <p:nvPr/>
        </p:nvSpPr>
        <p:spPr>
          <a:xfrm>
            <a:off x="6286512" y="2071678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2" name="121 Küp"/>
          <p:cNvSpPr/>
          <p:nvPr/>
        </p:nvSpPr>
        <p:spPr>
          <a:xfrm>
            <a:off x="6357950" y="1571612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23" name="4 Grup"/>
          <p:cNvGrpSpPr/>
          <p:nvPr/>
        </p:nvGrpSpPr>
        <p:grpSpPr>
          <a:xfrm>
            <a:off x="4214810" y="0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124" name="123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5" name="124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6" name="125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7" name="126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8" name="127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9" name="128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0" name="129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1" name="130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2" name="131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3" name="132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34" name="133 Dikdörtgen"/>
          <p:cNvSpPr/>
          <p:nvPr/>
        </p:nvSpPr>
        <p:spPr>
          <a:xfrm>
            <a:off x="3212214" y="3362388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1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35" name="134 Dikdörtgen"/>
          <p:cNvSpPr/>
          <p:nvPr/>
        </p:nvSpPr>
        <p:spPr>
          <a:xfrm>
            <a:off x="4360150" y="3357562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0</a:t>
            </a:r>
          </a:p>
        </p:txBody>
      </p:sp>
      <p:sp>
        <p:nvSpPr>
          <p:cNvPr id="136" name="135 Dikdörtgen"/>
          <p:cNvSpPr/>
          <p:nvPr/>
        </p:nvSpPr>
        <p:spPr>
          <a:xfrm>
            <a:off x="2143108" y="3357562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1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137" name="13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1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1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1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1" grpId="0" animBg="1"/>
      <p:bldP spid="121" grpId="1" animBg="1"/>
      <p:bldP spid="122" grpId="0" animBg="1"/>
      <p:bldP spid="122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6 Grup"/>
          <p:cNvGrpSpPr/>
          <p:nvPr/>
        </p:nvGrpSpPr>
        <p:grpSpPr>
          <a:xfrm>
            <a:off x="214282" y="-24"/>
            <a:ext cx="2928958" cy="2857544"/>
            <a:chOff x="214282" y="-24"/>
            <a:chExt cx="2928958" cy="2857544"/>
          </a:xfrm>
          <a:solidFill>
            <a:srgbClr val="FFFF00"/>
          </a:solidFill>
        </p:grpSpPr>
        <p:grpSp>
          <p:nvGrpSpPr>
            <p:cNvPr id="8" name="4 Grup"/>
            <p:cNvGrpSpPr/>
            <p:nvPr/>
          </p:nvGrpSpPr>
          <p:grpSpPr>
            <a:xfrm>
              <a:off x="214282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08" name="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9" name="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0" name="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1" name="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2" name="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3" name="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4" name="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5" name="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6" name="1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7" name="1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9" name="16 Grup"/>
            <p:cNvGrpSpPr/>
            <p:nvPr/>
          </p:nvGrpSpPr>
          <p:grpSpPr>
            <a:xfrm>
              <a:off x="50003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98" name="9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9" name="9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0" name="9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1" name="10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2" name="10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3" name="10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4" name="10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5" name="10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6" name="10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7" name="10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0" name="9 Grup"/>
            <p:cNvGrpSpPr/>
            <p:nvPr/>
          </p:nvGrpSpPr>
          <p:grpSpPr>
            <a:xfrm>
              <a:off x="78578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88" name="8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9" name="8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0" name="8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1" name="9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2" name="9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3" name="9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4" name="9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5" name="9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6" name="9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7" name="9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1" name="4 Grup"/>
            <p:cNvGrpSpPr/>
            <p:nvPr/>
          </p:nvGrpSpPr>
          <p:grpSpPr>
            <a:xfrm>
              <a:off x="1071538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78" name="7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9" name="7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0" name="7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1" name="8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2" name="8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3" name="8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4" name="8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5" name="8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6" name="8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7" name="8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2" name="4 Grup"/>
            <p:cNvGrpSpPr/>
            <p:nvPr/>
          </p:nvGrpSpPr>
          <p:grpSpPr>
            <a:xfrm>
              <a:off x="1357290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68" name="6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9" name="6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0" name="6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1" name="7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2" name="7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3" name="7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4" name="7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5" name="7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6" name="7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7" name="7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3" name="4 Grup"/>
            <p:cNvGrpSpPr/>
            <p:nvPr/>
          </p:nvGrpSpPr>
          <p:grpSpPr>
            <a:xfrm>
              <a:off x="1643042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58" name="5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9" name="5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0" name="5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1" name="6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2" name="6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3" name="6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4" name="6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5" name="6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6" name="6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7" name="6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4" name="4 Grup"/>
            <p:cNvGrpSpPr/>
            <p:nvPr/>
          </p:nvGrpSpPr>
          <p:grpSpPr>
            <a:xfrm>
              <a:off x="192879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48" name="4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9" name="4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0" name="4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1" name="5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2" name="5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3" name="5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4" name="5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5" name="5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6" name="5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7" name="5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5" name="4 Grup"/>
            <p:cNvGrpSpPr/>
            <p:nvPr/>
          </p:nvGrpSpPr>
          <p:grpSpPr>
            <a:xfrm>
              <a:off x="221454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38" name="3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9" name="3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0" name="3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1" name="4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2" name="4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3" name="4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4" name="4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5" name="4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6" name="4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7" name="4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6" name="4 Grup"/>
            <p:cNvGrpSpPr/>
            <p:nvPr/>
          </p:nvGrpSpPr>
          <p:grpSpPr>
            <a:xfrm>
              <a:off x="2500298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28" name="2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9" name="2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0" name="2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1" name="3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2" name="3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3" name="3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4" name="3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5" name="3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6" name="3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7" name="3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7" name="4 Grup"/>
            <p:cNvGrpSpPr/>
            <p:nvPr/>
          </p:nvGrpSpPr>
          <p:grpSpPr>
            <a:xfrm>
              <a:off x="2786050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8" name="1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9" name="1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0" name="1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1" name="2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2" name="2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3" name="2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4" name="2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5" name="2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6" name="2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7" name="2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</p:grpSp>
      <p:grpSp>
        <p:nvGrpSpPr>
          <p:cNvPr id="123" name="4 Grup"/>
          <p:cNvGrpSpPr/>
          <p:nvPr/>
        </p:nvGrpSpPr>
        <p:grpSpPr>
          <a:xfrm>
            <a:off x="5143504" y="0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124" name="123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5" name="124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6" name="125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7" name="126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8" name="127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9" name="128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0" name="129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1" name="130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2" name="131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3" name="132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34" name="133 Küp"/>
          <p:cNvSpPr/>
          <p:nvPr/>
        </p:nvSpPr>
        <p:spPr>
          <a:xfrm>
            <a:off x="8143900" y="214311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36" name="135 Düz Ok Bağlayıcısı"/>
          <p:cNvCxnSpPr/>
          <p:nvPr/>
        </p:nvCxnSpPr>
        <p:spPr>
          <a:xfrm rot="16200000" flipH="1">
            <a:off x="1286646" y="3358356"/>
            <a:ext cx="1713718" cy="1142214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138 Düz Ok Bağlayıcısı"/>
          <p:cNvCxnSpPr/>
          <p:nvPr/>
        </p:nvCxnSpPr>
        <p:spPr>
          <a:xfrm rot="5400000">
            <a:off x="4179488" y="3607198"/>
            <a:ext cx="1714512" cy="50086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141 Düz Ok Bağlayıcısı"/>
          <p:cNvCxnSpPr/>
          <p:nvPr/>
        </p:nvCxnSpPr>
        <p:spPr>
          <a:xfrm rot="5400000">
            <a:off x="6751256" y="3035694"/>
            <a:ext cx="1643074" cy="1143802"/>
          </a:xfrm>
          <a:prstGeom prst="straightConnector1">
            <a:avLst/>
          </a:prstGeom>
          <a:ln w="762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143 Dikdörtgen"/>
          <p:cNvSpPr/>
          <p:nvPr/>
        </p:nvSpPr>
        <p:spPr>
          <a:xfrm>
            <a:off x="2357422" y="3995678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1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145" name="144 Dikdörtgen"/>
          <p:cNvSpPr/>
          <p:nvPr/>
        </p:nvSpPr>
        <p:spPr>
          <a:xfrm>
            <a:off x="3929058" y="4000504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1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46" name="145 Dikdörtgen"/>
          <p:cNvSpPr/>
          <p:nvPr/>
        </p:nvSpPr>
        <p:spPr>
          <a:xfrm>
            <a:off x="5500694" y="3995702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1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147" name="146 Dikdörtgen"/>
          <p:cNvSpPr/>
          <p:nvPr/>
        </p:nvSpPr>
        <p:spPr>
          <a:xfrm>
            <a:off x="214282" y="2857496"/>
            <a:ext cx="135485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100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148" name="147 Dikdörtgen"/>
          <p:cNvSpPr/>
          <p:nvPr/>
        </p:nvSpPr>
        <p:spPr>
          <a:xfrm>
            <a:off x="5500694" y="2428868"/>
            <a:ext cx="135485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10</a:t>
            </a:r>
          </a:p>
          <a:p>
            <a:pPr algn="ctr"/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149" name="148 Dikdörtgen"/>
          <p:cNvSpPr/>
          <p:nvPr/>
        </p:nvSpPr>
        <p:spPr>
          <a:xfrm>
            <a:off x="8215338" y="2428868"/>
            <a:ext cx="135485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1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150" name="14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6 Grup"/>
          <p:cNvGrpSpPr/>
          <p:nvPr/>
        </p:nvGrpSpPr>
        <p:grpSpPr>
          <a:xfrm>
            <a:off x="214282" y="-24"/>
            <a:ext cx="2928958" cy="2857544"/>
            <a:chOff x="214282" y="-24"/>
            <a:chExt cx="2928958" cy="2857544"/>
          </a:xfrm>
          <a:solidFill>
            <a:srgbClr val="FFFF00"/>
          </a:solidFill>
        </p:grpSpPr>
        <p:grpSp>
          <p:nvGrpSpPr>
            <p:cNvPr id="3" name="4 Grup"/>
            <p:cNvGrpSpPr/>
            <p:nvPr/>
          </p:nvGrpSpPr>
          <p:grpSpPr>
            <a:xfrm>
              <a:off x="214282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08" name="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9" name="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0" name="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1" name="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2" name="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3" name="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4" name="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5" name="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6" name="1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7" name="1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4" name="16 Grup"/>
            <p:cNvGrpSpPr/>
            <p:nvPr/>
          </p:nvGrpSpPr>
          <p:grpSpPr>
            <a:xfrm>
              <a:off x="50003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98" name="9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9" name="9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0" name="9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1" name="10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2" name="10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3" name="10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4" name="10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5" name="10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6" name="10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7" name="10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5" name="9 Grup"/>
            <p:cNvGrpSpPr/>
            <p:nvPr/>
          </p:nvGrpSpPr>
          <p:grpSpPr>
            <a:xfrm>
              <a:off x="78578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88" name="8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9" name="8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0" name="8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1" name="9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2" name="9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3" name="9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4" name="9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5" name="9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6" name="9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7" name="9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6" name="4 Grup"/>
            <p:cNvGrpSpPr/>
            <p:nvPr/>
          </p:nvGrpSpPr>
          <p:grpSpPr>
            <a:xfrm>
              <a:off x="1071538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78" name="7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9" name="7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0" name="7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1" name="8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2" name="8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3" name="8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4" name="8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5" name="8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6" name="8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7" name="8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7" name="4 Grup"/>
            <p:cNvGrpSpPr/>
            <p:nvPr/>
          </p:nvGrpSpPr>
          <p:grpSpPr>
            <a:xfrm>
              <a:off x="1357290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68" name="6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9" name="6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0" name="6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1" name="7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2" name="7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3" name="7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4" name="7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5" name="7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6" name="7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7" name="7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8" name="4 Grup"/>
            <p:cNvGrpSpPr/>
            <p:nvPr/>
          </p:nvGrpSpPr>
          <p:grpSpPr>
            <a:xfrm>
              <a:off x="1643042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58" name="5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9" name="5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0" name="5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1" name="6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2" name="6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3" name="6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4" name="6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5" name="6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6" name="6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7" name="6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9" name="4 Grup"/>
            <p:cNvGrpSpPr/>
            <p:nvPr/>
          </p:nvGrpSpPr>
          <p:grpSpPr>
            <a:xfrm>
              <a:off x="192879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48" name="4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9" name="4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0" name="4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1" name="5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2" name="5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3" name="5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4" name="5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5" name="5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6" name="5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7" name="5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0" name="4 Grup"/>
            <p:cNvGrpSpPr/>
            <p:nvPr/>
          </p:nvGrpSpPr>
          <p:grpSpPr>
            <a:xfrm>
              <a:off x="221454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38" name="3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9" name="3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0" name="3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1" name="4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2" name="4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3" name="4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4" name="4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5" name="4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6" name="4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7" name="4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1" name="4 Grup"/>
            <p:cNvGrpSpPr/>
            <p:nvPr/>
          </p:nvGrpSpPr>
          <p:grpSpPr>
            <a:xfrm>
              <a:off x="2500298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28" name="2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9" name="2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0" name="2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1" name="3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2" name="3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3" name="3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4" name="3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5" name="3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6" name="3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7" name="3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2" name="4 Grup"/>
            <p:cNvGrpSpPr/>
            <p:nvPr/>
          </p:nvGrpSpPr>
          <p:grpSpPr>
            <a:xfrm>
              <a:off x="2786050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8" name="1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9" name="1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0" name="1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1" name="2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2" name="2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3" name="2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4" name="2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5" name="2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6" name="2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7" name="2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</p:grpSp>
      <p:grpSp>
        <p:nvGrpSpPr>
          <p:cNvPr id="13" name="4 Grup"/>
          <p:cNvGrpSpPr/>
          <p:nvPr/>
        </p:nvGrpSpPr>
        <p:grpSpPr>
          <a:xfrm>
            <a:off x="5143504" y="0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124" name="123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5" name="124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6" name="125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7" name="126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8" name="127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9" name="128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0" name="129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1" name="130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2" name="131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3" name="132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34" name="133 Küp"/>
          <p:cNvSpPr/>
          <p:nvPr/>
        </p:nvSpPr>
        <p:spPr>
          <a:xfrm>
            <a:off x="8143900" y="214311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36" name="135 Düz Ok Bağlayıcısı"/>
          <p:cNvCxnSpPr/>
          <p:nvPr/>
        </p:nvCxnSpPr>
        <p:spPr>
          <a:xfrm rot="16200000" flipH="1">
            <a:off x="1286646" y="3358356"/>
            <a:ext cx="1713718" cy="1142214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138 Düz Ok Bağlayıcısı"/>
          <p:cNvCxnSpPr/>
          <p:nvPr/>
        </p:nvCxnSpPr>
        <p:spPr>
          <a:xfrm rot="5400000">
            <a:off x="4179488" y="3607198"/>
            <a:ext cx="1714512" cy="50086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141 Düz Ok Bağlayıcısı"/>
          <p:cNvCxnSpPr/>
          <p:nvPr/>
        </p:nvCxnSpPr>
        <p:spPr>
          <a:xfrm rot="5400000">
            <a:off x="6751256" y="3035694"/>
            <a:ext cx="1643074" cy="1143802"/>
          </a:xfrm>
          <a:prstGeom prst="straightConnector1">
            <a:avLst/>
          </a:prstGeom>
          <a:ln w="762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143 Dikdörtgen"/>
          <p:cNvSpPr/>
          <p:nvPr/>
        </p:nvSpPr>
        <p:spPr>
          <a:xfrm>
            <a:off x="2357422" y="3995678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1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145" name="144 Dikdörtgen"/>
          <p:cNvSpPr/>
          <p:nvPr/>
        </p:nvSpPr>
        <p:spPr>
          <a:xfrm>
            <a:off x="3929058" y="4000504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2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46" name="145 Dikdörtgen"/>
          <p:cNvSpPr/>
          <p:nvPr/>
        </p:nvSpPr>
        <p:spPr>
          <a:xfrm>
            <a:off x="5500694" y="3995702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1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147" name="146 Dikdörtgen"/>
          <p:cNvSpPr/>
          <p:nvPr/>
        </p:nvSpPr>
        <p:spPr>
          <a:xfrm>
            <a:off x="214282" y="2857496"/>
            <a:ext cx="135485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100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148" name="147 Dikdörtgen"/>
          <p:cNvSpPr/>
          <p:nvPr/>
        </p:nvSpPr>
        <p:spPr>
          <a:xfrm>
            <a:off x="5500694" y="2428868"/>
            <a:ext cx="135485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20</a:t>
            </a:r>
          </a:p>
          <a:p>
            <a:pPr algn="ctr"/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149" name="148 Dikdörtgen"/>
          <p:cNvSpPr/>
          <p:nvPr/>
        </p:nvSpPr>
        <p:spPr>
          <a:xfrm>
            <a:off x="8215338" y="2428868"/>
            <a:ext cx="135485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1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grpSp>
        <p:nvGrpSpPr>
          <p:cNvPr id="135" name="4 Grup"/>
          <p:cNvGrpSpPr/>
          <p:nvPr/>
        </p:nvGrpSpPr>
        <p:grpSpPr>
          <a:xfrm>
            <a:off x="4643438" y="0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137" name="136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8" name="137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0" name="139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1" name="140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3" name="142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0" name="149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1" name="150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2" name="151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3" name="152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4" name="153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55" name="15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6 Grup"/>
          <p:cNvGrpSpPr/>
          <p:nvPr/>
        </p:nvGrpSpPr>
        <p:grpSpPr>
          <a:xfrm>
            <a:off x="214282" y="-24"/>
            <a:ext cx="2928958" cy="2857544"/>
            <a:chOff x="214282" y="-24"/>
            <a:chExt cx="2928958" cy="2857544"/>
          </a:xfrm>
          <a:solidFill>
            <a:srgbClr val="FFFF00"/>
          </a:solidFill>
        </p:grpSpPr>
        <p:grpSp>
          <p:nvGrpSpPr>
            <p:cNvPr id="3" name="4 Grup"/>
            <p:cNvGrpSpPr/>
            <p:nvPr/>
          </p:nvGrpSpPr>
          <p:grpSpPr>
            <a:xfrm>
              <a:off x="214282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08" name="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9" name="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0" name="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1" name="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2" name="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3" name="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4" name="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5" name="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6" name="1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7" name="1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4" name="16 Grup"/>
            <p:cNvGrpSpPr/>
            <p:nvPr/>
          </p:nvGrpSpPr>
          <p:grpSpPr>
            <a:xfrm>
              <a:off x="50003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98" name="9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9" name="9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0" name="9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1" name="10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2" name="10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3" name="10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4" name="10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5" name="10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6" name="10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7" name="10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5" name="9 Grup"/>
            <p:cNvGrpSpPr/>
            <p:nvPr/>
          </p:nvGrpSpPr>
          <p:grpSpPr>
            <a:xfrm>
              <a:off x="78578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88" name="8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9" name="8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0" name="8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1" name="9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2" name="9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3" name="9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4" name="9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5" name="9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6" name="9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7" name="9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6" name="4 Grup"/>
            <p:cNvGrpSpPr/>
            <p:nvPr/>
          </p:nvGrpSpPr>
          <p:grpSpPr>
            <a:xfrm>
              <a:off x="1071538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78" name="7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9" name="7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0" name="7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1" name="8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2" name="8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3" name="8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4" name="8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5" name="8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6" name="8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7" name="8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7" name="4 Grup"/>
            <p:cNvGrpSpPr/>
            <p:nvPr/>
          </p:nvGrpSpPr>
          <p:grpSpPr>
            <a:xfrm>
              <a:off x="1357290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68" name="6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9" name="6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0" name="6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1" name="7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2" name="7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3" name="7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4" name="7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5" name="7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6" name="7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7" name="7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8" name="4 Grup"/>
            <p:cNvGrpSpPr/>
            <p:nvPr/>
          </p:nvGrpSpPr>
          <p:grpSpPr>
            <a:xfrm>
              <a:off x="1643042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58" name="5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9" name="5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0" name="5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1" name="6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2" name="6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3" name="6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4" name="6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5" name="6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6" name="6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7" name="6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9" name="4 Grup"/>
            <p:cNvGrpSpPr/>
            <p:nvPr/>
          </p:nvGrpSpPr>
          <p:grpSpPr>
            <a:xfrm>
              <a:off x="192879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48" name="4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9" name="4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0" name="4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1" name="5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2" name="5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3" name="5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4" name="5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5" name="5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6" name="5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7" name="5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0" name="4 Grup"/>
            <p:cNvGrpSpPr/>
            <p:nvPr/>
          </p:nvGrpSpPr>
          <p:grpSpPr>
            <a:xfrm>
              <a:off x="221454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38" name="3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9" name="3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0" name="3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1" name="4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2" name="4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3" name="4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4" name="4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5" name="4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6" name="4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7" name="4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1" name="4 Grup"/>
            <p:cNvGrpSpPr/>
            <p:nvPr/>
          </p:nvGrpSpPr>
          <p:grpSpPr>
            <a:xfrm>
              <a:off x="2500298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28" name="2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9" name="2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0" name="2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1" name="3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2" name="3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3" name="3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4" name="3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5" name="3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6" name="3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7" name="3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2" name="4 Grup"/>
            <p:cNvGrpSpPr/>
            <p:nvPr/>
          </p:nvGrpSpPr>
          <p:grpSpPr>
            <a:xfrm>
              <a:off x="2786050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8" name="1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9" name="1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0" name="1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1" name="2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2" name="2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3" name="2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4" name="2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5" name="2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6" name="2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7" name="2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</p:grpSp>
      <p:grpSp>
        <p:nvGrpSpPr>
          <p:cNvPr id="13" name="4 Grup"/>
          <p:cNvGrpSpPr/>
          <p:nvPr/>
        </p:nvGrpSpPr>
        <p:grpSpPr>
          <a:xfrm>
            <a:off x="5143504" y="0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124" name="123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5" name="124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6" name="125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7" name="126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8" name="127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9" name="128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0" name="129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1" name="130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2" name="131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3" name="132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34" name="133 Küp"/>
          <p:cNvSpPr/>
          <p:nvPr/>
        </p:nvSpPr>
        <p:spPr>
          <a:xfrm>
            <a:off x="8143900" y="214311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36" name="135 Düz Ok Bağlayıcısı"/>
          <p:cNvCxnSpPr/>
          <p:nvPr/>
        </p:nvCxnSpPr>
        <p:spPr>
          <a:xfrm rot="16200000" flipH="1">
            <a:off x="1286646" y="3358356"/>
            <a:ext cx="1713718" cy="1142214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138 Düz Ok Bağlayıcısı"/>
          <p:cNvCxnSpPr/>
          <p:nvPr/>
        </p:nvCxnSpPr>
        <p:spPr>
          <a:xfrm rot="5400000">
            <a:off x="4179488" y="3607198"/>
            <a:ext cx="1714512" cy="50086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141 Düz Ok Bağlayıcısı"/>
          <p:cNvCxnSpPr/>
          <p:nvPr/>
        </p:nvCxnSpPr>
        <p:spPr>
          <a:xfrm rot="5400000">
            <a:off x="6751256" y="3035694"/>
            <a:ext cx="1643074" cy="1143802"/>
          </a:xfrm>
          <a:prstGeom prst="straightConnector1">
            <a:avLst/>
          </a:prstGeom>
          <a:ln w="762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143 Dikdörtgen"/>
          <p:cNvSpPr/>
          <p:nvPr/>
        </p:nvSpPr>
        <p:spPr>
          <a:xfrm>
            <a:off x="2357422" y="3995678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1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145" name="144 Dikdörtgen"/>
          <p:cNvSpPr/>
          <p:nvPr/>
        </p:nvSpPr>
        <p:spPr>
          <a:xfrm>
            <a:off x="3929058" y="4000504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3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46" name="145 Dikdörtgen"/>
          <p:cNvSpPr/>
          <p:nvPr/>
        </p:nvSpPr>
        <p:spPr>
          <a:xfrm>
            <a:off x="5500694" y="3995702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1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147" name="146 Dikdörtgen"/>
          <p:cNvSpPr/>
          <p:nvPr/>
        </p:nvSpPr>
        <p:spPr>
          <a:xfrm>
            <a:off x="214282" y="2857496"/>
            <a:ext cx="135485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100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148" name="147 Dikdörtgen"/>
          <p:cNvSpPr/>
          <p:nvPr/>
        </p:nvSpPr>
        <p:spPr>
          <a:xfrm>
            <a:off x="5500694" y="2428868"/>
            <a:ext cx="135485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30</a:t>
            </a:r>
          </a:p>
          <a:p>
            <a:pPr algn="ctr"/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149" name="148 Dikdörtgen"/>
          <p:cNvSpPr/>
          <p:nvPr/>
        </p:nvSpPr>
        <p:spPr>
          <a:xfrm>
            <a:off x="8215338" y="2428868"/>
            <a:ext cx="135485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1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grpSp>
        <p:nvGrpSpPr>
          <p:cNvPr id="14" name="4 Grup"/>
          <p:cNvGrpSpPr/>
          <p:nvPr/>
        </p:nvGrpSpPr>
        <p:grpSpPr>
          <a:xfrm>
            <a:off x="4643438" y="0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137" name="136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8" name="137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0" name="139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1" name="140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3" name="142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0" name="149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1" name="150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2" name="151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3" name="152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4" name="153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55" name="4 Grup"/>
          <p:cNvGrpSpPr/>
          <p:nvPr/>
        </p:nvGrpSpPr>
        <p:grpSpPr>
          <a:xfrm>
            <a:off x="4143372" y="-24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156" name="155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7" name="156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8" name="157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9" name="158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0" name="159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1" name="160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2" name="161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3" name="162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4" name="163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5" name="164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66" name="16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6 Grup"/>
          <p:cNvGrpSpPr/>
          <p:nvPr/>
        </p:nvGrpSpPr>
        <p:grpSpPr>
          <a:xfrm>
            <a:off x="214282" y="-24"/>
            <a:ext cx="2928958" cy="2857544"/>
            <a:chOff x="214282" y="-24"/>
            <a:chExt cx="2928958" cy="2857544"/>
          </a:xfrm>
          <a:solidFill>
            <a:srgbClr val="FFFF00"/>
          </a:solidFill>
        </p:grpSpPr>
        <p:grpSp>
          <p:nvGrpSpPr>
            <p:cNvPr id="3" name="4 Grup"/>
            <p:cNvGrpSpPr/>
            <p:nvPr/>
          </p:nvGrpSpPr>
          <p:grpSpPr>
            <a:xfrm>
              <a:off x="214282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08" name="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9" name="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0" name="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1" name="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2" name="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3" name="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4" name="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5" name="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6" name="1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7" name="1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4" name="16 Grup"/>
            <p:cNvGrpSpPr/>
            <p:nvPr/>
          </p:nvGrpSpPr>
          <p:grpSpPr>
            <a:xfrm>
              <a:off x="50003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98" name="9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9" name="9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0" name="9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1" name="10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2" name="10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3" name="10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4" name="10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5" name="10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6" name="10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7" name="10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5" name="9 Grup"/>
            <p:cNvGrpSpPr/>
            <p:nvPr/>
          </p:nvGrpSpPr>
          <p:grpSpPr>
            <a:xfrm>
              <a:off x="78578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88" name="8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9" name="8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0" name="8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1" name="9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2" name="9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3" name="9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4" name="9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5" name="9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6" name="9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7" name="9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6" name="4 Grup"/>
            <p:cNvGrpSpPr/>
            <p:nvPr/>
          </p:nvGrpSpPr>
          <p:grpSpPr>
            <a:xfrm>
              <a:off x="1071538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78" name="7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9" name="7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0" name="7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1" name="8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2" name="8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3" name="8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4" name="8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5" name="8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6" name="8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7" name="8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7" name="4 Grup"/>
            <p:cNvGrpSpPr/>
            <p:nvPr/>
          </p:nvGrpSpPr>
          <p:grpSpPr>
            <a:xfrm>
              <a:off x="1357290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68" name="6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9" name="6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0" name="6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1" name="7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2" name="7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3" name="7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4" name="7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5" name="7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6" name="7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7" name="7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8" name="4 Grup"/>
            <p:cNvGrpSpPr/>
            <p:nvPr/>
          </p:nvGrpSpPr>
          <p:grpSpPr>
            <a:xfrm>
              <a:off x="1643042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58" name="5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9" name="5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0" name="5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1" name="6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2" name="6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3" name="6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4" name="6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5" name="6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6" name="6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7" name="6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9" name="4 Grup"/>
            <p:cNvGrpSpPr/>
            <p:nvPr/>
          </p:nvGrpSpPr>
          <p:grpSpPr>
            <a:xfrm>
              <a:off x="192879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48" name="4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9" name="4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0" name="4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1" name="5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2" name="5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3" name="5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4" name="5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5" name="5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6" name="5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7" name="5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0" name="4 Grup"/>
            <p:cNvGrpSpPr/>
            <p:nvPr/>
          </p:nvGrpSpPr>
          <p:grpSpPr>
            <a:xfrm>
              <a:off x="221454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38" name="3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9" name="3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0" name="3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1" name="4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2" name="4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3" name="4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4" name="4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5" name="4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6" name="4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7" name="4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1" name="4 Grup"/>
            <p:cNvGrpSpPr/>
            <p:nvPr/>
          </p:nvGrpSpPr>
          <p:grpSpPr>
            <a:xfrm>
              <a:off x="2500298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28" name="2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9" name="2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0" name="2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1" name="3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2" name="3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3" name="3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4" name="3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5" name="3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6" name="3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7" name="3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2" name="4 Grup"/>
            <p:cNvGrpSpPr/>
            <p:nvPr/>
          </p:nvGrpSpPr>
          <p:grpSpPr>
            <a:xfrm>
              <a:off x="2786050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8" name="1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9" name="1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0" name="1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1" name="2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2" name="2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3" name="2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4" name="2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5" name="2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6" name="2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7" name="2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</p:grpSp>
      <p:grpSp>
        <p:nvGrpSpPr>
          <p:cNvPr id="13" name="4 Grup"/>
          <p:cNvGrpSpPr/>
          <p:nvPr/>
        </p:nvGrpSpPr>
        <p:grpSpPr>
          <a:xfrm>
            <a:off x="5143504" y="0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124" name="123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5" name="124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6" name="125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7" name="126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8" name="127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9" name="128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0" name="129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1" name="130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2" name="131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3" name="132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34" name="133 Küp"/>
          <p:cNvSpPr/>
          <p:nvPr/>
        </p:nvSpPr>
        <p:spPr>
          <a:xfrm>
            <a:off x="8143900" y="214311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36" name="135 Düz Ok Bağlayıcısı"/>
          <p:cNvCxnSpPr/>
          <p:nvPr/>
        </p:nvCxnSpPr>
        <p:spPr>
          <a:xfrm rot="16200000" flipH="1">
            <a:off x="1286646" y="3358356"/>
            <a:ext cx="1713718" cy="1142214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138 Düz Ok Bağlayıcısı"/>
          <p:cNvCxnSpPr/>
          <p:nvPr/>
        </p:nvCxnSpPr>
        <p:spPr>
          <a:xfrm rot="5400000">
            <a:off x="4179488" y="3607198"/>
            <a:ext cx="1714512" cy="50086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141 Düz Ok Bağlayıcısı"/>
          <p:cNvCxnSpPr/>
          <p:nvPr/>
        </p:nvCxnSpPr>
        <p:spPr>
          <a:xfrm rot="5400000">
            <a:off x="6751256" y="3035694"/>
            <a:ext cx="1643074" cy="1143802"/>
          </a:xfrm>
          <a:prstGeom prst="straightConnector1">
            <a:avLst/>
          </a:prstGeom>
          <a:ln w="762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143 Dikdörtgen"/>
          <p:cNvSpPr/>
          <p:nvPr/>
        </p:nvSpPr>
        <p:spPr>
          <a:xfrm>
            <a:off x="2357422" y="3995678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1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145" name="144 Dikdörtgen"/>
          <p:cNvSpPr/>
          <p:nvPr/>
        </p:nvSpPr>
        <p:spPr>
          <a:xfrm>
            <a:off x="3929058" y="4000504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3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46" name="145 Dikdörtgen"/>
          <p:cNvSpPr/>
          <p:nvPr/>
        </p:nvSpPr>
        <p:spPr>
          <a:xfrm>
            <a:off x="5500694" y="3995702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</a:rPr>
              <a:t>2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147" name="146 Dikdörtgen"/>
          <p:cNvSpPr/>
          <p:nvPr/>
        </p:nvSpPr>
        <p:spPr>
          <a:xfrm>
            <a:off x="214282" y="2857496"/>
            <a:ext cx="135485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100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148" name="147 Dikdörtgen"/>
          <p:cNvSpPr/>
          <p:nvPr/>
        </p:nvSpPr>
        <p:spPr>
          <a:xfrm>
            <a:off x="5500694" y="2428868"/>
            <a:ext cx="135485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30</a:t>
            </a:r>
          </a:p>
          <a:p>
            <a:pPr algn="ctr"/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149" name="148 Dikdörtgen"/>
          <p:cNvSpPr/>
          <p:nvPr/>
        </p:nvSpPr>
        <p:spPr>
          <a:xfrm>
            <a:off x="8215338" y="2428868"/>
            <a:ext cx="135485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</a:rPr>
              <a:t>2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grpSp>
        <p:nvGrpSpPr>
          <p:cNvPr id="14" name="4 Grup"/>
          <p:cNvGrpSpPr/>
          <p:nvPr/>
        </p:nvGrpSpPr>
        <p:grpSpPr>
          <a:xfrm>
            <a:off x="4643438" y="0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137" name="136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8" name="137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0" name="139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1" name="140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3" name="142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0" name="149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1" name="150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2" name="151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3" name="152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4" name="153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5" name="4 Grup"/>
          <p:cNvGrpSpPr/>
          <p:nvPr/>
        </p:nvGrpSpPr>
        <p:grpSpPr>
          <a:xfrm>
            <a:off x="4143372" y="-24"/>
            <a:ext cx="357190" cy="2857520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156" name="155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7" name="156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8" name="157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9" name="158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0" name="159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1" name="160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2" name="161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3" name="162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4" name="163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5" name="164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66" name="165 Küp"/>
          <p:cNvSpPr/>
          <p:nvPr/>
        </p:nvSpPr>
        <p:spPr>
          <a:xfrm>
            <a:off x="7643834" y="214311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7" name="16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6 Grup"/>
          <p:cNvGrpSpPr/>
          <p:nvPr/>
        </p:nvGrpSpPr>
        <p:grpSpPr>
          <a:xfrm>
            <a:off x="276196" y="3205162"/>
            <a:ext cx="2143140" cy="1785974"/>
            <a:chOff x="214282" y="-24"/>
            <a:chExt cx="2928958" cy="2857544"/>
          </a:xfrm>
          <a:solidFill>
            <a:srgbClr val="C00000"/>
          </a:solidFill>
        </p:grpSpPr>
        <p:grpSp>
          <p:nvGrpSpPr>
            <p:cNvPr id="3" name="4 Grup"/>
            <p:cNvGrpSpPr/>
            <p:nvPr/>
          </p:nvGrpSpPr>
          <p:grpSpPr>
            <a:xfrm>
              <a:off x="214282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08" name="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9" name="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0" name="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1" name="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2" name="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3" name="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4" name="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5" name="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6" name="1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7" name="1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4" name="16 Grup"/>
            <p:cNvGrpSpPr/>
            <p:nvPr/>
          </p:nvGrpSpPr>
          <p:grpSpPr>
            <a:xfrm>
              <a:off x="50003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98" name="9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9" name="9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0" name="9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1" name="10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2" name="10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3" name="10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4" name="10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5" name="10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6" name="10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7" name="10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5" name="9 Grup"/>
            <p:cNvGrpSpPr/>
            <p:nvPr/>
          </p:nvGrpSpPr>
          <p:grpSpPr>
            <a:xfrm>
              <a:off x="78578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88" name="8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9" name="8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0" name="8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1" name="9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2" name="9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3" name="9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4" name="9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5" name="9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6" name="9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7" name="9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6" name="4 Grup"/>
            <p:cNvGrpSpPr/>
            <p:nvPr/>
          </p:nvGrpSpPr>
          <p:grpSpPr>
            <a:xfrm>
              <a:off x="1071538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78" name="7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9" name="7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0" name="7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1" name="8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2" name="8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3" name="8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4" name="8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5" name="8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6" name="8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7" name="8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7" name="4 Grup"/>
            <p:cNvGrpSpPr/>
            <p:nvPr/>
          </p:nvGrpSpPr>
          <p:grpSpPr>
            <a:xfrm>
              <a:off x="1357290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68" name="6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9" name="6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0" name="6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1" name="7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2" name="7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3" name="7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4" name="7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5" name="7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6" name="7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7" name="7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8" name="4 Grup"/>
            <p:cNvGrpSpPr/>
            <p:nvPr/>
          </p:nvGrpSpPr>
          <p:grpSpPr>
            <a:xfrm>
              <a:off x="1643042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58" name="5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9" name="5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0" name="5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1" name="6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2" name="6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3" name="6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4" name="6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5" name="6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6" name="6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7" name="6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9" name="4 Grup"/>
            <p:cNvGrpSpPr/>
            <p:nvPr/>
          </p:nvGrpSpPr>
          <p:grpSpPr>
            <a:xfrm>
              <a:off x="192879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48" name="4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9" name="4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0" name="4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1" name="5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2" name="5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3" name="5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4" name="5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5" name="5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6" name="5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7" name="5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0" name="4 Grup"/>
            <p:cNvGrpSpPr/>
            <p:nvPr/>
          </p:nvGrpSpPr>
          <p:grpSpPr>
            <a:xfrm>
              <a:off x="221454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38" name="3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9" name="3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0" name="3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1" name="4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2" name="4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3" name="4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4" name="4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5" name="4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6" name="4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7" name="4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1" name="4 Grup"/>
            <p:cNvGrpSpPr/>
            <p:nvPr/>
          </p:nvGrpSpPr>
          <p:grpSpPr>
            <a:xfrm>
              <a:off x="2500298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28" name="2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9" name="2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0" name="2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1" name="3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2" name="3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3" name="3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4" name="3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5" name="3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6" name="3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7" name="3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2" name="4 Grup"/>
            <p:cNvGrpSpPr/>
            <p:nvPr/>
          </p:nvGrpSpPr>
          <p:grpSpPr>
            <a:xfrm>
              <a:off x="2786050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8" name="1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9" name="1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0" name="1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1" name="2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2" name="2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3" name="2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4" name="2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5" name="2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6" name="2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7" name="2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</p:grpSp>
      <p:sp>
        <p:nvSpPr>
          <p:cNvPr id="134" name="133 Küp"/>
          <p:cNvSpPr/>
          <p:nvPr/>
        </p:nvSpPr>
        <p:spPr>
          <a:xfrm>
            <a:off x="8786810" y="214311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7" name="146 Dikdörtgen"/>
          <p:cNvSpPr/>
          <p:nvPr/>
        </p:nvSpPr>
        <p:spPr>
          <a:xfrm>
            <a:off x="3143240" y="2643182"/>
            <a:ext cx="135485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100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148" name="147 Dikdörtgen"/>
          <p:cNvSpPr/>
          <p:nvPr/>
        </p:nvSpPr>
        <p:spPr>
          <a:xfrm>
            <a:off x="5500694" y="2428868"/>
            <a:ext cx="135485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10</a:t>
            </a:r>
          </a:p>
          <a:p>
            <a:pPr algn="ctr"/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149" name="148 Dikdörtgen"/>
          <p:cNvSpPr/>
          <p:nvPr/>
        </p:nvSpPr>
        <p:spPr>
          <a:xfrm>
            <a:off x="8215338" y="2428868"/>
            <a:ext cx="135485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1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grpSp>
        <p:nvGrpSpPr>
          <p:cNvPr id="15" name="4 Grup"/>
          <p:cNvGrpSpPr/>
          <p:nvPr/>
        </p:nvGrpSpPr>
        <p:grpSpPr>
          <a:xfrm>
            <a:off x="6072198" y="714356"/>
            <a:ext cx="285752" cy="1785974"/>
            <a:chOff x="857224" y="2143116"/>
            <a:chExt cx="357190" cy="2857520"/>
          </a:xfrm>
          <a:solidFill>
            <a:srgbClr val="FF0000"/>
          </a:solidFill>
        </p:grpSpPr>
        <p:sp>
          <p:nvSpPr>
            <p:cNvPr id="156" name="155 Küp"/>
            <p:cNvSpPr/>
            <p:nvPr/>
          </p:nvSpPr>
          <p:spPr>
            <a:xfrm>
              <a:off x="857224" y="464344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7" name="156 Küp"/>
            <p:cNvSpPr/>
            <p:nvPr/>
          </p:nvSpPr>
          <p:spPr>
            <a:xfrm>
              <a:off x="857224" y="435769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8" name="157 Küp"/>
            <p:cNvSpPr/>
            <p:nvPr/>
          </p:nvSpPr>
          <p:spPr>
            <a:xfrm>
              <a:off x="857224" y="407194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9" name="158 Küp"/>
            <p:cNvSpPr/>
            <p:nvPr/>
          </p:nvSpPr>
          <p:spPr>
            <a:xfrm>
              <a:off x="857224" y="378619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0" name="159 Küp"/>
            <p:cNvSpPr/>
            <p:nvPr/>
          </p:nvSpPr>
          <p:spPr>
            <a:xfrm>
              <a:off x="857224" y="3500438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1" name="160 Küp"/>
            <p:cNvSpPr/>
            <p:nvPr/>
          </p:nvSpPr>
          <p:spPr>
            <a:xfrm>
              <a:off x="857224" y="321468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2" name="161 Küp"/>
            <p:cNvSpPr/>
            <p:nvPr/>
          </p:nvSpPr>
          <p:spPr>
            <a:xfrm>
              <a:off x="857224" y="2928934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3" name="162 Küp"/>
            <p:cNvSpPr/>
            <p:nvPr/>
          </p:nvSpPr>
          <p:spPr>
            <a:xfrm>
              <a:off x="857224" y="2643182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4" name="163 Küp"/>
            <p:cNvSpPr/>
            <p:nvPr/>
          </p:nvSpPr>
          <p:spPr>
            <a:xfrm>
              <a:off x="857224" y="2357430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5" name="164 Küp"/>
            <p:cNvSpPr/>
            <p:nvPr/>
          </p:nvSpPr>
          <p:spPr>
            <a:xfrm>
              <a:off x="857224" y="2143116"/>
              <a:ext cx="357190" cy="357190"/>
            </a:xfrm>
            <a:prstGeom prst="cub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67" name="6 Grup"/>
          <p:cNvGrpSpPr/>
          <p:nvPr/>
        </p:nvGrpSpPr>
        <p:grpSpPr>
          <a:xfrm>
            <a:off x="3071802" y="857232"/>
            <a:ext cx="2143140" cy="1785974"/>
            <a:chOff x="214282" y="-24"/>
            <a:chExt cx="2928958" cy="2857544"/>
          </a:xfrm>
          <a:solidFill>
            <a:srgbClr val="FFFF00"/>
          </a:solidFill>
        </p:grpSpPr>
        <p:grpSp>
          <p:nvGrpSpPr>
            <p:cNvPr id="168" name="4 Grup"/>
            <p:cNvGrpSpPr/>
            <p:nvPr/>
          </p:nvGrpSpPr>
          <p:grpSpPr>
            <a:xfrm>
              <a:off x="214282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268" name="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69" name="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70" name="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71" name="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72" name="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73" name="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74" name="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75" name="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76" name="1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77" name="1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69" name="16 Grup"/>
            <p:cNvGrpSpPr/>
            <p:nvPr/>
          </p:nvGrpSpPr>
          <p:grpSpPr>
            <a:xfrm>
              <a:off x="50003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258" name="25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59" name="25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60" name="25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61" name="26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62" name="26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63" name="26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64" name="26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65" name="26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66" name="26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67" name="26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70" name="9 Grup"/>
            <p:cNvGrpSpPr/>
            <p:nvPr/>
          </p:nvGrpSpPr>
          <p:grpSpPr>
            <a:xfrm>
              <a:off x="78578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248" name="24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49" name="24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50" name="24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51" name="25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52" name="25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53" name="25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54" name="25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55" name="25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56" name="25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57" name="25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71" name="4 Grup"/>
            <p:cNvGrpSpPr/>
            <p:nvPr/>
          </p:nvGrpSpPr>
          <p:grpSpPr>
            <a:xfrm>
              <a:off x="1071538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238" name="23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39" name="23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40" name="23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41" name="24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42" name="24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43" name="24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44" name="24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45" name="24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46" name="24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47" name="24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72" name="4 Grup"/>
            <p:cNvGrpSpPr/>
            <p:nvPr/>
          </p:nvGrpSpPr>
          <p:grpSpPr>
            <a:xfrm>
              <a:off x="1357290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228" name="22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29" name="22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30" name="22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31" name="23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32" name="23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33" name="23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34" name="23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35" name="23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36" name="23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37" name="23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73" name="4 Grup"/>
            <p:cNvGrpSpPr/>
            <p:nvPr/>
          </p:nvGrpSpPr>
          <p:grpSpPr>
            <a:xfrm>
              <a:off x="1643042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218" name="21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19" name="21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20" name="21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21" name="22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22" name="22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23" name="22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24" name="22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25" name="22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26" name="22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27" name="22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74" name="4 Grup"/>
            <p:cNvGrpSpPr/>
            <p:nvPr/>
          </p:nvGrpSpPr>
          <p:grpSpPr>
            <a:xfrm>
              <a:off x="192879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208" name="20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09" name="20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10" name="20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11" name="21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12" name="21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13" name="21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14" name="21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15" name="21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16" name="21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17" name="21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75" name="4 Grup"/>
            <p:cNvGrpSpPr/>
            <p:nvPr/>
          </p:nvGrpSpPr>
          <p:grpSpPr>
            <a:xfrm>
              <a:off x="221454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98" name="19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99" name="19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00" name="19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01" name="20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02" name="20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03" name="20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04" name="20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05" name="20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06" name="20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07" name="20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76" name="4 Grup"/>
            <p:cNvGrpSpPr/>
            <p:nvPr/>
          </p:nvGrpSpPr>
          <p:grpSpPr>
            <a:xfrm>
              <a:off x="2500298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88" name="18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89" name="18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90" name="18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91" name="19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92" name="19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93" name="19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94" name="19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95" name="19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96" name="19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97" name="19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77" name="4 Grup"/>
            <p:cNvGrpSpPr/>
            <p:nvPr/>
          </p:nvGrpSpPr>
          <p:grpSpPr>
            <a:xfrm>
              <a:off x="2786050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78" name="177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79" name="178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80" name="179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81" name="180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82" name="181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83" name="182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84" name="183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85" name="184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86" name="185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87" name="186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</p:grpSp>
      <p:grpSp>
        <p:nvGrpSpPr>
          <p:cNvPr id="278" name="6 Grup"/>
          <p:cNvGrpSpPr/>
          <p:nvPr/>
        </p:nvGrpSpPr>
        <p:grpSpPr>
          <a:xfrm>
            <a:off x="428596" y="3357562"/>
            <a:ext cx="2143140" cy="1785974"/>
            <a:chOff x="214282" y="-24"/>
            <a:chExt cx="2928958" cy="2857544"/>
          </a:xfrm>
          <a:solidFill>
            <a:srgbClr val="C00000"/>
          </a:solidFill>
        </p:grpSpPr>
        <p:grpSp>
          <p:nvGrpSpPr>
            <p:cNvPr id="279" name="4 Grup"/>
            <p:cNvGrpSpPr/>
            <p:nvPr/>
          </p:nvGrpSpPr>
          <p:grpSpPr>
            <a:xfrm>
              <a:off x="214282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379" name="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80" name="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81" name="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82" name="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83" name="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84" name="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85" name="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86" name="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87" name="1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88" name="1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280" name="16 Grup"/>
            <p:cNvGrpSpPr/>
            <p:nvPr/>
          </p:nvGrpSpPr>
          <p:grpSpPr>
            <a:xfrm>
              <a:off x="50003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369" name="368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70" name="369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71" name="370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72" name="371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73" name="372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74" name="373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75" name="374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76" name="375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77" name="376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78" name="377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281" name="9 Grup"/>
            <p:cNvGrpSpPr/>
            <p:nvPr/>
          </p:nvGrpSpPr>
          <p:grpSpPr>
            <a:xfrm>
              <a:off x="78578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359" name="358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60" name="359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61" name="360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62" name="361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63" name="362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64" name="363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65" name="364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66" name="365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67" name="366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68" name="367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282" name="4 Grup"/>
            <p:cNvGrpSpPr/>
            <p:nvPr/>
          </p:nvGrpSpPr>
          <p:grpSpPr>
            <a:xfrm>
              <a:off x="1071538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349" name="348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50" name="349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51" name="350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52" name="351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53" name="352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54" name="353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55" name="354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56" name="355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57" name="356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58" name="357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283" name="4 Grup"/>
            <p:cNvGrpSpPr/>
            <p:nvPr/>
          </p:nvGrpSpPr>
          <p:grpSpPr>
            <a:xfrm>
              <a:off x="1357290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339" name="338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40" name="339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41" name="340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42" name="341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43" name="342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44" name="343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45" name="344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46" name="345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47" name="346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48" name="347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284" name="4 Grup"/>
            <p:cNvGrpSpPr/>
            <p:nvPr/>
          </p:nvGrpSpPr>
          <p:grpSpPr>
            <a:xfrm>
              <a:off x="1643042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329" name="328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30" name="329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31" name="330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32" name="331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33" name="332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34" name="333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35" name="334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36" name="335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37" name="336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38" name="337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285" name="4 Grup"/>
            <p:cNvGrpSpPr/>
            <p:nvPr/>
          </p:nvGrpSpPr>
          <p:grpSpPr>
            <a:xfrm>
              <a:off x="192879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319" name="318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20" name="319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21" name="320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22" name="321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23" name="322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24" name="323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25" name="324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26" name="325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27" name="326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28" name="327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286" name="4 Grup"/>
            <p:cNvGrpSpPr/>
            <p:nvPr/>
          </p:nvGrpSpPr>
          <p:grpSpPr>
            <a:xfrm>
              <a:off x="221454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309" name="308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10" name="309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11" name="310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12" name="311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13" name="312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14" name="313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15" name="314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16" name="315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17" name="316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18" name="317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287" name="4 Grup"/>
            <p:cNvGrpSpPr/>
            <p:nvPr/>
          </p:nvGrpSpPr>
          <p:grpSpPr>
            <a:xfrm>
              <a:off x="2500298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299" name="298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00" name="299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01" name="300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02" name="301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03" name="302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04" name="303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05" name="304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06" name="305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07" name="306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308" name="307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288" name="4 Grup"/>
            <p:cNvGrpSpPr/>
            <p:nvPr/>
          </p:nvGrpSpPr>
          <p:grpSpPr>
            <a:xfrm>
              <a:off x="2786050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289" name="288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90" name="289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91" name="290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92" name="291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93" name="292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94" name="293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95" name="294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96" name="295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97" name="296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298" name="297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</p:grpSp>
      <p:grpSp>
        <p:nvGrpSpPr>
          <p:cNvPr id="389" name="6 Grup"/>
          <p:cNvGrpSpPr/>
          <p:nvPr/>
        </p:nvGrpSpPr>
        <p:grpSpPr>
          <a:xfrm>
            <a:off x="580996" y="3509962"/>
            <a:ext cx="2143140" cy="1785974"/>
            <a:chOff x="214282" y="-24"/>
            <a:chExt cx="2928958" cy="2857544"/>
          </a:xfrm>
          <a:solidFill>
            <a:srgbClr val="C00000"/>
          </a:solidFill>
        </p:grpSpPr>
        <p:grpSp>
          <p:nvGrpSpPr>
            <p:cNvPr id="390" name="4 Grup"/>
            <p:cNvGrpSpPr/>
            <p:nvPr/>
          </p:nvGrpSpPr>
          <p:grpSpPr>
            <a:xfrm>
              <a:off x="214282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490" name="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91" name="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92" name="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93" name="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94" name="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95" name="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96" name="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97" name="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98" name="1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99" name="1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391" name="16 Grup"/>
            <p:cNvGrpSpPr/>
            <p:nvPr/>
          </p:nvGrpSpPr>
          <p:grpSpPr>
            <a:xfrm>
              <a:off x="50003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480" name="479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81" name="480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82" name="481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83" name="482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84" name="483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85" name="484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86" name="485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87" name="486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88" name="487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89" name="488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392" name="9 Grup"/>
            <p:cNvGrpSpPr/>
            <p:nvPr/>
          </p:nvGrpSpPr>
          <p:grpSpPr>
            <a:xfrm>
              <a:off x="78578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470" name="469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71" name="470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72" name="471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73" name="472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74" name="473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75" name="474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76" name="475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77" name="476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78" name="477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79" name="478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393" name="4 Grup"/>
            <p:cNvGrpSpPr/>
            <p:nvPr/>
          </p:nvGrpSpPr>
          <p:grpSpPr>
            <a:xfrm>
              <a:off x="1071538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460" name="459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61" name="460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62" name="461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63" name="462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64" name="463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65" name="464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66" name="465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67" name="466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68" name="467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69" name="468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394" name="4 Grup"/>
            <p:cNvGrpSpPr/>
            <p:nvPr/>
          </p:nvGrpSpPr>
          <p:grpSpPr>
            <a:xfrm>
              <a:off x="1357290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450" name="449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51" name="450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52" name="451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53" name="452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54" name="453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55" name="454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56" name="455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57" name="456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58" name="457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59" name="458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395" name="4 Grup"/>
            <p:cNvGrpSpPr/>
            <p:nvPr/>
          </p:nvGrpSpPr>
          <p:grpSpPr>
            <a:xfrm>
              <a:off x="1643042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440" name="439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41" name="440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42" name="441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43" name="442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44" name="443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45" name="444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46" name="445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47" name="446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48" name="447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49" name="448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396" name="4 Grup"/>
            <p:cNvGrpSpPr/>
            <p:nvPr/>
          </p:nvGrpSpPr>
          <p:grpSpPr>
            <a:xfrm>
              <a:off x="192879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430" name="429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31" name="430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32" name="431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33" name="432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34" name="433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35" name="434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36" name="435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37" name="436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38" name="437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39" name="438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397" name="4 Grup"/>
            <p:cNvGrpSpPr/>
            <p:nvPr/>
          </p:nvGrpSpPr>
          <p:grpSpPr>
            <a:xfrm>
              <a:off x="221454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420" name="419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21" name="420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22" name="421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23" name="422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24" name="423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25" name="424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26" name="425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27" name="426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28" name="427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29" name="428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398" name="4 Grup"/>
            <p:cNvGrpSpPr/>
            <p:nvPr/>
          </p:nvGrpSpPr>
          <p:grpSpPr>
            <a:xfrm>
              <a:off x="2500298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410" name="409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11" name="410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12" name="411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13" name="412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14" name="413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15" name="414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16" name="415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17" name="416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18" name="417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19" name="418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399" name="4 Grup"/>
            <p:cNvGrpSpPr/>
            <p:nvPr/>
          </p:nvGrpSpPr>
          <p:grpSpPr>
            <a:xfrm>
              <a:off x="2786050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400" name="399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01" name="400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02" name="401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03" name="402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04" name="403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05" name="404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06" name="405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07" name="406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08" name="407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09" name="408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</p:grpSp>
      <p:grpSp>
        <p:nvGrpSpPr>
          <p:cNvPr id="500" name="6 Grup"/>
          <p:cNvGrpSpPr/>
          <p:nvPr/>
        </p:nvGrpSpPr>
        <p:grpSpPr>
          <a:xfrm>
            <a:off x="733396" y="3662362"/>
            <a:ext cx="2143140" cy="1785974"/>
            <a:chOff x="214282" y="-24"/>
            <a:chExt cx="2928958" cy="2857544"/>
          </a:xfrm>
          <a:solidFill>
            <a:srgbClr val="C00000"/>
          </a:solidFill>
        </p:grpSpPr>
        <p:grpSp>
          <p:nvGrpSpPr>
            <p:cNvPr id="501" name="4 Grup"/>
            <p:cNvGrpSpPr/>
            <p:nvPr/>
          </p:nvGrpSpPr>
          <p:grpSpPr>
            <a:xfrm>
              <a:off x="214282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601" name="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02" name="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03" name="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04" name="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05" name="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06" name="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07" name="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08" name="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09" name="1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10" name="1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502" name="16 Grup"/>
            <p:cNvGrpSpPr/>
            <p:nvPr/>
          </p:nvGrpSpPr>
          <p:grpSpPr>
            <a:xfrm>
              <a:off x="50003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591" name="590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92" name="591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93" name="592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94" name="593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95" name="594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96" name="595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97" name="596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98" name="597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99" name="598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00" name="599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503" name="9 Grup"/>
            <p:cNvGrpSpPr/>
            <p:nvPr/>
          </p:nvGrpSpPr>
          <p:grpSpPr>
            <a:xfrm>
              <a:off x="78578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581" name="580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82" name="581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83" name="582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84" name="583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85" name="584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86" name="585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87" name="586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88" name="587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89" name="588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90" name="589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504" name="4 Grup"/>
            <p:cNvGrpSpPr/>
            <p:nvPr/>
          </p:nvGrpSpPr>
          <p:grpSpPr>
            <a:xfrm>
              <a:off x="1071538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571" name="570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72" name="571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73" name="572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74" name="573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75" name="574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76" name="575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77" name="576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78" name="577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79" name="578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80" name="579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505" name="4 Grup"/>
            <p:cNvGrpSpPr/>
            <p:nvPr/>
          </p:nvGrpSpPr>
          <p:grpSpPr>
            <a:xfrm>
              <a:off x="1357290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561" name="560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62" name="561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63" name="562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64" name="563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65" name="564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66" name="565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67" name="566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68" name="567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69" name="568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70" name="569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506" name="4 Grup"/>
            <p:cNvGrpSpPr/>
            <p:nvPr/>
          </p:nvGrpSpPr>
          <p:grpSpPr>
            <a:xfrm>
              <a:off x="1643042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551" name="550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52" name="551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53" name="552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54" name="553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55" name="554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56" name="555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57" name="556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58" name="557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59" name="558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60" name="559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507" name="4 Grup"/>
            <p:cNvGrpSpPr/>
            <p:nvPr/>
          </p:nvGrpSpPr>
          <p:grpSpPr>
            <a:xfrm>
              <a:off x="192879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541" name="540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42" name="541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43" name="542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44" name="543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45" name="544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46" name="545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47" name="546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48" name="547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49" name="548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50" name="549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508" name="4 Grup"/>
            <p:cNvGrpSpPr/>
            <p:nvPr/>
          </p:nvGrpSpPr>
          <p:grpSpPr>
            <a:xfrm>
              <a:off x="221454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531" name="530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32" name="531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33" name="532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34" name="533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35" name="534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36" name="535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37" name="536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38" name="537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39" name="538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40" name="539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509" name="4 Grup"/>
            <p:cNvGrpSpPr/>
            <p:nvPr/>
          </p:nvGrpSpPr>
          <p:grpSpPr>
            <a:xfrm>
              <a:off x="2500298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521" name="520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22" name="521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23" name="522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24" name="523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25" name="524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26" name="525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27" name="526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28" name="527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29" name="528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30" name="529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510" name="4 Grup"/>
            <p:cNvGrpSpPr/>
            <p:nvPr/>
          </p:nvGrpSpPr>
          <p:grpSpPr>
            <a:xfrm>
              <a:off x="2786050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511" name="510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12" name="511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13" name="512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14" name="513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15" name="514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16" name="515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17" name="516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18" name="517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19" name="518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20" name="519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</p:grpSp>
      <p:grpSp>
        <p:nvGrpSpPr>
          <p:cNvPr id="611" name="6 Grup"/>
          <p:cNvGrpSpPr/>
          <p:nvPr/>
        </p:nvGrpSpPr>
        <p:grpSpPr>
          <a:xfrm>
            <a:off x="885796" y="3814762"/>
            <a:ext cx="2143140" cy="1785974"/>
            <a:chOff x="214282" y="-24"/>
            <a:chExt cx="2928958" cy="2857544"/>
          </a:xfrm>
          <a:solidFill>
            <a:srgbClr val="C00000"/>
          </a:solidFill>
        </p:grpSpPr>
        <p:grpSp>
          <p:nvGrpSpPr>
            <p:cNvPr id="612" name="4 Grup"/>
            <p:cNvGrpSpPr/>
            <p:nvPr/>
          </p:nvGrpSpPr>
          <p:grpSpPr>
            <a:xfrm>
              <a:off x="214282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712" name="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13" name="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14" name="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15" name="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16" name="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17" name="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18" name="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19" name="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20" name="1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21" name="1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613" name="16 Grup"/>
            <p:cNvGrpSpPr/>
            <p:nvPr/>
          </p:nvGrpSpPr>
          <p:grpSpPr>
            <a:xfrm>
              <a:off x="50003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702" name="701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03" name="702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04" name="703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05" name="704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06" name="705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07" name="706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08" name="707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09" name="708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10" name="709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11" name="710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614" name="9 Grup"/>
            <p:cNvGrpSpPr/>
            <p:nvPr/>
          </p:nvGrpSpPr>
          <p:grpSpPr>
            <a:xfrm>
              <a:off x="78578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692" name="691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93" name="692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94" name="693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95" name="694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96" name="695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97" name="696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98" name="697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99" name="698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00" name="699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01" name="700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615" name="4 Grup"/>
            <p:cNvGrpSpPr/>
            <p:nvPr/>
          </p:nvGrpSpPr>
          <p:grpSpPr>
            <a:xfrm>
              <a:off x="1071538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682" name="681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83" name="682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84" name="683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85" name="684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86" name="685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87" name="686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88" name="687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89" name="688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90" name="689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91" name="690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616" name="4 Grup"/>
            <p:cNvGrpSpPr/>
            <p:nvPr/>
          </p:nvGrpSpPr>
          <p:grpSpPr>
            <a:xfrm>
              <a:off x="1357290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672" name="671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73" name="672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74" name="673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75" name="674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76" name="675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77" name="676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78" name="677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79" name="678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80" name="679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81" name="680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617" name="4 Grup"/>
            <p:cNvGrpSpPr/>
            <p:nvPr/>
          </p:nvGrpSpPr>
          <p:grpSpPr>
            <a:xfrm>
              <a:off x="1643042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662" name="661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63" name="662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64" name="663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65" name="664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66" name="665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67" name="666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68" name="667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69" name="668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70" name="669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71" name="670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618" name="4 Grup"/>
            <p:cNvGrpSpPr/>
            <p:nvPr/>
          </p:nvGrpSpPr>
          <p:grpSpPr>
            <a:xfrm>
              <a:off x="192879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652" name="651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53" name="652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54" name="653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55" name="654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56" name="655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57" name="656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58" name="657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59" name="658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60" name="659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61" name="660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619" name="4 Grup"/>
            <p:cNvGrpSpPr/>
            <p:nvPr/>
          </p:nvGrpSpPr>
          <p:grpSpPr>
            <a:xfrm>
              <a:off x="221454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642" name="641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43" name="642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44" name="643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45" name="644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46" name="645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47" name="646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48" name="647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49" name="648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50" name="649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51" name="650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620" name="4 Grup"/>
            <p:cNvGrpSpPr/>
            <p:nvPr/>
          </p:nvGrpSpPr>
          <p:grpSpPr>
            <a:xfrm>
              <a:off x="2500298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632" name="631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33" name="632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34" name="633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35" name="634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36" name="635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37" name="636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38" name="637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39" name="638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40" name="639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41" name="640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621" name="4 Grup"/>
            <p:cNvGrpSpPr/>
            <p:nvPr/>
          </p:nvGrpSpPr>
          <p:grpSpPr>
            <a:xfrm>
              <a:off x="2786050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622" name="621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23" name="622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24" name="623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25" name="624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26" name="625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27" name="626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28" name="627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29" name="628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30" name="629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31" name="630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</p:grpSp>
      <p:grpSp>
        <p:nvGrpSpPr>
          <p:cNvPr id="722" name="6 Grup"/>
          <p:cNvGrpSpPr/>
          <p:nvPr/>
        </p:nvGrpSpPr>
        <p:grpSpPr>
          <a:xfrm>
            <a:off x="1038196" y="3967162"/>
            <a:ext cx="2143140" cy="1785974"/>
            <a:chOff x="214282" y="-24"/>
            <a:chExt cx="2928958" cy="2857544"/>
          </a:xfrm>
          <a:solidFill>
            <a:srgbClr val="C00000"/>
          </a:solidFill>
        </p:grpSpPr>
        <p:grpSp>
          <p:nvGrpSpPr>
            <p:cNvPr id="723" name="4 Grup"/>
            <p:cNvGrpSpPr/>
            <p:nvPr/>
          </p:nvGrpSpPr>
          <p:grpSpPr>
            <a:xfrm>
              <a:off x="214282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823" name="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24" name="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25" name="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26" name="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27" name="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28" name="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29" name="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30" name="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31" name="1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32" name="1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724" name="16 Grup"/>
            <p:cNvGrpSpPr/>
            <p:nvPr/>
          </p:nvGrpSpPr>
          <p:grpSpPr>
            <a:xfrm>
              <a:off x="50003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813" name="81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14" name="81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15" name="81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16" name="81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17" name="81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18" name="81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19" name="81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20" name="81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21" name="82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22" name="82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725" name="9 Grup"/>
            <p:cNvGrpSpPr/>
            <p:nvPr/>
          </p:nvGrpSpPr>
          <p:grpSpPr>
            <a:xfrm>
              <a:off x="78578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803" name="80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04" name="80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05" name="80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06" name="80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07" name="80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08" name="80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09" name="80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10" name="80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11" name="81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12" name="81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726" name="4 Grup"/>
            <p:cNvGrpSpPr/>
            <p:nvPr/>
          </p:nvGrpSpPr>
          <p:grpSpPr>
            <a:xfrm>
              <a:off x="1071538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793" name="79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94" name="79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95" name="79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96" name="79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97" name="79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98" name="79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99" name="79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00" name="79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01" name="80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02" name="80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727" name="4 Grup"/>
            <p:cNvGrpSpPr/>
            <p:nvPr/>
          </p:nvGrpSpPr>
          <p:grpSpPr>
            <a:xfrm>
              <a:off x="1357290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783" name="78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84" name="78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85" name="78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86" name="78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87" name="78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88" name="78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89" name="78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90" name="78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91" name="79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92" name="79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728" name="4 Grup"/>
            <p:cNvGrpSpPr/>
            <p:nvPr/>
          </p:nvGrpSpPr>
          <p:grpSpPr>
            <a:xfrm>
              <a:off x="1643042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773" name="77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74" name="77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75" name="77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76" name="77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77" name="77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78" name="77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79" name="77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80" name="77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81" name="78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82" name="78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729" name="4 Grup"/>
            <p:cNvGrpSpPr/>
            <p:nvPr/>
          </p:nvGrpSpPr>
          <p:grpSpPr>
            <a:xfrm>
              <a:off x="192879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763" name="76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64" name="76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65" name="76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66" name="76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67" name="76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68" name="76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69" name="76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70" name="76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71" name="77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72" name="77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730" name="4 Grup"/>
            <p:cNvGrpSpPr/>
            <p:nvPr/>
          </p:nvGrpSpPr>
          <p:grpSpPr>
            <a:xfrm>
              <a:off x="221454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753" name="75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54" name="75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55" name="75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56" name="75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57" name="75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58" name="75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59" name="75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60" name="75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61" name="76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62" name="76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731" name="4 Grup"/>
            <p:cNvGrpSpPr/>
            <p:nvPr/>
          </p:nvGrpSpPr>
          <p:grpSpPr>
            <a:xfrm>
              <a:off x="2500298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743" name="74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44" name="74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45" name="74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46" name="74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47" name="74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48" name="74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49" name="74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50" name="74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51" name="75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52" name="75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732" name="4 Grup"/>
            <p:cNvGrpSpPr/>
            <p:nvPr/>
          </p:nvGrpSpPr>
          <p:grpSpPr>
            <a:xfrm>
              <a:off x="2786050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733" name="73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34" name="73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35" name="73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36" name="73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37" name="73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38" name="73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39" name="73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40" name="73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41" name="74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42" name="74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</p:grpSp>
      <p:grpSp>
        <p:nvGrpSpPr>
          <p:cNvPr id="833" name="6 Grup"/>
          <p:cNvGrpSpPr/>
          <p:nvPr/>
        </p:nvGrpSpPr>
        <p:grpSpPr>
          <a:xfrm>
            <a:off x="1190596" y="4119562"/>
            <a:ext cx="2143140" cy="1785974"/>
            <a:chOff x="214282" y="-24"/>
            <a:chExt cx="2928958" cy="2857544"/>
          </a:xfrm>
          <a:solidFill>
            <a:srgbClr val="C00000"/>
          </a:solidFill>
        </p:grpSpPr>
        <p:grpSp>
          <p:nvGrpSpPr>
            <p:cNvPr id="834" name="4 Grup"/>
            <p:cNvGrpSpPr/>
            <p:nvPr/>
          </p:nvGrpSpPr>
          <p:grpSpPr>
            <a:xfrm>
              <a:off x="214282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934" name="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35" name="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36" name="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37" name="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38" name="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39" name="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40" name="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41" name="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42" name="1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43" name="1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835" name="16 Grup"/>
            <p:cNvGrpSpPr/>
            <p:nvPr/>
          </p:nvGrpSpPr>
          <p:grpSpPr>
            <a:xfrm>
              <a:off x="50003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924" name="923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25" name="924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26" name="925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27" name="926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28" name="927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29" name="928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30" name="929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31" name="930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32" name="931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33" name="932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836" name="9 Grup"/>
            <p:cNvGrpSpPr/>
            <p:nvPr/>
          </p:nvGrpSpPr>
          <p:grpSpPr>
            <a:xfrm>
              <a:off x="78578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914" name="913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15" name="914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16" name="915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17" name="916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18" name="917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19" name="918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20" name="919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21" name="920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22" name="921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23" name="922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837" name="4 Grup"/>
            <p:cNvGrpSpPr/>
            <p:nvPr/>
          </p:nvGrpSpPr>
          <p:grpSpPr>
            <a:xfrm>
              <a:off x="1071538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904" name="903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05" name="904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06" name="905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07" name="906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08" name="907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09" name="908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10" name="909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11" name="910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12" name="911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13" name="912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838" name="4 Grup"/>
            <p:cNvGrpSpPr/>
            <p:nvPr/>
          </p:nvGrpSpPr>
          <p:grpSpPr>
            <a:xfrm>
              <a:off x="1357290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894" name="893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95" name="894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96" name="895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97" name="896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98" name="897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99" name="898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00" name="899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01" name="900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02" name="901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03" name="902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839" name="4 Grup"/>
            <p:cNvGrpSpPr/>
            <p:nvPr/>
          </p:nvGrpSpPr>
          <p:grpSpPr>
            <a:xfrm>
              <a:off x="1643042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884" name="883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85" name="884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86" name="885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87" name="886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88" name="887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89" name="888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90" name="889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91" name="890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92" name="891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93" name="892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840" name="4 Grup"/>
            <p:cNvGrpSpPr/>
            <p:nvPr/>
          </p:nvGrpSpPr>
          <p:grpSpPr>
            <a:xfrm>
              <a:off x="192879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874" name="873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75" name="874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76" name="875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77" name="876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78" name="877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79" name="878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80" name="879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81" name="880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82" name="881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83" name="882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841" name="4 Grup"/>
            <p:cNvGrpSpPr/>
            <p:nvPr/>
          </p:nvGrpSpPr>
          <p:grpSpPr>
            <a:xfrm>
              <a:off x="221454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864" name="863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65" name="864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66" name="865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67" name="866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68" name="867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69" name="868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70" name="869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71" name="870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72" name="871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73" name="872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842" name="4 Grup"/>
            <p:cNvGrpSpPr/>
            <p:nvPr/>
          </p:nvGrpSpPr>
          <p:grpSpPr>
            <a:xfrm>
              <a:off x="2500298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854" name="853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55" name="854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56" name="855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57" name="856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58" name="857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59" name="858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60" name="859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61" name="860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62" name="861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63" name="862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843" name="4 Grup"/>
            <p:cNvGrpSpPr/>
            <p:nvPr/>
          </p:nvGrpSpPr>
          <p:grpSpPr>
            <a:xfrm>
              <a:off x="2786050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844" name="843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45" name="844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46" name="845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47" name="846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48" name="847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49" name="848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50" name="849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51" name="850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52" name="851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853" name="852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</p:grpSp>
      <p:grpSp>
        <p:nvGrpSpPr>
          <p:cNvPr id="944" name="6 Grup"/>
          <p:cNvGrpSpPr/>
          <p:nvPr/>
        </p:nvGrpSpPr>
        <p:grpSpPr>
          <a:xfrm>
            <a:off x="1342996" y="4271962"/>
            <a:ext cx="2143140" cy="1785974"/>
            <a:chOff x="214282" y="-24"/>
            <a:chExt cx="2928958" cy="2857544"/>
          </a:xfrm>
          <a:solidFill>
            <a:srgbClr val="C00000"/>
          </a:solidFill>
        </p:grpSpPr>
        <p:grpSp>
          <p:nvGrpSpPr>
            <p:cNvPr id="945" name="4 Grup"/>
            <p:cNvGrpSpPr/>
            <p:nvPr/>
          </p:nvGrpSpPr>
          <p:grpSpPr>
            <a:xfrm>
              <a:off x="214282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045" name="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46" name="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47" name="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48" name="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49" name="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50" name="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51" name="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52" name="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53" name="1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54" name="1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946" name="16 Grup"/>
            <p:cNvGrpSpPr/>
            <p:nvPr/>
          </p:nvGrpSpPr>
          <p:grpSpPr>
            <a:xfrm>
              <a:off x="50003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035" name="1034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36" name="1035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37" name="1036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38" name="1037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39" name="1038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40" name="1039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41" name="1040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42" name="1041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43" name="1042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44" name="1043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947" name="9 Grup"/>
            <p:cNvGrpSpPr/>
            <p:nvPr/>
          </p:nvGrpSpPr>
          <p:grpSpPr>
            <a:xfrm>
              <a:off x="78578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025" name="1024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26" name="1025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27" name="1026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28" name="1027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29" name="1028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30" name="1029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31" name="1030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32" name="1031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33" name="1032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34" name="1033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948" name="4 Grup"/>
            <p:cNvGrpSpPr/>
            <p:nvPr/>
          </p:nvGrpSpPr>
          <p:grpSpPr>
            <a:xfrm>
              <a:off x="1071538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015" name="1014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16" name="1015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17" name="1016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18" name="1017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19" name="1018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20" name="1019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21" name="1020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22" name="1021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23" name="1022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24" name="1023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949" name="4 Grup"/>
            <p:cNvGrpSpPr/>
            <p:nvPr/>
          </p:nvGrpSpPr>
          <p:grpSpPr>
            <a:xfrm>
              <a:off x="1357290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005" name="1004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06" name="1005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07" name="1006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08" name="1007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09" name="1008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10" name="1009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11" name="1010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12" name="1011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13" name="1012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14" name="1013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950" name="4 Grup"/>
            <p:cNvGrpSpPr/>
            <p:nvPr/>
          </p:nvGrpSpPr>
          <p:grpSpPr>
            <a:xfrm>
              <a:off x="1643042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995" name="994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96" name="995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97" name="996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98" name="997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99" name="998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00" name="999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01" name="1000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02" name="1001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03" name="1002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04" name="1003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951" name="4 Grup"/>
            <p:cNvGrpSpPr/>
            <p:nvPr/>
          </p:nvGrpSpPr>
          <p:grpSpPr>
            <a:xfrm>
              <a:off x="192879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985" name="984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86" name="985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87" name="986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88" name="987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89" name="988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90" name="989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91" name="990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92" name="991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93" name="992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94" name="993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952" name="4 Grup"/>
            <p:cNvGrpSpPr/>
            <p:nvPr/>
          </p:nvGrpSpPr>
          <p:grpSpPr>
            <a:xfrm>
              <a:off x="221454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975" name="974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76" name="975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77" name="976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78" name="977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79" name="978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80" name="979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81" name="980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82" name="981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83" name="982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84" name="983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953" name="4 Grup"/>
            <p:cNvGrpSpPr/>
            <p:nvPr/>
          </p:nvGrpSpPr>
          <p:grpSpPr>
            <a:xfrm>
              <a:off x="2500298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965" name="964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66" name="965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67" name="966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68" name="967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69" name="968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70" name="969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71" name="970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72" name="971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73" name="972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74" name="973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954" name="4 Grup"/>
            <p:cNvGrpSpPr/>
            <p:nvPr/>
          </p:nvGrpSpPr>
          <p:grpSpPr>
            <a:xfrm>
              <a:off x="2786050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955" name="954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56" name="955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57" name="956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58" name="957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59" name="958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60" name="959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61" name="960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62" name="961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63" name="962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964" name="963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</p:grpSp>
      <p:grpSp>
        <p:nvGrpSpPr>
          <p:cNvPr id="1055" name="6 Grup"/>
          <p:cNvGrpSpPr/>
          <p:nvPr/>
        </p:nvGrpSpPr>
        <p:grpSpPr>
          <a:xfrm>
            <a:off x="1495396" y="4424362"/>
            <a:ext cx="2143140" cy="1785974"/>
            <a:chOff x="214282" y="-24"/>
            <a:chExt cx="2928958" cy="2857544"/>
          </a:xfrm>
          <a:solidFill>
            <a:srgbClr val="C00000"/>
          </a:solidFill>
        </p:grpSpPr>
        <p:grpSp>
          <p:nvGrpSpPr>
            <p:cNvPr id="1056" name="4 Grup"/>
            <p:cNvGrpSpPr/>
            <p:nvPr/>
          </p:nvGrpSpPr>
          <p:grpSpPr>
            <a:xfrm>
              <a:off x="214282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156" name="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57" name="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58" name="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59" name="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60" name="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61" name="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62" name="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63" name="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64" name="1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65" name="1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057" name="16 Grup"/>
            <p:cNvGrpSpPr/>
            <p:nvPr/>
          </p:nvGrpSpPr>
          <p:grpSpPr>
            <a:xfrm>
              <a:off x="50003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146" name="1145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47" name="1146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48" name="1147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49" name="1148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50" name="1149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51" name="1150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52" name="1151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53" name="1152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54" name="1153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55" name="1154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058" name="9 Grup"/>
            <p:cNvGrpSpPr/>
            <p:nvPr/>
          </p:nvGrpSpPr>
          <p:grpSpPr>
            <a:xfrm>
              <a:off x="78578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136" name="1135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37" name="1136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38" name="1137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39" name="1138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40" name="1139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41" name="1140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42" name="1141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43" name="1142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44" name="1143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45" name="1144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059" name="4 Grup"/>
            <p:cNvGrpSpPr/>
            <p:nvPr/>
          </p:nvGrpSpPr>
          <p:grpSpPr>
            <a:xfrm>
              <a:off x="1071538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126" name="1125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27" name="1126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28" name="1127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29" name="1128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30" name="1129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31" name="1130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32" name="1131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33" name="1132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34" name="1133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35" name="1134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060" name="4 Grup"/>
            <p:cNvGrpSpPr/>
            <p:nvPr/>
          </p:nvGrpSpPr>
          <p:grpSpPr>
            <a:xfrm>
              <a:off x="1357290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116" name="1115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17" name="1116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18" name="1117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19" name="1118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20" name="1119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21" name="1120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22" name="1121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23" name="1122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24" name="1123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25" name="1124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061" name="4 Grup"/>
            <p:cNvGrpSpPr/>
            <p:nvPr/>
          </p:nvGrpSpPr>
          <p:grpSpPr>
            <a:xfrm>
              <a:off x="1643042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106" name="1105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07" name="1106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08" name="1107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09" name="1108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10" name="1109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11" name="1110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12" name="1111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13" name="1112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14" name="1113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15" name="1114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062" name="4 Grup"/>
            <p:cNvGrpSpPr/>
            <p:nvPr/>
          </p:nvGrpSpPr>
          <p:grpSpPr>
            <a:xfrm>
              <a:off x="192879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096" name="1095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97" name="1096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98" name="1097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99" name="1098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00" name="1099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01" name="1100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02" name="1101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03" name="1102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04" name="1103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05" name="1104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063" name="4 Grup"/>
            <p:cNvGrpSpPr/>
            <p:nvPr/>
          </p:nvGrpSpPr>
          <p:grpSpPr>
            <a:xfrm>
              <a:off x="221454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086" name="1085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87" name="1086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88" name="1087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89" name="1088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90" name="1089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91" name="1090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92" name="1091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93" name="1092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94" name="1093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95" name="1094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064" name="4 Grup"/>
            <p:cNvGrpSpPr/>
            <p:nvPr/>
          </p:nvGrpSpPr>
          <p:grpSpPr>
            <a:xfrm>
              <a:off x="2500298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076" name="1075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77" name="1076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78" name="1077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79" name="1078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80" name="1079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81" name="1080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82" name="1081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83" name="1082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84" name="1083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85" name="1084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065" name="4 Grup"/>
            <p:cNvGrpSpPr/>
            <p:nvPr/>
          </p:nvGrpSpPr>
          <p:grpSpPr>
            <a:xfrm>
              <a:off x="2786050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066" name="1065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67" name="1066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68" name="1067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69" name="1068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70" name="1069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71" name="1070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72" name="1071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73" name="1072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74" name="1073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075" name="1074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</p:grpSp>
      <p:grpSp>
        <p:nvGrpSpPr>
          <p:cNvPr id="1166" name="6 Grup"/>
          <p:cNvGrpSpPr/>
          <p:nvPr/>
        </p:nvGrpSpPr>
        <p:grpSpPr>
          <a:xfrm>
            <a:off x="1647796" y="4576762"/>
            <a:ext cx="2143140" cy="1785974"/>
            <a:chOff x="214282" y="-24"/>
            <a:chExt cx="2928958" cy="2857544"/>
          </a:xfrm>
          <a:solidFill>
            <a:srgbClr val="C00000"/>
          </a:solidFill>
        </p:grpSpPr>
        <p:grpSp>
          <p:nvGrpSpPr>
            <p:cNvPr id="1167" name="4 Grup"/>
            <p:cNvGrpSpPr/>
            <p:nvPr/>
          </p:nvGrpSpPr>
          <p:grpSpPr>
            <a:xfrm>
              <a:off x="214282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267" name="2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68" name="3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69" name="4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70" name="5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71" name="6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72" name="7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73" name="8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74" name="9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75" name="10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76" name="11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168" name="16 Grup"/>
            <p:cNvGrpSpPr/>
            <p:nvPr/>
          </p:nvGrpSpPr>
          <p:grpSpPr>
            <a:xfrm>
              <a:off x="50003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257" name="1256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58" name="1257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59" name="1258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60" name="1259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61" name="1260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62" name="1261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63" name="1262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64" name="1263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65" name="1264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66" name="1265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169" name="9 Grup"/>
            <p:cNvGrpSpPr/>
            <p:nvPr/>
          </p:nvGrpSpPr>
          <p:grpSpPr>
            <a:xfrm>
              <a:off x="78578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247" name="1246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48" name="1247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49" name="1248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50" name="1249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51" name="1250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52" name="1251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53" name="1252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54" name="1253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55" name="1254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56" name="1255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170" name="4 Grup"/>
            <p:cNvGrpSpPr/>
            <p:nvPr/>
          </p:nvGrpSpPr>
          <p:grpSpPr>
            <a:xfrm>
              <a:off x="1071538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237" name="1236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38" name="1237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39" name="1238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40" name="1239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41" name="1240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42" name="1241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43" name="1242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44" name="1243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45" name="1244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46" name="1245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171" name="4 Grup"/>
            <p:cNvGrpSpPr/>
            <p:nvPr/>
          </p:nvGrpSpPr>
          <p:grpSpPr>
            <a:xfrm>
              <a:off x="1357290" y="0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227" name="1226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28" name="1227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29" name="1228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30" name="1229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31" name="1230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32" name="1231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33" name="1232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34" name="1233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35" name="1234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36" name="1235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172" name="4 Grup"/>
            <p:cNvGrpSpPr/>
            <p:nvPr/>
          </p:nvGrpSpPr>
          <p:grpSpPr>
            <a:xfrm>
              <a:off x="1643042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217" name="1216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18" name="1217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19" name="1218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20" name="1219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21" name="1220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22" name="1221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23" name="1222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24" name="1223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25" name="1224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26" name="1225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173" name="4 Grup"/>
            <p:cNvGrpSpPr/>
            <p:nvPr/>
          </p:nvGrpSpPr>
          <p:grpSpPr>
            <a:xfrm>
              <a:off x="1928794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207" name="1206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08" name="1207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09" name="1208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10" name="1209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11" name="1210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12" name="1211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13" name="1212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14" name="1213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15" name="1214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16" name="1215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174" name="4 Grup"/>
            <p:cNvGrpSpPr/>
            <p:nvPr/>
          </p:nvGrpSpPr>
          <p:grpSpPr>
            <a:xfrm>
              <a:off x="2214546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197" name="1196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98" name="1197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99" name="1198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00" name="1199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01" name="1200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02" name="1201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03" name="1202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04" name="1203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05" name="1204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206" name="1205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175" name="4 Grup"/>
            <p:cNvGrpSpPr/>
            <p:nvPr/>
          </p:nvGrpSpPr>
          <p:grpSpPr>
            <a:xfrm>
              <a:off x="2500298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187" name="1186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88" name="1187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89" name="1188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90" name="1189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91" name="1190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92" name="1191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93" name="1192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94" name="1193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95" name="1194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96" name="1195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grpSp>
          <p:nvGrpSpPr>
            <p:cNvPr id="1176" name="4 Grup"/>
            <p:cNvGrpSpPr/>
            <p:nvPr/>
          </p:nvGrpSpPr>
          <p:grpSpPr>
            <a:xfrm>
              <a:off x="2786050" y="-24"/>
              <a:ext cx="357190" cy="2857520"/>
              <a:chOff x="857224" y="2143116"/>
              <a:chExt cx="357190" cy="2857520"/>
            </a:xfrm>
            <a:grpFill/>
          </p:grpSpPr>
          <p:sp>
            <p:nvSpPr>
              <p:cNvPr id="1177" name="1176 Küp"/>
              <p:cNvSpPr/>
              <p:nvPr/>
            </p:nvSpPr>
            <p:spPr>
              <a:xfrm>
                <a:off x="857224" y="464344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78" name="1177 Küp"/>
              <p:cNvSpPr/>
              <p:nvPr/>
            </p:nvSpPr>
            <p:spPr>
              <a:xfrm>
                <a:off x="857224" y="435769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79" name="1178 Küp"/>
              <p:cNvSpPr/>
              <p:nvPr/>
            </p:nvSpPr>
            <p:spPr>
              <a:xfrm>
                <a:off x="857224" y="407194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80" name="1179 Küp"/>
              <p:cNvSpPr/>
              <p:nvPr/>
            </p:nvSpPr>
            <p:spPr>
              <a:xfrm>
                <a:off x="857224" y="378619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81" name="1180 Küp"/>
              <p:cNvSpPr/>
              <p:nvPr/>
            </p:nvSpPr>
            <p:spPr>
              <a:xfrm>
                <a:off x="857224" y="3500438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82" name="1181 Küp"/>
              <p:cNvSpPr/>
              <p:nvPr/>
            </p:nvSpPr>
            <p:spPr>
              <a:xfrm>
                <a:off x="857224" y="321468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83" name="1182 Küp"/>
              <p:cNvSpPr/>
              <p:nvPr/>
            </p:nvSpPr>
            <p:spPr>
              <a:xfrm>
                <a:off x="857224" y="2928934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84" name="1183 Küp"/>
              <p:cNvSpPr/>
              <p:nvPr/>
            </p:nvSpPr>
            <p:spPr>
              <a:xfrm>
                <a:off x="857224" y="2643182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85" name="1184 Küp"/>
              <p:cNvSpPr/>
              <p:nvPr/>
            </p:nvSpPr>
            <p:spPr>
              <a:xfrm>
                <a:off x="857224" y="2357430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186" name="1185 Küp"/>
              <p:cNvSpPr/>
              <p:nvPr/>
            </p:nvSpPr>
            <p:spPr>
              <a:xfrm>
                <a:off x="857224" y="2143116"/>
                <a:ext cx="357190" cy="357190"/>
              </a:xfrm>
              <a:prstGeom prst="cub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</p:grpSp>
      <p:sp>
        <p:nvSpPr>
          <p:cNvPr id="1278" name="1277 Dikdörtgen"/>
          <p:cNvSpPr/>
          <p:nvPr/>
        </p:nvSpPr>
        <p:spPr>
          <a:xfrm>
            <a:off x="4214810" y="5842361"/>
            <a:ext cx="135485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1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1279" name="1278 Dikdörtgen"/>
          <p:cNvSpPr/>
          <p:nvPr/>
        </p:nvSpPr>
        <p:spPr>
          <a:xfrm>
            <a:off x="4788778" y="5842361"/>
            <a:ext cx="135485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0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1280" name="1279 Dikdörtgen"/>
          <p:cNvSpPr/>
          <p:nvPr/>
        </p:nvSpPr>
        <p:spPr>
          <a:xfrm>
            <a:off x="5288844" y="5842337"/>
            <a:ext cx="135485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0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281" name="1280 Dikdörtgen"/>
          <p:cNvSpPr/>
          <p:nvPr/>
        </p:nvSpPr>
        <p:spPr>
          <a:xfrm>
            <a:off x="5715008" y="5842337"/>
            <a:ext cx="135485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</a:rPr>
              <a:t>0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1282" name="128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858016" y="0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5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2 Küp"/>
          <p:cNvSpPr/>
          <p:nvPr/>
        </p:nvSpPr>
        <p:spPr>
          <a:xfrm>
            <a:off x="857224" y="1000108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Küp"/>
          <p:cNvSpPr/>
          <p:nvPr/>
        </p:nvSpPr>
        <p:spPr>
          <a:xfrm>
            <a:off x="857224" y="1500174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5" name="4 Düz Ok Bağlayıcısı"/>
          <p:cNvCxnSpPr/>
          <p:nvPr/>
        </p:nvCxnSpPr>
        <p:spPr>
          <a:xfrm>
            <a:off x="1357290" y="1357298"/>
            <a:ext cx="1214446" cy="1588"/>
          </a:xfrm>
          <a:prstGeom prst="straightConnector1">
            <a:avLst/>
          </a:prstGeom>
          <a:ln w="1270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5 Metin kutusu"/>
          <p:cNvSpPr txBox="1"/>
          <p:nvPr/>
        </p:nvSpPr>
        <p:spPr>
          <a:xfrm>
            <a:off x="2571736" y="642918"/>
            <a:ext cx="400052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/>
              <a:t>Basamak Değeri</a:t>
            </a:r>
          </a:p>
          <a:p>
            <a:r>
              <a:rPr lang="tr-TR" sz="4400" dirty="0" smtClean="0"/>
              <a:t>Beş tane birlik</a:t>
            </a:r>
          </a:p>
          <a:p>
            <a:r>
              <a:rPr lang="tr-TR" sz="4400" dirty="0"/>
              <a:t>5</a:t>
            </a:r>
            <a:r>
              <a:rPr lang="tr-TR" sz="4400" dirty="0" smtClean="0"/>
              <a:t>x1=5</a:t>
            </a:r>
            <a:endParaRPr lang="tr-TR" sz="4400" dirty="0"/>
          </a:p>
          <a:p>
            <a:endParaRPr lang="tr-TR" dirty="0"/>
          </a:p>
        </p:txBody>
      </p:sp>
      <p:sp>
        <p:nvSpPr>
          <p:cNvPr id="7" name="6 Küp"/>
          <p:cNvSpPr/>
          <p:nvPr/>
        </p:nvSpPr>
        <p:spPr>
          <a:xfrm>
            <a:off x="857224" y="500042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Küp"/>
          <p:cNvSpPr/>
          <p:nvPr/>
        </p:nvSpPr>
        <p:spPr>
          <a:xfrm>
            <a:off x="857224" y="2000240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Küp"/>
          <p:cNvSpPr/>
          <p:nvPr/>
        </p:nvSpPr>
        <p:spPr>
          <a:xfrm>
            <a:off x="857224" y="250030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858016" y="0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6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2 Küp"/>
          <p:cNvSpPr/>
          <p:nvPr/>
        </p:nvSpPr>
        <p:spPr>
          <a:xfrm>
            <a:off x="857224" y="1000108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Küp"/>
          <p:cNvSpPr/>
          <p:nvPr/>
        </p:nvSpPr>
        <p:spPr>
          <a:xfrm>
            <a:off x="857224" y="1500174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5" name="4 Düz Ok Bağlayıcısı"/>
          <p:cNvCxnSpPr/>
          <p:nvPr/>
        </p:nvCxnSpPr>
        <p:spPr>
          <a:xfrm>
            <a:off x="1357290" y="1357298"/>
            <a:ext cx="1214446" cy="1588"/>
          </a:xfrm>
          <a:prstGeom prst="straightConnector1">
            <a:avLst/>
          </a:prstGeom>
          <a:ln w="1270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5 Metin kutusu"/>
          <p:cNvSpPr txBox="1"/>
          <p:nvPr/>
        </p:nvSpPr>
        <p:spPr>
          <a:xfrm>
            <a:off x="2571736" y="642918"/>
            <a:ext cx="400052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/>
              <a:t>Basamak Değeri</a:t>
            </a:r>
          </a:p>
          <a:p>
            <a:r>
              <a:rPr lang="tr-TR" sz="4400" dirty="0" smtClean="0"/>
              <a:t>Altı tane birlik</a:t>
            </a:r>
          </a:p>
          <a:p>
            <a:r>
              <a:rPr lang="tr-TR" sz="4400" dirty="0" smtClean="0"/>
              <a:t>6x1=6</a:t>
            </a:r>
            <a:endParaRPr lang="tr-TR" sz="4400" dirty="0"/>
          </a:p>
          <a:p>
            <a:endParaRPr lang="tr-TR" dirty="0"/>
          </a:p>
        </p:txBody>
      </p:sp>
      <p:sp>
        <p:nvSpPr>
          <p:cNvPr id="7" name="6 Küp"/>
          <p:cNvSpPr/>
          <p:nvPr/>
        </p:nvSpPr>
        <p:spPr>
          <a:xfrm>
            <a:off x="857224" y="500042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Küp"/>
          <p:cNvSpPr/>
          <p:nvPr/>
        </p:nvSpPr>
        <p:spPr>
          <a:xfrm>
            <a:off x="857224" y="2000240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Küp"/>
          <p:cNvSpPr/>
          <p:nvPr/>
        </p:nvSpPr>
        <p:spPr>
          <a:xfrm>
            <a:off x="857224" y="250030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Küp"/>
          <p:cNvSpPr/>
          <p:nvPr/>
        </p:nvSpPr>
        <p:spPr>
          <a:xfrm>
            <a:off x="857224" y="3000372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858016" y="0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7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2 Küp"/>
          <p:cNvSpPr/>
          <p:nvPr/>
        </p:nvSpPr>
        <p:spPr>
          <a:xfrm>
            <a:off x="857224" y="1000108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Küp"/>
          <p:cNvSpPr/>
          <p:nvPr/>
        </p:nvSpPr>
        <p:spPr>
          <a:xfrm>
            <a:off x="857224" y="1500174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5" name="4 Düz Ok Bağlayıcısı"/>
          <p:cNvCxnSpPr/>
          <p:nvPr/>
        </p:nvCxnSpPr>
        <p:spPr>
          <a:xfrm>
            <a:off x="1357290" y="1357298"/>
            <a:ext cx="1214446" cy="1588"/>
          </a:xfrm>
          <a:prstGeom prst="straightConnector1">
            <a:avLst/>
          </a:prstGeom>
          <a:ln w="1270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5 Metin kutusu"/>
          <p:cNvSpPr txBox="1"/>
          <p:nvPr/>
        </p:nvSpPr>
        <p:spPr>
          <a:xfrm>
            <a:off x="2571736" y="642918"/>
            <a:ext cx="400052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/>
              <a:t>Basamak Değeri</a:t>
            </a:r>
          </a:p>
          <a:p>
            <a:r>
              <a:rPr lang="tr-TR" sz="4400" dirty="0" smtClean="0"/>
              <a:t>Yedi tane birlik</a:t>
            </a:r>
          </a:p>
          <a:p>
            <a:r>
              <a:rPr lang="tr-TR" sz="4400" dirty="0" smtClean="0"/>
              <a:t>7x1=7</a:t>
            </a:r>
            <a:endParaRPr lang="tr-TR" sz="4400" dirty="0"/>
          </a:p>
          <a:p>
            <a:endParaRPr lang="tr-TR" dirty="0"/>
          </a:p>
        </p:txBody>
      </p:sp>
      <p:sp>
        <p:nvSpPr>
          <p:cNvPr id="7" name="6 Küp"/>
          <p:cNvSpPr/>
          <p:nvPr/>
        </p:nvSpPr>
        <p:spPr>
          <a:xfrm>
            <a:off x="857224" y="500042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Küp"/>
          <p:cNvSpPr/>
          <p:nvPr/>
        </p:nvSpPr>
        <p:spPr>
          <a:xfrm>
            <a:off x="857224" y="2000240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Küp"/>
          <p:cNvSpPr/>
          <p:nvPr/>
        </p:nvSpPr>
        <p:spPr>
          <a:xfrm>
            <a:off x="857224" y="250030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Küp"/>
          <p:cNvSpPr/>
          <p:nvPr/>
        </p:nvSpPr>
        <p:spPr>
          <a:xfrm>
            <a:off x="857224" y="3000372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Küp"/>
          <p:cNvSpPr/>
          <p:nvPr/>
        </p:nvSpPr>
        <p:spPr>
          <a:xfrm>
            <a:off x="857224" y="3429000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858016" y="0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8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2 Küp"/>
          <p:cNvSpPr/>
          <p:nvPr/>
        </p:nvSpPr>
        <p:spPr>
          <a:xfrm>
            <a:off x="857224" y="1000108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Küp"/>
          <p:cNvSpPr/>
          <p:nvPr/>
        </p:nvSpPr>
        <p:spPr>
          <a:xfrm>
            <a:off x="857224" y="1500174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5" name="4 Düz Ok Bağlayıcısı"/>
          <p:cNvCxnSpPr/>
          <p:nvPr/>
        </p:nvCxnSpPr>
        <p:spPr>
          <a:xfrm>
            <a:off x="1357290" y="1357298"/>
            <a:ext cx="1214446" cy="1588"/>
          </a:xfrm>
          <a:prstGeom prst="straightConnector1">
            <a:avLst/>
          </a:prstGeom>
          <a:ln w="1270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5 Metin kutusu"/>
          <p:cNvSpPr txBox="1"/>
          <p:nvPr/>
        </p:nvSpPr>
        <p:spPr>
          <a:xfrm>
            <a:off x="2571736" y="642918"/>
            <a:ext cx="400052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/>
              <a:t>Basamak Değeri</a:t>
            </a:r>
          </a:p>
          <a:p>
            <a:r>
              <a:rPr lang="tr-TR" sz="4400" dirty="0" smtClean="0"/>
              <a:t>Sekiz tane birlik</a:t>
            </a:r>
          </a:p>
          <a:p>
            <a:r>
              <a:rPr lang="tr-TR" sz="4400" dirty="0" smtClean="0"/>
              <a:t>8x1=8</a:t>
            </a:r>
            <a:endParaRPr lang="tr-TR" sz="4400" dirty="0"/>
          </a:p>
          <a:p>
            <a:endParaRPr lang="tr-TR" dirty="0"/>
          </a:p>
        </p:txBody>
      </p:sp>
      <p:sp>
        <p:nvSpPr>
          <p:cNvPr id="7" name="6 Küp"/>
          <p:cNvSpPr/>
          <p:nvPr/>
        </p:nvSpPr>
        <p:spPr>
          <a:xfrm>
            <a:off x="857224" y="500042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Küp"/>
          <p:cNvSpPr/>
          <p:nvPr/>
        </p:nvSpPr>
        <p:spPr>
          <a:xfrm>
            <a:off x="857224" y="2000240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Küp"/>
          <p:cNvSpPr/>
          <p:nvPr/>
        </p:nvSpPr>
        <p:spPr>
          <a:xfrm>
            <a:off x="857224" y="250030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Küp"/>
          <p:cNvSpPr/>
          <p:nvPr/>
        </p:nvSpPr>
        <p:spPr>
          <a:xfrm>
            <a:off x="857224" y="3000372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Küp"/>
          <p:cNvSpPr/>
          <p:nvPr/>
        </p:nvSpPr>
        <p:spPr>
          <a:xfrm>
            <a:off x="857224" y="3429000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Küp"/>
          <p:cNvSpPr/>
          <p:nvPr/>
        </p:nvSpPr>
        <p:spPr>
          <a:xfrm>
            <a:off x="857224" y="3857628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858016" y="0"/>
            <a:ext cx="135485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9</a:t>
            </a:r>
            <a:endParaRPr lang="tr-TR" sz="1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3" name="2 Küp"/>
          <p:cNvSpPr/>
          <p:nvPr/>
        </p:nvSpPr>
        <p:spPr>
          <a:xfrm>
            <a:off x="857224" y="1000108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Küp"/>
          <p:cNvSpPr/>
          <p:nvPr/>
        </p:nvSpPr>
        <p:spPr>
          <a:xfrm>
            <a:off x="857224" y="1500174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5" name="4 Düz Ok Bağlayıcısı"/>
          <p:cNvCxnSpPr/>
          <p:nvPr/>
        </p:nvCxnSpPr>
        <p:spPr>
          <a:xfrm>
            <a:off x="1357290" y="1357298"/>
            <a:ext cx="1214446" cy="1588"/>
          </a:xfrm>
          <a:prstGeom prst="straightConnector1">
            <a:avLst/>
          </a:prstGeom>
          <a:ln w="1270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5 Metin kutusu"/>
          <p:cNvSpPr txBox="1"/>
          <p:nvPr/>
        </p:nvSpPr>
        <p:spPr>
          <a:xfrm>
            <a:off x="2571736" y="642918"/>
            <a:ext cx="400052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/>
              <a:t>Basamak Değeri</a:t>
            </a:r>
          </a:p>
          <a:p>
            <a:r>
              <a:rPr lang="tr-TR" sz="4400" dirty="0" smtClean="0"/>
              <a:t>Dokuz tane birlik</a:t>
            </a:r>
          </a:p>
          <a:p>
            <a:r>
              <a:rPr lang="tr-TR" sz="4400" dirty="0" smtClean="0"/>
              <a:t>9x1=9</a:t>
            </a:r>
            <a:endParaRPr lang="tr-TR" sz="4400" dirty="0"/>
          </a:p>
          <a:p>
            <a:endParaRPr lang="tr-TR" dirty="0"/>
          </a:p>
        </p:txBody>
      </p:sp>
      <p:sp>
        <p:nvSpPr>
          <p:cNvPr id="7" name="6 Küp"/>
          <p:cNvSpPr/>
          <p:nvPr/>
        </p:nvSpPr>
        <p:spPr>
          <a:xfrm>
            <a:off x="857224" y="500042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Küp"/>
          <p:cNvSpPr/>
          <p:nvPr/>
        </p:nvSpPr>
        <p:spPr>
          <a:xfrm>
            <a:off x="857224" y="2000240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Küp"/>
          <p:cNvSpPr/>
          <p:nvPr/>
        </p:nvSpPr>
        <p:spPr>
          <a:xfrm>
            <a:off x="857224" y="250030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Küp"/>
          <p:cNvSpPr/>
          <p:nvPr/>
        </p:nvSpPr>
        <p:spPr>
          <a:xfrm>
            <a:off x="857224" y="3000372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Küp"/>
          <p:cNvSpPr/>
          <p:nvPr/>
        </p:nvSpPr>
        <p:spPr>
          <a:xfrm>
            <a:off x="857224" y="3429000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Küp"/>
          <p:cNvSpPr/>
          <p:nvPr/>
        </p:nvSpPr>
        <p:spPr>
          <a:xfrm>
            <a:off x="857224" y="3857628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Küp"/>
          <p:cNvSpPr/>
          <p:nvPr/>
        </p:nvSpPr>
        <p:spPr>
          <a:xfrm>
            <a:off x="857224" y="4286256"/>
            <a:ext cx="357190" cy="35719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AHMET ERSOY İLKOKULU TERME  ERGİN ŞAHİN (BİRİNCİ)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669</Words>
  <PresentationFormat>Ekran Gösterisi (4:3)</PresentationFormat>
  <Paragraphs>242</Paragraphs>
  <Slides>46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46</vt:i4>
      </vt:variant>
    </vt:vector>
  </HeadingPairs>
  <TitlesOfParts>
    <vt:vector size="47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2019-09-12T14:14:46Z</dcterms:created>
  <dcterms:modified xsi:type="dcterms:W3CDTF">2019-09-13T14:12:29Z</dcterms:modified>
  <cp:category>https://www.sorubak.com</cp:category>
</cp:coreProperties>
</file>