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1" r:id="rId2"/>
    <p:sldId id="272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6774" autoAdjust="0"/>
  </p:normalViewPr>
  <p:slideViewPr>
    <p:cSldViewPr snapToGrid="0">
      <p:cViewPr varScale="1">
        <p:scale>
          <a:sx n="113" d="100"/>
          <a:sy n="113" d="100"/>
        </p:scale>
        <p:origin x="-51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8501C8-D60D-4AE2-93DE-F7F1CC80AA4D}" type="datetimeFigureOut">
              <a:rPr lang="tr-TR" smtClean="0"/>
              <a:pPr/>
              <a:t>19/03/2019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899F56-C523-434B-886E-76FA20971DE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www.</a:t>
            </a:r>
            <a:r>
              <a:rPr lang="tr-TR" dirty="0" err="1" smtClean="0"/>
              <a:t>egitimhane</a:t>
            </a:r>
            <a:r>
              <a:rPr lang="tr-TR" dirty="0" smtClean="0"/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99F56-C523-434B-886E-76FA20971DE7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99F56-C523-434B-886E-76FA20971DE7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19/03/2019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59114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19/03/2019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76068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19/03/2019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70106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19/03/2019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72561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19/03/2019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93452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19/03/2019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65021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19/03/2019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50620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19/03/2019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11886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19/03/2019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80180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19/03/2019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43188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19/03/2019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66896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9F027-129F-4F08-8458-B4602F237CDA}" type="datetimeFigureOut">
              <a:rPr lang="tr-TR" smtClean="0"/>
              <a:pPr/>
              <a:t>19/03/2019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78368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6172881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403538" y="38637"/>
            <a:ext cx="11384924" cy="59093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5400" b="1" dirty="0">
                <a:solidFill>
                  <a:srgbClr val="FF0000"/>
                </a:solidFill>
                <a:latin typeface="Kayra Aydin" panose="020F0503040000020004" pitchFamily="34" charset="0"/>
              </a:rPr>
              <a:t>Cumhuriyet, ulusun, egemenliğini kendi elinde tuttuğu ve bunu belirli süreler için seçtiği milletvekilleri aracılığıyla kullandığı devlet biçimidir</a:t>
            </a:r>
            <a:r>
              <a:rPr lang="tr-TR" sz="5400" b="1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. Yani halkın kendi idarecisini kendisinin seçtiği bir yönetim biçimidir.</a:t>
            </a:r>
            <a:endParaRPr lang="tr-TR" sz="5400" b="1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42059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510861" y="2741646"/>
            <a:ext cx="11363459" cy="39703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fontAlgn="b">
              <a:buFont typeface="Arial" panose="020B0604020202020204" pitchFamily="34" charset="0"/>
              <a:buChar char="•"/>
            </a:pPr>
            <a:r>
              <a:rPr lang="tr-TR" sz="2800" dirty="0">
                <a:solidFill>
                  <a:srgbClr val="FF0000"/>
                </a:solidFill>
                <a:latin typeface="Kayra Aydin" panose="020F0503040000020004" pitchFamily="34" charset="0"/>
              </a:rPr>
              <a:t>Eğitim görme hakkı</a:t>
            </a:r>
          </a:p>
          <a:p>
            <a:pPr fontAlgn="b">
              <a:buFont typeface="Arial" panose="020B0604020202020204" pitchFamily="34" charset="0"/>
              <a:buChar char="•"/>
            </a:pPr>
            <a:r>
              <a:rPr lang="tr-TR" sz="2800" dirty="0">
                <a:solidFill>
                  <a:srgbClr val="FF0000"/>
                </a:solidFill>
                <a:latin typeface="Kayra Aydin" panose="020F0503040000020004" pitchFamily="34" charset="0"/>
              </a:rPr>
              <a:t>Sağlık hizmetlerinden faydalanma hakkı</a:t>
            </a:r>
          </a:p>
          <a:p>
            <a:pPr fontAlgn="b">
              <a:buFont typeface="Arial" panose="020B0604020202020204" pitchFamily="34" charset="0"/>
              <a:buChar char="•"/>
            </a:pPr>
            <a:r>
              <a:rPr lang="tr-TR" sz="2800" dirty="0">
                <a:solidFill>
                  <a:srgbClr val="FF0000"/>
                </a:solidFill>
                <a:latin typeface="Kayra Aydin" panose="020F0503040000020004" pitchFamily="34" charset="0"/>
              </a:rPr>
              <a:t>Kişinin maddi ve manevi varlığının dokunulmazlığı</a:t>
            </a:r>
          </a:p>
          <a:p>
            <a:pPr fontAlgn="b">
              <a:buFont typeface="Arial" panose="020B0604020202020204" pitchFamily="34" charset="0"/>
              <a:buChar char="•"/>
            </a:pPr>
            <a:r>
              <a:rPr lang="tr-TR" sz="2800" dirty="0">
                <a:solidFill>
                  <a:srgbClr val="FF0000"/>
                </a:solidFill>
                <a:latin typeface="Kayra Aydin" panose="020F0503040000020004" pitchFamily="34" charset="0"/>
              </a:rPr>
              <a:t>Kişi hürriyeti ve güvenliği</a:t>
            </a:r>
          </a:p>
          <a:p>
            <a:pPr fontAlgn="b">
              <a:buFont typeface="Arial" panose="020B0604020202020204" pitchFamily="34" charset="0"/>
              <a:buChar char="•"/>
            </a:pPr>
            <a:r>
              <a:rPr lang="tr-TR" sz="2800" dirty="0">
                <a:solidFill>
                  <a:srgbClr val="FF0000"/>
                </a:solidFill>
                <a:latin typeface="Kayra Aydin" panose="020F0503040000020004" pitchFamily="34" charset="0"/>
              </a:rPr>
              <a:t>Özel hayatın gizliliği</a:t>
            </a:r>
          </a:p>
          <a:p>
            <a:pPr fontAlgn="b">
              <a:buFont typeface="Arial" panose="020B0604020202020204" pitchFamily="34" charset="0"/>
              <a:buChar char="•"/>
            </a:pPr>
            <a:r>
              <a:rPr lang="tr-TR" sz="2800" dirty="0">
                <a:solidFill>
                  <a:srgbClr val="FF0000"/>
                </a:solidFill>
                <a:latin typeface="Kayra Aydin" panose="020F0503040000020004" pitchFamily="34" charset="0"/>
              </a:rPr>
              <a:t>Dilekçe yazma hakkı</a:t>
            </a:r>
          </a:p>
          <a:p>
            <a:pPr fontAlgn="b">
              <a:buFont typeface="Arial" panose="020B0604020202020204" pitchFamily="34" charset="0"/>
              <a:buChar char="•"/>
            </a:pPr>
            <a:r>
              <a:rPr lang="tr-TR" sz="2800" dirty="0">
                <a:solidFill>
                  <a:srgbClr val="FF0000"/>
                </a:solidFill>
                <a:latin typeface="Kayra Aydin" panose="020F0503040000020004" pitchFamily="34" charset="0"/>
              </a:rPr>
              <a:t>Mirasta ve boşanmada kadın erkek eşitliği</a:t>
            </a:r>
          </a:p>
          <a:p>
            <a:pPr fontAlgn="b">
              <a:buFont typeface="Arial" panose="020B0604020202020204" pitchFamily="34" charset="0"/>
              <a:buChar char="•"/>
            </a:pPr>
            <a:r>
              <a:rPr lang="tr-TR" sz="2800" dirty="0">
                <a:solidFill>
                  <a:srgbClr val="FF0000"/>
                </a:solidFill>
                <a:latin typeface="Kayra Aydin" panose="020F0503040000020004" pitchFamily="34" charset="0"/>
              </a:rPr>
              <a:t>Türk Kadınının kazandığı siyasi haklar</a:t>
            </a:r>
          </a:p>
          <a:p>
            <a:pPr fontAlgn="b">
              <a:buFont typeface="Arial" panose="020B0604020202020204" pitchFamily="34" charset="0"/>
              <a:buChar char="•"/>
            </a:pPr>
            <a:r>
              <a:rPr lang="tr-TR" sz="2800" dirty="0">
                <a:solidFill>
                  <a:srgbClr val="FF0000"/>
                </a:solidFill>
                <a:latin typeface="Kayra Aydin" panose="020F0503040000020004" pitchFamily="34" charset="0"/>
              </a:rPr>
              <a:t>Seçme ve seçilme hakkı</a:t>
            </a:r>
            <a:endParaRPr lang="tr-TR" sz="2800" b="0" i="0" dirty="0">
              <a:solidFill>
                <a:srgbClr val="FF0000"/>
              </a:solidFill>
              <a:effectLst/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501315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556" y="0"/>
            <a:ext cx="12286556" cy="6858000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231820" y="1499143"/>
            <a:ext cx="11681138" cy="175432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Kayra Aydin" panose="020F0503040000020004" pitchFamily="34" charset="0"/>
              </a:rPr>
              <a:t>Ülkemizin yönetim biçimi Cumhuriyet’tir. Bizim yönetim şeklimizde, halkımız yönetimde söz sahibidir ve dilediği kişiye yönetme hakkını verir.</a:t>
            </a:r>
          </a:p>
        </p:txBody>
      </p:sp>
    </p:spTree>
    <p:extLst>
      <p:ext uri="{BB962C8B-B14F-4D97-AF65-F5344CB8AC3E}">
        <p14:creationId xmlns="" xmlns:p14="http://schemas.microsoft.com/office/powerpoint/2010/main" val="17376884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489396" y="1859340"/>
            <a:ext cx="11539471" cy="23083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Kayra Aydin" panose="020F0503040000020004" pitchFamily="34" charset="0"/>
              </a:rPr>
              <a:t>Özgür bir yaşam süremezdik, düşüncemizi rahatça ifade edemez, seçme ve seçilme hakkımızı kullanamazdık. Mesela, ülkemiz padişahlıkla yönetilir ve bizim fikrimiz alınmazdı. </a:t>
            </a:r>
          </a:p>
        </p:txBody>
      </p:sp>
    </p:spTree>
    <p:extLst>
      <p:ext uri="{BB962C8B-B14F-4D97-AF65-F5344CB8AC3E}">
        <p14:creationId xmlns="" xmlns:p14="http://schemas.microsoft.com/office/powerpoint/2010/main" val="28540789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676147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097275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25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628922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578638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081205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76"/>
            <a:ext cx="12187415" cy="68296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908519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089743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57752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83</Words>
  <PresentationFormat>Özel</PresentationFormat>
  <Paragraphs>16</Paragraphs>
  <Slides>13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2019-01-12T17:42:13Z</dcterms:created>
  <dcterms:modified xsi:type="dcterms:W3CDTF">2019-03-19T07:43:18Z</dcterms:modified>
  <cp:category>https://www.sorubak.com</cp:category>
</cp:coreProperties>
</file>