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6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0916DA3-C366-4699-85DC-2B50A8451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C473E38-F5FA-4D3F-B414-8E3DFC3015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D65F475-55FC-405E-AEC0-600835EC7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7ADFA6A-7F45-4F4F-84D5-DD964D4BE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7A98761-7EC7-49C5-9C20-959DEF0D3F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955FCC5-1EEB-4A7A-9074-4D8218245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77E86D1-9E90-48C5-BA1E-AA354AE45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9EE363E-8CE0-4771-9324-7294FAAB88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1DB782C-4F6B-4DF1-991B-9D65EEB07CF7}"/>
              </a:ext>
            </a:extLst>
          </p:cNvPr>
          <p:cNvSpPr/>
          <p:nvPr/>
        </p:nvSpPr>
        <p:spPr>
          <a:xfrm>
            <a:off x="5511919" y="2531270"/>
            <a:ext cx="2349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mahalledir.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6E1DF2DC-29C8-4C1F-9447-B3A4F509D54D}"/>
              </a:ext>
            </a:extLst>
          </p:cNvPr>
          <p:cNvSpPr/>
          <p:nvPr/>
        </p:nvSpPr>
        <p:spPr>
          <a:xfrm>
            <a:off x="3944576" y="3167390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valiler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3B0E39BD-0A04-4DE7-947C-DAA3312BD0D4}"/>
              </a:ext>
            </a:extLst>
          </p:cNvPr>
          <p:cNvSpPr/>
          <p:nvPr/>
        </p:nvSpPr>
        <p:spPr>
          <a:xfrm>
            <a:off x="3541905" y="3774695"/>
            <a:ext cx="2834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kaymakamlar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BC581C8A-FE3A-4289-AACB-E1AC63BA3477}"/>
              </a:ext>
            </a:extLst>
          </p:cNvPr>
          <p:cNvSpPr/>
          <p:nvPr/>
        </p:nvSpPr>
        <p:spPr>
          <a:xfrm>
            <a:off x="3399291" y="4398777"/>
            <a:ext cx="2107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muhtarlar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44CACF81-FBCE-4854-9A8F-0D6BF2CCD64C}"/>
              </a:ext>
            </a:extLst>
          </p:cNvPr>
          <p:cNvSpPr/>
          <p:nvPr/>
        </p:nvSpPr>
        <p:spPr>
          <a:xfrm>
            <a:off x="5915988" y="4980916"/>
            <a:ext cx="1035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ildir.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F770A19F-3792-4C02-81FB-33F5F07D6ABC}"/>
              </a:ext>
            </a:extLst>
          </p:cNvPr>
          <p:cNvSpPr/>
          <p:nvPr/>
        </p:nvSpPr>
        <p:spPr>
          <a:xfrm>
            <a:off x="2929508" y="5626564"/>
            <a:ext cx="1665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ilçelere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4B9A5512-F1B0-46D1-8D53-0B7E7143DBC7}"/>
              </a:ext>
            </a:extLst>
          </p:cNvPr>
          <p:cNvSpPr/>
          <p:nvPr/>
        </p:nvSpPr>
        <p:spPr>
          <a:xfrm>
            <a:off x="7283395" y="5626564"/>
            <a:ext cx="1187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illere</a:t>
            </a:r>
          </a:p>
        </p:txBody>
      </p:sp>
    </p:spTree>
    <p:extLst>
      <p:ext uri="{BB962C8B-B14F-4D97-AF65-F5344CB8AC3E}">
        <p14:creationId xmlns=""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3D265BF-8B35-4D11-B9FF-BDA7B8174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A8C09F7-BB4C-4587-BFA9-8C6DB0DEBF46}"/>
              </a:ext>
            </a:extLst>
          </p:cNvPr>
          <p:cNvSpPr/>
          <p:nvPr/>
        </p:nvSpPr>
        <p:spPr>
          <a:xfrm>
            <a:off x="6224984" y="1348423"/>
            <a:ext cx="1733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Amasya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63CA2492-B804-4CBB-AED7-1070143B5F1B}"/>
              </a:ext>
            </a:extLst>
          </p:cNvPr>
          <p:cNvSpPr/>
          <p:nvPr/>
        </p:nvSpPr>
        <p:spPr>
          <a:xfrm>
            <a:off x="6096000" y="1994375"/>
            <a:ext cx="3009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Osman VAROL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F2960EF4-1D6C-49F5-B40E-9C4FCC3B0C60}"/>
              </a:ext>
            </a:extLst>
          </p:cNvPr>
          <p:cNvSpPr/>
          <p:nvPr/>
        </p:nvSpPr>
        <p:spPr>
          <a:xfrm>
            <a:off x="6096000" y="2680966"/>
            <a:ext cx="1569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Taşova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61258212-18E8-4496-A246-256ECD0AD13D}"/>
              </a:ext>
            </a:extLst>
          </p:cNvPr>
          <p:cNvSpPr/>
          <p:nvPr/>
        </p:nvSpPr>
        <p:spPr>
          <a:xfrm>
            <a:off x="6015258" y="3342798"/>
            <a:ext cx="3701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Okan YENİDÜNYA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2CBA7E14-698B-4A93-B9C4-88EBFD5B2AE9}"/>
              </a:ext>
            </a:extLst>
          </p:cNvPr>
          <p:cNvSpPr/>
          <p:nvPr/>
        </p:nvSpPr>
        <p:spPr>
          <a:xfrm>
            <a:off x="6015258" y="3988750"/>
            <a:ext cx="2732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err="1">
                <a:solidFill>
                  <a:srgbClr val="FF0000"/>
                </a:solidFill>
                <a:latin typeface="Arial Black" panose="020B0A04020102020204" pitchFamily="34" charset="0"/>
              </a:rPr>
              <a:t>Çaydibi</a:t>
            </a:r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 Köyü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9FF3F52F-024C-409E-8F6F-86B4AA12E943}"/>
              </a:ext>
            </a:extLst>
          </p:cNvPr>
          <p:cNvSpPr/>
          <p:nvPr/>
        </p:nvSpPr>
        <p:spPr>
          <a:xfrm>
            <a:off x="6041256" y="4691711"/>
            <a:ext cx="2916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Necmettin ÖZ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9737C78A-8B41-410D-A2DF-075403602D55}"/>
              </a:ext>
            </a:extLst>
          </p:cNvPr>
          <p:cNvSpPr/>
          <p:nvPr/>
        </p:nvSpPr>
        <p:spPr>
          <a:xfrm>
            <a:off x="1062136" y="6285374"/>
            <a:ext cx="2796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Mahalle (köy)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EB0B4A1D-66A1-4703-A4A4-8631C16EDFB6}"/>
              </a:ext>
            </a:extLst>
          </p:cNvPr>
          <p:cNvSpPr/>
          <p:nvPr/>
        </p:nvSpPr>
        <p:spPr>
          <a:xfrm>
            <a:off x="4921063" y="63114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ilçe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C299F053-E8E1-42AA-AA10-42BE886CE0A2}"/>
              </a:ext>
            </a:extLst>
          </p:cNvPr>
          <p:cNvSpPr/>
          <p:nvPr/>
        </p:nvSpPr>
        <p:spPr>
          <a:xfrm>
            <a:off x="9001739" y="6285374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il</a:t>
            </a:r>
          </a:p>
        </p:txBody>
      </p:sp>
    </p:spTree>
    <p:extLst>
      <p:ext uri="{BB962C8B-B14F-4D97-AF65-F5344CB8AC3E}">
        <p14:creationId xmlns="" xmlns:p14="http://schemas.microsoft.com/office/powerpoint/2010/main" val="721980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25</Words>
  <PresentationFormat>Özel</PresentationFormat>
  <Paragraphs>16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2019-03-14T08:13:07Z</dcterms:modified>
  <cp:category>https://www.sorubak.com</cp:category>
</cp:coreProperties>
</file>