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6" r:id="rId5"/>
    <p:sldId id="287" r:id="rId6"/>
    <p:sldId id="289" r:id="rId7"/>
    <p:sldId id="296" r:id="rId8"/>
    <p:sldId id="290" r:id="rId9"/>
    <p:sldId id="291" r:id="rId10"/>
    <p:sldId id="292" r:id="rId11"/>
    <p:sldId id="293" r:id="rId12"/>
    <p:sldId id="294" r:id="rId13"/>
    <p:sldId id="295" r:id="rId14"/>
    <p:sldId id="297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90725A9E-C461-485F-AA76-7AA010B59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A2C20F17-DABF-4960-BCE8-5FAD9D90AE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B70EE5E-1009-4FAA-B5F1-B127C5C94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5B72E66-18FB-4D4E-92A5-246DC601D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042A4F8E-354F-41B0-84BB-40E137CE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190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287CC603-AE5B-4636-AC2A-5D0EEC0E7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77BF0BAF-7F9E-4880-B4A4-4D31589118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B6D224E-80ED-4EFB-914F-2B6274032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1771907-FCCE-4A60-8E07-4DE4AC055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72C97701-C3F6-40DF-A959-7CE0F1360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2876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E4ED70B6-2464-4327-BD68-E2FA7B76CD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B09C38DE-9802-4263-80BF-ABC5F9654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AE230741-FA83-4EF7-9E8D-B84834FC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AC0A8898-7B9B-4B88-8234-AA9BB4804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5D293B5E-ABF9-4410-8701-5EC896C2D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036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FD27F05D-1EE6-4030-A525-167EBD35D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057A2181-9E63-4F9C-8426-F8F4501DF1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BC4346A-C783-4E19-A7F9-D4DD7A88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952E780-215A-4572-947E-E6E813EDA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585DAB1-0938-45EE-8088-D1071900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358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37AAE811-283B-4AA7-ACEF-F1280581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BCDEE3EF-FBAC-4B5C-84C9-789240D8A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3E3833FE-4A72-4AB6-ADB6-4B76F4D80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07765EB4-043D-4BD1-AA80-5A4DF3342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70C576F-B79B-4ACD-981C-83D52F532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3991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67FB8841-BE21-4932-AC26-A83ADDB00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6735AE7-E6E6-484F-B304-6B48BA306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3E931833-61EE-4539-AF0F-C7E6D46FBA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E32596FD-068B-4FDC-82B7-525F3E728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7CCDC54B-FB26-44A6-A655-C81A4572E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5C7F1256-2EC8-4B1D-BE8B-7AD91EF39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853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0D70EA27-D4B6-4216-AB2F-C46AE6E5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A13C787-541C-4DBE-B069-62D2AEE61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5175D471-50ED-4DF8-8B5A-26F78976E6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4B3B73E0-5E31-4E9E-953C-154086D7E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0B7276B-FBAF-4513-B060-4C57131880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D40F59BB-EA68-41DC-8C75-9958643B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4C79476E-8ED4-4BF0-91C8-675F0EF51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7F218CA6-B25D-467F-8E94-FAAD9923B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069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7BCB0391-64AC-45DA-A0C6-4856C85CF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643A8329-D2EF-4740-A9B3-11A86296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1F47633B-48C9-4F90-98E8-88D6CCBC4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DB46049-9805-4B56-A0FA-51423A00E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877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83E748BB-4A04-42F9-A564-F61BA60F4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BC47EB9C-B232-489E-BE96-EAEC346B4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6E7E133D-DC35-41DE-B75A-3EA78D6BF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371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56CCD394-72DA-4757-A93F-9C40B4D37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E2A86E72-EE34-45F5-8F14-1746D78F4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73DB9D8F-1742-4FB5-BD5F-204F7472E1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1AF469C8-6EE9-4411-9C71-D55B71EC8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E77AE62-367F-41BC-AA8D-08D396BC5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9DC48EE-D69B-42A7-A917-D8E1341C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93165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B12211EC-7CAB-42E9-B7C0-FDBB8D65E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9BF0C3AC-F1D8-439D-9DD9-0F3DA0795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BA18B4EB-A552-4A40-9AC0-4856B2F96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202A2FB-A10B-427A-B678-ADF24CA87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43B477C5-F77B-488F-A651-D40810E04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DFA76AD4-8C41-4EAC-9F9C-998970189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33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ACE4EB6D-93BD-4A66-B53C-144B211FA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D8FEE859-BF95-4C74-A0A4-BD64FFF22A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8281C345-BF1A-4F6C-AAA3-271432A34B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D5FE6-5E95-47C6-8F76-86879A49B676}" type="datetimeFigureOut">
              <a:rPr lang="tr-TR" smtClean="0"/>
              <a:pPr/>
              <a:t>07/03/2019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947B494-CA12-4560-AB3F-2F5E8515D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9779E8B4-E84A-4150-BF16-C9CCE1F3C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A3B8D-77FB-4EB0-AB85-9E34DDAF828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9406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6326BC82-C1FE-4972-8DAA-72019085F1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7736" y="1714351"/>
            <a:ext cx="6096528" cy="3429297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5B95F54-7184-4160-AD26-337D51388EA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136" y="1866751"/>
            <a:ext cx="6096528" cy="3429297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="" xmlns:a16="http://schemas.microsoft.com/office/drawing/2014/main" id="{69536D24-9051-47ED-90E5-10C9EBCC8F0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0C4F16E5-1689-403F-841D-32AE9BE622AB}"/>
              </a:ext>
            </a:extLst>
          </p:cNvPr>
          <p:cNvSpPr txBox="1"/>
          <p:nvPr/>
        </p:nvSpPr>
        <p:spPr>
          <a:xfrm>
            <a:off x="1041633" y="3140124"/>
            <a:ext cx="10108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7200" dirty="0">
                <a:solidFill>
                  <a:srgbClr val="FF0000"/>
                </a:solidFill>
                <a:latin typeface="Arial Black" panose="020B0A04020102020204" pitchFamily="34" charset="0"/>
              </a:rPr>
              <a:t>TÜRK ULUSUNU KİM KURTADI?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7617A9EF-BC8F-4BAA-A072-F81F005F65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69011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3D64111-4D7C-4A7E-9AAB-833D40A1F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A28979F-E5BA-4F4C-9611-B664E09F26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E667F0AB-AE82-4816-A128-A6BB6B7AC4C9}"/>
              </a:ext>
            </a:extLst>
          </p:cNvPr>
          <p:cNvSpPr/>
          <p:nvPr/>
        </p:nvSpPr>
        <p:spPr>
          <a:xfrm flipH="1">
            <a:off x="1300294" y="2844225"/>
            <a:ext cx="538573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Atatürk bir liseye uğramıştır.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98E4AF1C-62F4-4ADA-BEF7-8A7149226E50}"/>
              </a:ext>
            </a:extLst>
          </p:cNvPr>
          <p:cNvSpPr/>
          <p:nvPr/>
        </p:nvSpPr>
        <p:spPr>
          <a:xfrm flipH="1">
            <a:off x="1270233" y="3685801"/>
            <a:ext cx="10831585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Atatürk, yanında birkaç arkadaşı ve okul müdürü ile beraber sınıfa girmiştir.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936DB310-99D4-41AE-AAE8-31ADC761E536}"/>
              </a:ext>
            </a:extLst>
          </p:cNvPr>
          <p:cNvSpPr/>
          <p:nvPr/>
        </p:nvSpPr>
        <p:spPr>
          <a:xfrm flipH="1">
            <a:off x="1427527" y="4853480"/>
            <a:ext cx="1033383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Atatürk, öğrencinin konuşması bitince soru sormuştur.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F6CD58AE-781C-47B1-89F2-72086A3C9276}"/>
              </a:ext>
            </a:extLst>
          </p:cNvPr>
          <p:cNvSpPr/>
          <p:nvPr/>
        </p:nvSpPr>
        <p:spPr>
          <a:xfrm flipH="1">
            <a:off x="1270233" y="5528716"/>
            <a:ext cx="10801524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Atatürk öğrencinin yanıtını doğru bulmamıştır. “Türk ulusunu kendi kanı kurtarmıştır!” dedi.</a:t>
            </a:r>
          </a:p>
        </p:txBody>
      </p:sp>
    </p:spTree>
    <p:extLst>
      <p:ext uri="{BB962C8B-B14F-4D97-AF65-F5344CB8AC3E}">
        <p14:creationId xmlns="" xmlns:p14="http://schemas.microsoft.com/office/powerpoint/2010/main" val="11651224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B919656-2A3B-4A61-BD0F-0A353EB32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B46236D2-E2DC-4D17-BC8A-AB0D0F0C70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71297277-B153-49A1-96F7-39522B5C187B}"/>
              </a:ext>
            </a:extLst>
          </p:cNvPr>
          <p:cNvSpPr/>
          <p:nvPr/>
        </p:nvSpPr>
        <p:spPr>
          <a:xfrm flipH="1">
            <a:off x="176168" y="3708291"/>
            <a:ext cx="11778143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Kayra Aydin" panose="020F0503040000020004" pitchFamily="34" charset="0"/>
              </a:rPr>
              <a:t>Uyumludur. Metinde Atatürk bir sınıftadır. Sınıfta bir öğrencinin konuşmasını dinlemektedir. Görsellerde de metinde anlatılanların fotoğrafları vardır.</a:t>
            </a:r>
          </a:p>
        </p:txBody>
      </p:sp>
    </p:spTree>
    <p:extLst>
      <p:ext uri="{BB962C8B-B14F-4D97-AF65-F5344CB8AC3E}">
        <p14:creationId xmlns="" xmlns:p14="http://schemas.microsoft.com/office/powerpoint/2010/main" val="31149124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C4616B3-B583-43B6-9D96-15EC4A735E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0A23F5E-0A42-45A1-A093-556C660A5C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39352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C8F673B-4353-4EB3-9A78-516C592D36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111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78AB1AE-D705-4F51-B297-CF96EB6312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59111" cy="685800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F6B60691-9309-4205-A782-A7A07CFFDA97}"/>
              </a:ext>
            </a:extLst>
          </p:cNvPr>
          <p:cNvSpPr/>
          <p:nvPr/>
        </p:nvSpPr>
        <p:spPr>
          <a:xfrm flipH="1">
            <a:off x="148204" y="2600764"/>
            <a:ext cx="12110907" cy="39703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ATATÜRK’ÜN MİLLET SEVGİSİ</a:t>
            </a:r>
          </a:p>
          <a:p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   Atatürk milletini çok severdi. Milleti için çok zorlu şartlarda, türlü güçlüklere göğüs gererek vatan mücadelesi verdi.</a:t>
            </a:r>
          </a:p>
          <a:p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   Eğer milletini sevmeseydi bu mücadelenin içine asla girmezdi. Her fırsatta milleti ile beraber oldu, onların dertlerini dinledi, onlara derman oldu.</a:t>
            </a:r>
          </a:p>
          <a:p>
            <a:r>
              <a:rPr lang="tr-TR" sz="2800" dirty="0">
                <a:solidFill>
                  <a:srgbClr val="FF0000"/>
                </a:solidFill>
                <a:latin typeface="Kayra Aydin" panose="020F0503040000020004" pitchFamily="34" charset="0"/>
              </a:rPr>
              <a:t>    Biz de Ata’mızın izinden giderek milletimizi çok sevmeli, her zaman milletimize en iyi hizmeti verebilmek için çok çalışmalıyız. </a:t>
            </a:r>
          </a:p>
          <a:p>
            <a:endParaRPr lang="tr-TR" sz="28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99383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8755DF29-20C3-4ACE-A3E6-160E4FF7A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3CD928A1-2130-47CB-A0CE-FEE7B5C1CC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67E8B6D4-6212-4D95-976A-A977606788FC}"/>
              </a:ext>
            </a:extLst>
          </p:cNvPr>
          <p:cNvSpPr/>
          <p:nvPr/>
        </p:nvSpPr>
        <p:spPr>
          <a:xfrm flipH="1">
            <a:off x="303403" y="4094185"/>
            <a:ext cx="2431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en önemli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9981665D-83B2-487C-B329-4828A9CB37B5}"/>
              </a:ext>
            </a:extLst>
          </p:cNvPr>
          <p:cNvSpPr/>
          <p:nvPr/>
        </p:nvSpPr>
        <p:spPr>
          <a:xfrm flipH="1">
            <a:off x="7400489" y="5026761"/>
            <a:ext cx="142473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en az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="" xmlns:a16="http://schemas.microsoft.com/office/drawing/2014/main" id="{E32E9BF1-A006-4147-B110-69AD2D1282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09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30392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4743225-CA3E-4808-816C-6ED0296C5F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A944C32-F3F0-4101-8F46-756F7B74F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ABD17EE6-1B78-48BF-8904-82093134E3E1}"/>
              </a:ext>
            </a:extLst>
          </p:cNvPr>
          <p:cNvSpPr/>
          <p:nvPr/>
        </p:nvSpPr>
        <p:spPr>
          <a:xfrm>
            <a:off x="880844" y="302004"/>
            <a:ext cx="6350466" cy="687897"/>
          </a:xfrm>
          <a:prstGeom prst="rect">
            <a:avLst/>
          </a:prstGeom>
          <a:solidFill>
            <a:schemeClr val="accent2">
              <a:alpha val="7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728F15E2-F2CA-48E8-82AF-EA7C718ECC34}"/>
              </a:ext>
            </a:extLst>
          </p:cNvPr>
          <p:cNvSpPr/>
          <p:nvPr/>
        </p:nvSpPr>
        <p:spPr>
          <a:xfrm>
            <a:off x="880844" y="1080046"/>
            <a:ext cx="8994676" cy="68789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1D556176-D69D-4D44-BCE1-3AE7EE00FDCF}"/>
              </a:ext>
            </a:extLst>
          </p:cNvPr>
          <p:cNvSpPr/>
          <p:nvPr/>
        </p:nvSpPr>
        <p:spPr>
          <a:xfrm>
            <a:off x="4796722" y="1858088"/>
            <a:ext cx="6350466" cy="6878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="" xmlns:a16="http://schemas.microsoft.com/office/drawing/2014/main" id="{40AF263A-5C39-42CE-BBA5-271C356B5FC1}"/>
              </a:ext>
            </a:extLst>
          </p:cNvPr>
          <p:cNvSpPr/>
          <p:nvPr/>
        </p:nvSpPr>
        <p:spPr>
          <a:xfrm>
            <a:off x="880844" y="2636130"/>
            <a:ext cx="6350466" cy="68789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="" xmlns:a16="http://schemas.microsoft.com/office/drawing/2014/main" id="{B86B3F53-7302-42C9-8596-96209364B40A}"/>
              </a:ext>
            </a:extLst>
          </p:cNvPr>
          <p:cNvSpPr/>
          <p:nvPr/>
        </p:nvSpPr>
        <p:spPr>
          <a:xfrm>
            <a:off x="880843" y="3429000"/>
            <a:ext cx="8994675" cy="68789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="" xmlns:a16="http://schemas.microsoft.com/office/drawing/2014/main" id="{BE2022E6-F18C-44A1-B9C2-61BA3AE662F3}"/>
              </a:ext>
            </a:extLst>
          </p:cNvPr>
          <p:cNvSpPr/>
          <p:nvPr/>
        </p:nvSpPr>
        <p:spPr>
          <a:xfrm>
            <a:off x="880843" y="4221870"/>
            <a:ext cx="5038694" cy="687897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="" xmlns:a16="http://schemas.microsoft.com/office/drawing/2014/main" id="{D1672CCD-49E9-4A28-94FE-8D6127B66C02}"/>
              </a:ext>
            </a:extLst>
          </p:cNvPr>
          <p:cNvSpPr/>
          <p:nvPr/>
        </p:nvSpPr>
        <p:spPr>
          <a:xfrm>
            <a:off x="880844" y="5014740"/>
            <a:ext cx="6350466" cy="68789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Dikdörtgen 13">
            <a:extLst>
              <a:ext uri="{FF2B5EF4-FFF2-40B4-BE49-F238E27FC236}">
                <a16:creationId xmlns="" xmlns:a16="http://schemas.microsoft.com/office/drawing/2014/main" id="{1CD316EE-9E49-47FB-8C53-B491C6AC7FDE}"/>
              </a:ext>
            </a:extLst>
          </p:cNvPr>
          <p:cNvSpPr/>
          <p:nvPr/>
        </p:nvSpPr>
        <p:spPr>
          <a:xfrm>
            <a:off x="880843" y="5763126"/>
            <a:ext cx="10361463" cy="687897"/>
          </a:xfrm>
          <a:prstGeom prst="rect">
            <a:avLst/>
          </a:prstGeom>
          <a:solidFill>
            <a:schemeClr val="accent2">
              <a:alpha val="7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27265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7723689-B0B2-4EEB-A70A-3165490AD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24AA77C-FE74-4770-821D-11A0D0A87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2386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11DF4E6-D12E-442C-AF31-F4479A6F1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1CEA82D-3C66-4609-9174-452D598F9E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245C0334-8C18-4C9E-B490-C7ADDDE610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930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="" xmlns:a16="http://schemas.microsoft.com/office/drawing/2014/main" id="{3C1BD19A-2960-43BF-9C1D-B58AE4BBA4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01450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="" xmlns:a16="http://schemas.microsoft.com/office/drawing/2014/main" id="{1927A5B3-5DB7-4974-B5EC-2D98F5D02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B94B1D9-9D64-4B0B-AEBF-F16CC4988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6603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70D4279B-AF33-45B6-BDD5-68B886526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E798CB5D-2F47-4A1A-82C5-689C5855B717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26DA6FA1-985E-49E7-AAE9-627315073FE5}"/>
              </a:ext>
            </a:extLst>
          </p:cNvPr>
          <p:cNvSpPr txBox="1"/>
          <p:nvPr/>
        </p:nvSpPr>
        <p:spPr>
          <a:xfrm>
            <a:off x="0" y="1988191"/>
            <a:ext cx="1837190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Rastlantı: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33393A4F-9D90-4981-BEFC-916F2C05AB0E}"/>
              </a:ext>
            </a:extLst>
          </p:cNvPr>
          <p:cNvSpPr/>
          <p:nvPr/>
        </p:nvSpPr>
        <p:spPr>
          <a:xfrm flipH="1">
            <a:off x="1837190" y="1988191"/>
            <a:ext cx="10354810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Açıklanamayan, beklenilmeyen, önceden kestirilemeyen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6D660370-F6AB-4B70-B444-1D12DB15966F}"/>
              </a:ext>
            </a:extLst>
          </p:cNvPr>
          <p:cNvSpPr/>
          <p:nvPr/>
        </p:nvSpPr>
        <p:spPr>
          <a:xfrm flipH="1">
            <a:off x="748019" y="4302340"/>
            <a:ext cx="7582249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İzzet ile hoş bir rastlantı sonucu tanıştım.</a:t>
            </a:r>
          </a:p>
        </p:txBody>
      </p:sp>
      <p:sp>
        <p:nvSpPr>
          <p:cNvPr id="9" name="Dikdörtgen 8">
            <a:extLst>
              <a:ext uri="{FF2B5EF4-FFF2-40B4-BE49-F238E27FC236}">
                <a16:creationId xmlns="" xmlns:a16="http://schemas.microsoft.com/office/drawing/2014/main" id="{039AF42C-40E0-4D81-AB80-87233766636E}"/>
              </a:ext>
            </a:extLst>
          </p:cNvPr>
          <p:cNvSpPr/>
          <p:nvPr/>
        </p:nvSpPr>
        <p:spPr>
          <a:xfrm flipH="1">
            <a:off x="60122" y="2810834"/>
            <a:ext cx="6035878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bir olayın ortaya çıkışı, tesadüf.</a:t>
            </a:r>
          </a:p>
        </p:txBody>
      </p:sp>
    </p:spTree>
    <p:extLst>
      <p:ext uri="{BB962C8B-B14F-4D97-AF65-F5344CB8AC3E}">
        <p14:creationId xmlns="" xmlns:p14="http://schemas.microsoft.com/office/powerpoint/2010/main" val="40021970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786B564-99E4-4E30-BE8A-18C3BF197F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DC99DD4B-EB5A-4247-B816-EEF81AC80C00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189A4562-5C4B-47E2-AF46-DBBC2167D889}"/>
              </a:ext>
            </a:extLst>
          </p:cNvPr>
          <p:cNvSpPr txBox="1"/>
          <p:nvPr/>
        </p:nvSpPr>
        <p:spPr>
          <a:xfrm>
            <a:off x="218113" y="1996580"/>
            <a:ext cx="1325461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İlişkin: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8B01E2EB-450E-4B0C-90B2-FD486EBDB155}"/>
              </a:ext>
            </a:extLst>
          </p:cNvPr>
          <p:cNvSpPr/>
          <p:nvPr/>
        </p:nvSpPr>
        <p:spPr>
          <a:xfrm flipH="1">
            <a:off x="1543574" y="1996580"/>
            <a:ext cx="5780014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>
                <a:solidFill>
                  <a:srgbClr val="FFFF00"/>
                </a:solidFill>
                <a:latin typeface="Kayra Aydin" panose="020F0503040000020004" pitchFamily="34" charset="0"/>
              </a:rPr>
              <a:t>İlgisi, ilişiği olan, bağlı, ilgili, ait,</a:t>
            </a:r>
            <a:endParaRPr lang="tr-TR" sz="3200" dirty="0">
              <a:solidFill>
                <a:srgbClr val="FFFF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36BFCC6F-CB4B-4A28-9670-BCB5D4D72FB5}"/>
              </a:ext>
            </a:extLst>
          </p:cNvPr>
          <p:cNvSpPr/>
          <p:nvPr/>
        </p:nvSpPr>
        <p:spPr>
          <a:xfrm flipH="1">
            <a:off x="462793" y="4204760"/>
            <a:ext cx="10354810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Bu sorularına ilişkin cevaplarımı daha sonra vereceğim. </a:t>
            </a:r>
          </a:p>
        </p:txBody>
      </p:sp>
    </p:spTree>
    <p:extLst>
      <p:ext uri="{BB962C8B-B14F-4D97-AF65-F5344CB8AC3E}">
        <p14:creationId xmlns="" xmlns:p14="http://schemas.microsoft.com/office/powerpoint/2010/main" val="15816607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5A852BE-4668-4105-9DB8-89714ED77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B888A059-EB70-4C4F-82A6-793E8D9F271F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815A7624-7EDD-43C8-B7DC-36111233FC27}"/>
              </a:ext>
            </a:extLst>
          </p:cNvPr>
          <p:cNvSpPr txBox="1"/>
          <p:nvPr/>
        </p:nvSpPr>
        <p:spPr>
          <a:xfrm>
            <a:off x="192945" y="1988191"/>
            <a:ext cx="2189527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Öz güven: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06B86C70-2B5D-4133-ACAE-568DF6248E60}"/>
              </a:ext>
            </a:extLst>
          </p:cNvPr>
          <p:cNvSpPr/>
          <p:nvPr/>
        </p:nvSpPr>
        <p:spPr>
          <a:xfrm flipH="1">
            <a:off x="2334934" y="1988191"/>
            <a:ext cx="9857065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Bir görüşmede görüşmecinin araştırmayı sunarken ve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C37ADF3C-7B1D-4DB2-83D8-B263A876429A}"/>
              </a:ext>
            </a:extLst>
          </p:cNvPr>
          <p:cNvSpPr/>
          <p:nvPr/>
        </p:nvSpPr>
        <p:spPr>
          <a:xfrm flipH="1">
            <a:off x="420849" y="4453445"/>
            <a:ext cx="7448024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Sende biraz öz güven eksikliği mi var?</a:t>
            </a:r>
          </a:p>
        </p:txBody>
      </p:sp>
      <p:sp>
        <p:nvSpPr>
          <p:cNvPr id="8" name="Dikdörtgen 7">
            <a:extLst>
              <a:ext uri="{FF2B5EF4-FFF2-40B4-BE49-F238E27FC236}">
                <a16:creationId xmlns="" xmlns:a16="http://schemas.microsoft.com/office/drawing/2014/main" id="{287B8B92-8E70-4BB4-8628-DC3B0BE82333}"/>
              </a:ext>
            </a:extLst>
          </p:cNvPr>
          <p:cNvSpPr/>
          <p:nvPr/>
        </p:nvSpPr>
        <p:spPr>
          <a:xfrm flipH="1">
            <a:off x="192945" y="2928430"/>
            <a:ext cx="8755309" cy="58477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sürdürürken kendine duyması gereken güven.</a:t>
            </a:r>
          </a:p>
        </p:txBody>
      </p:sp>
    </p:spTree>
    <p:extLst>
      <p:ext uri="{BB962C8B-B14F-4D97-AF65-F5344CB8AC3E}">
        <p14:creationId xmlns="" xmlns:p14="http://schemas.microsoft.com/office/powerpoint/2010/main" val="4876059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394115F-705E-4696-9235-BA860A122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="" xmlns:a16="http://schemas.microsoft.com/office/drawing/2014/main" id="{58A6BBF3-7950-4798-8039-C016D6E409A1}"/>
              </a:ext>
            </a:extLst>
          </p:cNvPr>
          <p:cNvSpPr txBox="1"/>
          <p:nvPr/>
        </p:nvSpPr>
        <p:spPr>
          <a:xfrm>
            <a:off x="1065401" y="318782"/>
            <a:ext cx="9857065" cy="110799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>
                <a:solidFill>
                  <a:srgbClr val="FF0000"/>
                </a:solidFill>
                <a:latin typeface="Kayra Aydin" panose="020F0503040000020004" pitchFamily="34" charset="0"/>
              </a:rPr>
              <a:t>SÖZLÜK ÇALIŞMASI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48EB6F17-9EEF-4E97-877E-7E7F297F3452}"/>
              </a:ext>
            </a:extLst>
          </p:cNvPr>
          <p:cNvSpPr txBox="1"/>
          <p:nvPr/>
        </p:nvSpPr>
        <p:spPr>
          <a:xfrm>
            <a:off x="218113" y="1996580"/>
            <a:ext cx="1325461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Kayra Aydin" panose="020F0503040000020004" pitchFamily="34" charset="0"/>
              </a:rPr>
              <a:t>İnanç: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="" xmlns:a16="http://schemas.microsoft.com/office/drawing/2014/main" id="{EFC4FDE3-4B50-4CC7-A550-00F7CDD002BD}"/>
              </a:ext>
            </a:extLst>
          </p:cNvPr>
          <p:cNvSpPr/>
          <p:nvPr/>
        </p:nvSpPr>
        <p:spPr>
          <a:xfrm flipH="1">
            <a:off x="1543573" y="1996580"/>
            <a:ext cx="10648425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 Bir düşünceye veya birine duyulan güven, inanma duygusu.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="" xmlns:a16="http://schemas.microsoft.com/office/drawing/2014/main" id="{6EA3AA19-78EB-4FC7-8C5C-3279945703CC}"/>
              </a:ext>
            </a:extLst>
          </p:cNvPr>
          <p:cNvSpPr/>
          <p:nvPr/>
        </p:nvSpPr>
        <p:spPr>
          <a:xfrm flipH="1">
            <a:off x="218113" y="3642459"/>
            <a:ext cx="11887200" cy="1077218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Kayra Aydin" panose="020F0503040000020004" pitchFamily="34" charset="0"/>
              </a:rPr>
              <a:t>Türk milleti, vatanı kurtarma yolunda inanç ve birlik içinde mücadele etti. </a:t>
            </a:r>
          </a:p>
        </p:txBody>
      </p:sp>
    </p:spTree>
    <p:extLst>
      <p:ext uri="{BB962C8B-B14F-4D97-AF65-F5344CB8AC3E}">
        <p14:creationId xmlns="" xmlns:p14="http://schemas.microsoft.com/office/powerpoint/2010/main" val="397873434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240</Words>
  <PresentationFormat>Özel</PresentationFormat>
  <Paragraphs>30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2019-03-02T13:46:46Z</dcterms:created>
  <dcterms:modified xsi:type="dcterms:W3CDTF">2019-03-07T09:09:29Z</dcterms:modified>
  <cp:category>https://www.sorubak.com</cp:category>
</cp:coreProperties>
</file>