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5" r:id="rId12"/>
    <p:sldId id="264" r:id="rId13"/>
    <p:sldId id="266" r:id="rId14"/>
    <p:sldId id="279" r:id="rId15"/>
    <p:sldId id="267" r:id="rId16"/>
    <p:sldId id="268" r:id="rId17"/>
    <p:sldId id="278" r:id="rId18"/>
    <p:sldId id="269" r:id="rId19"/>
    <p:sldId id="270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BBA3073-529D-44CF-A082-3C84C40F1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81A257A-87B2-4F7E-AAD0-36367ED0D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74205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8EB308E-907A-42A2-A43C-5E848D367A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9508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3768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317AB28-46CE-482E-829B-0F4347944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75013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D9CF1F2-B9F0-4770-A31B-07066F5ABF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54078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8BF82FA-C387-4ED1-B5A0-C10FBBED5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CF2B8B5-C59B-4AF8-AFD0-19DC96823267}"/>
              </a:ext>
            </a:extLst>
          </p:cNvPr>
          <p:cNvSpPr txBox="1"/>
          <p:nvPr/>
        </p:nvSpPr>
        <p:spPr>
          <a:xfrm>
            <a:off x="1082179" y="2004969"/>
            <a:ext cx="1786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Deprem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61EBC7A8-B5D4-4F21-B0AE-1F4F39FB264F}"/>
              </a:ext>
            </a:extLst>
          </p:cNvPr>
          <p:cNvSpPr txBox="1"/>
          <p:nvPr/>
        </p:nvSpPr>
        <p:spPr>
          <a:xfrm>
            <a:off x="1234579" y="3940030"/>
            <a:ext cx="1786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Yangın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008AFF91-AE61-4DA3-AFA0-27E478E41607}"/>
              </a:ext>
            </a:extLst>
          </p:cNvPr>
          <p:cNvSpPr txBox="1"/>
          <p:nvPr/>
        </p:nvSpPr>
        <p:spPr>
          <a:xfrm>
            <a:off x="1234579" y="6057038"/>
            <a:ext cx="1786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Şiddet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DF88E1DD-B355-446E-A9B5-A3CF412A7304}"/>
              </a:ext>
            </a:extLst>
          </p:cNvPr>
          <p:cNvSpPr txBox="1"/>
          <p:nvPr/>
        </p:nvSpPr>
        <p:spPr>
          <a:xfrm>
            <a:off x="7696898" y="2004968"/>
            <a:ext cx="1786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Sel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3AA75E2F-8228-408C-89F3-8733CF25711A}"/>
              </a:ext>
            </a:extLst>
          </p:cNvPr>
          <p:cNvSpPr txBox="1"/>
          <p:nvPr/>
        </p:nvSpPr>
        <p:spPr>
          <a:xfrm>
            <a:off x="8344249" y="3940030"/>
            <a:ext cx="2838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Terör olayları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814DDBAD-1D63-4DA6-B8C9-1BC91EF15CAE}"/>
              </a:ext>
            </a:extLst>
          </p:cNvPr>
          <p:cNvSpPr txBox="1"/>
          <p:nvPr/>
        </p:nvSpPr>
        <p:spPr>
          <a:xfrm>
            <a:off x="8110755" y="6089010"/>
            <a:ext cx="1786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Kayra Aydin" panose="020F0503040000020004" pitchFamily="34" charset="0"/>
              </a:rPr>
              <a:t>Savaş</a:t>
            </a:r>
          </a:p>
        </p:txBody>
      </p:sp>
    </p:spTree>
    <p:extLst>
      <p:ext uri="{BB962C8B-B14F-4D97-AF65-F5344CB8AC3E}">
        <p14:creationId xmlns="" xmlns:p14="http://schemas.microsoft.com/office/powerpoint/2010/main" val="39094609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FC08F97-7439-4665-98F6-578619FC8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940B22F9-D79D-4529-9569-F8E500E9DB8B}"/>
              </a:ext>
            </a:extLst>
          </p:cNvPr>
          <p:cNvSpPr txBox="1"/>
          <p:nvPr/>
        </p:nvSpPr>
        <p:spPr>
          <a:xfrm>
            <a:off x="644554" y="2933693"/>
            <a:ext cx="10902891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>
                <a:solidFill>
                  <a:srgbClr val="FF0000"/>
                </a:solidFill>
                <a:latin typeface="Kayra Aydin" panose="020F0503040000020004" pitchFamily="34" charset="0"/>
              </a:rPr>
              <a:t>Selim, hemen polisi aramalı ve dışarı çıkmamalıdır.</a:t>
            </a:r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3515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D1BBC48-DD95-4625-897C-6CFECDA8C5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F414F0D-FDD6-49A6-AA31-4CD36A6D2C4F}"/>
              </a:ext>
            </a:extLst>
          </p:cNvPr>
          <p:cNvSpPr txBox="1"/>
          <p:nvPr/>
        </p:nvSpPr>
        <p:spPr>
          <a:xfrm>
            <a:off x="1057014" y="3504144"/>
            <a:ext cx="10542164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>
                <a:solidFill>
                  <a:srgbClr val="FF0000"/>
                </a:solidFill>
                <a:latin typeface="Kayra Aydin" panose="020F0503040000020004" pitchFamily="34" charset="0"/>
              </a:rPr>
              <a:t>Hemen babasına ve annesine haber vermeli ve onların polisleri aramasını sağlamalıdır.</a:t>
            </a:r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40019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6869BEA-9E38-4E52-8C67-654512659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3C7577DC-0FEB-448F-B49A-0BE042B04DF1}"/>
              </a:ext>
            </a:extLst>
          </p:cNvPr>
          <p:cNvSpPr txBox="1"/>
          <p:nvPr/>
        </p:nvSpPr>
        <p:spPr>
          <a:xfrm>
            <a:off x="244679" y="2145128"/>
            <a:ext cx="11702641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Uyku tulumu veya battaniye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Çakı, düdük, küçük makas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Kâğıt, kalem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Kimlik kartları (nüfus cüzdanı, ehliyet vb.)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Tapu, sigorta, ruhsat belgeleri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Zorunlu Deprem Poliçesi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Diplomalar</a:t>
            </a:r>
          </a:p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Pasaport, banka cüzdanı vb.</a:t>
            </a:r>
          </a:p>
        </p:txBody>
      </p:sp>
    </p:spTree>
    <p:extLst>
      <p:ext uri="{BB962C8B-B14F-4D97-AF65-F5344CB8AC3E}">
        <p14:creationId xmlns="" xmlns:p14="http://schemas.microsoft.com/office/powerpoint/2010/main" val="35945693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8B0CF30-343C-45AC-9D19-02F6D0856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64BAF000-354D-4FCA-8CA3-075EC8E7DEA3}"/>
              </a:ext>
            </a:extLst>
          </p:cNvPr>
          <p:cNvSpPr txBox="1"/>
          <p:nvPr/>
        </p:nvSpPr>
        <p:spPr>
          <a:xfrm>
            <a:off x="429237" y="2828834"/>
            <a:ext cx="11333526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Sakin olmalı, bir dolabın yanına sığınmalı ve sarsıntının dinmesi beklenmelidir</a:t>
            </a:r>
            <a:r>
              <a:rPr lang="tr-TR" sz="36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.</a:t>
            </a:r>
            <a:r>
              <a:rPr lang="tr-TR" sz="3600" b="1" u="sng" dirty="0" smtClean="0"/>
              <a:t> </a:t>
            </a:r>
            <a:r>
              <a:rPr lang="tr-TR" sz="3600" b="1" u="sng" dirty="0" smtClean="0">
                <a:hlinkClick r:id="rId3"/>
              </a:rPr>
              <a:t>https://</a:t>
            </a:r>
            <a:r>
              <a:rPr lang="tr-TR" sz="3600" b="1" u="sng" dirty="0" smtClean="0">
                <a:hlinkClick r:id="rId3"/>
              </a:rPr>
              <a:t>www.sorubak.com</a:t>
            </a:r>
            <a:r>
              <a:rPr lang="tr-TR" sz="3600" b="1" u="sng" dirty="0" smtClean="0"/>
              <a:t> </a:t>
            </a:r>
            <a:endParaRPr lang="tr-TR" sz="36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87521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A16B1DC-EA4D-47A6-90A8-8B43A9DDA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1ADC393-A981-48F5-8635-6DE714B100DF}"/>
              </a:ext>
            </a:extLst>
          </p:cNvPr>
          <p:cNvSpPr txBox="1"/>
          <p:nvPr/>
        </p:nvSpPr>
        <p:spPr>
          <a:xfrm>
            <a:off x="427839" y="2556187"/>
            <a:ext cx="11299970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Yüksek yerlere çıkmalıyız.</a:t>
            </a:r>
          </a:p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Aracımızı selden etkilenmeyecek bir yere çekmeliyiz.</a:t>
            </a:r>
          </a:p>
          <a:p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Sel suyu, akıntı ya da nehirlerde yürümeye çalışmamalıyız. </a:t>
            </a:r>
          </a:p>
        </p:txBody>
      </p:sp>
    </p:spTree>
    <p:extLst>
      <p:ext uri="{BB962C8B-B14F-4D97-AF65-F5344CB8AC3E}">
        <p14:creationId xmlns="" xmlns:p14="http://schemas.microsoft.com/office/powerpoint/2010/main" val="39818630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69D9727-3AF6-4969-80F5-11CA851F9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59BC6A1-BFB1-4768-BC9A-119A1BA118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91E8D52-0A53-40BE-9218-1A1303C2D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366"/>
            <a:ext cx="12192000" cy="678963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7BD46D7-8EA4-4926-A5FD-85298F3DF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6014827-5B51-44FB-87D2-65C3180AC2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774D491-F89B-4D5F-90C0-FDDAC69DD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821B5E3-C26A-4E82-95B5-F3A078D72E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A598558-5C3F-4519-86D7-F513907BD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21980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102</Words>
  <PresentationFormat>Özel</PresentationFormat>
  <Paragraphs>21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2019-02-28T08:58:55Z</dcterms:modified>
  <cp:category>https://www.sorubak.com</cp:category>
</cp:coreProperties>
</file>