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0" r:id="rId10"/>
    <p:sldId id="263" r:id="rId11"/>
    <p:sldId id="265" r:id="rId12"/>
    <p:sldId id="264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024" autoAdjust="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DC504-3568-4ABC-BEAA-81A5FDF1B87E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FB160-78B5-46B7-906A-85B635CA4FC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201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FB160-78B5-46B7-906A-85B635CA4FCF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9395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FB160-78B5-46B7-906A-85B635CA4FCF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3265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FB160-78B5-46B7-906A-85B635CA4FCF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2108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FB160-78B5-46B7-906A-85B635CA4FCF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94957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FB160-78B5-46B7-906A-85B635CA4FCF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6781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28/03/2019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E7871AA-B350-44B2-A729-48D902EF54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5C6CF702-AB6A-40AD-A011-6685D6FDB437}"/>
              </a:ext>
            </a:extLst>
          </p:cNvPr>
          <p:cNvSpPr txBox="1"/>
          <p:nvPr/>
        </p:nvSpPr>
        <p:spPr>
          <a:xfrm>
            <a:off x="0" y="1720840"/>
            <a:ext cx="12191999" cy="3416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FF0000"/>
                </a:solidFill>
                <a:latin typeface="Kayra Aydin" panose="020F0503040000020004" pitchFamily="34" charset="0"/>
              </a:rPr>
              <a:t>Ülkemizin gelişmesi için biz çocuklara düşen iyi bir eğitim almak, derslerimize çalışmak ve iyi bir meslek sahibi olup ülkemize hizmet etmektir.</a:t>
            </a:r>
          </a:p>
        </p:txBody>
      </p:sp>
    </p:spTree>
    <p:extLst>
      <p:ext uri="{BB962C8B-B14F-4D97-AF65-F5344CB8AC3E}">
        <p14:creationId xmlns:p14="http://schemas.microsoft.com/office/powerpoint/2010/main" xmlns="" val="366761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31F31E98-0277-44A4-8524-1AFD77A7E0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DCEA3B77-AAB1-4573-935E-7EDC46CF5D70}"/>
              </a:ext>
            </a:extLst>
          </p:cNvPr>
          <p:cNvSpPr txBox="1"/>
          <p:nvPr/>
        </p:nvSpPr>
        <p:spPr>
          <a:xfrm>
            <a:off x="352425" y="3533775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 Yatağımı toplamak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F5FB6866-E12B-493A-9358-CF36F08737D3}"/>
              </a:ext>
            </a:extLst>
          </p:cNvPr>
          <p:cNvSpPr txBox="1"/>
          <p:nvPr/>
        </p:nvSpPr>
        <p:spPr>
          <a:xfrm>
            <a:off x="352425" y="4043625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 Sofrayı kurmak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56D1EDF-8AFE-40B2-B817-D1265688A49F}"/>
              </a:ext>
            </a:extLst>
          </p:cNvPr>
          <p:cNvSpPr txBox="1"/>
          <p:nvPr/>
        </p:nvSpPr>
        <p:spPr>
          <a:xfrm>
            <a:off x="286711" y="4491518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 Çöpleri dökmek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7DE9B38A-EC07-432C-B2AC-66C58668A4A7}"/>
              </a:ext>
            </a:extLst>
          </p:cNvPr>
          <p:cNvSpPr txBox="1"/>
          <p:nvPr/>
        </p:nvSpPr>
        <p:spPr>
          <a:xfrm>
            <a:off x="4190999" y="3520405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 Ders çalışmak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1A8904E0-0E93-4AF7-B065-F1C9A18DC8F5}"/>
              </a:ext>
            </a:extLst>
          </p:cNvPr>
          <p:cNvSpPr txBox="1"/>
          <p:nvPr/>
        </p:nvSpPr>
        <p:spPr>
          <a:xfrm>
            <a:off x="4219573" y="4043625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 Dersi dinlemek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12D94106-0D6D-43D0-9F62-34061D2BD142}"/>
              </a:ext>
            </a:extLst>
          </p:cNvPr>
          <p:cNvSpPr txBox="1"/>
          <p:nvPr/>
        </p:nvSpPr>
        <p:spPr>
          <a:xfrm>
            <a:off x="4153859" y="4491518"/>
            <a:ext cx="39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 Okulumu temiz tutmak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0D759332-0F12-4989-B573-9D655E3B0D10}"/>
              </a:ext>
            </a:extLst>
          </p:cNvPr>
          <p:cNvSpPr txBox="1"/>
          <p:nvPr/>
        </p:nvSpPr>
        <p:spPr>
          <a:xfrm>
            <a:off x="8086721" y="3580562"/>
            <a:ext cx="4105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ALFABET98" panose="00000400000000000000" pitchFamily="2" charset="0"/>
              </a:rPr>
              <a:t>* Çevreme zarar vermemek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F86BAAC6-9588-4A81-BB39-5DFD59D1ACA6}"/>
              </a:ext>
            </a:extLst>
          </p:cNvPr>
          <p:cNvSpPr txBox="1"/>
          <p:nvPr/>
        </p:nvSpPr>
        <p:spPr>
          <a:xfrm>
            <a:off x="8182453" y="4043625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*Çevremi temiz tutmak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ED2A6946-CAC7-475A-84D9-B503868F9804}"/>
              </a:ext>
            </a:extLst>
          </p:cNvPr>
          <p:cNvSpPr txBox="1"/>
          <p:nvPr/>
        </p:nvSpPr>
        <p:spPr>
          <a:xfrm>
            <a:off x="8058147" y="4491518"/>
            <a:ext cx="3934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*Çevremi güzelleştirmek</a:t>
            </a:r>
          </a:p>
        </p:txBody>
      </p:sp>
    </p:spTree>
    <p:extLst>
      <p:ext uri="{BB962C8B-B14F-4D97-AF65-F5344CB8AC3E}">
        <p14:creationId xmlns:p14="http://schemas.microsoft.com/office/powerpoint/2010/main" xmlns="" val="2574205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C381F23-403C-42E3-8E1C-7DBB9D53A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71625"/>
            <a:ext cx="12192000" cy="42291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EDEDBF72-D297-4341-BFBF-B3005311F611}"/>
              </a:ext>
            </a:extLst>
          </p:cNvPr>
          <p:cNvSpPr txBox="1"/>
          <p:nvPr/>
        </p:nvSpPr>
        <p:spPr>
          <a:xfrm>
            <a:off x="8112154" y="3917659"/>
            <a:ext cx="2265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ALFABET98" panose="00000400000000000000" pitchFamily="2" charset="0"/>
              </a:rPr>
              <a:t>ülkemiz</a:t>
            </a:r>
          </a:p>
        </p:txBody>
      </p:sp>
    </p:spTree>
    <p:extLst>
      <p:ext uri="{BB962C8B-B14F-4D97-AF65-F5344CB8AC3E}">
        <p14:creationId xmlns:p14="http://schemas.microsoft.com/office/powerpoint/2010/main" xmlns="" val="17376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750131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7ED7C9B5-B204-47A8-84D2-751CEC31A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9727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DCD70C5D-213A-42C0-8A7C-A33ECC2C7B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289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71906272-27C9-42BC-81A3-B49A693CA4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7863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009252B-58EA-4453-8AAA-7FC2AF7D48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812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0F344F3-E96B-4837-96A6-6DAF1BBF50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0851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B1512069-2465-4A45-A789-0A8C983182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897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B74F83C-7B39-49C1-93BE-7A2E96A908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3B0A6A0C-BD80-4B8B-89E3-777693240EBE}"/>
              </a:ext>
            </a:extLst>
          </p:cNvPr>
          <p:cNvSpPr/>
          <p:nvPr/>
        </p:nvSpPr>
        <p:spPr>
          <a:xfrm>
            <a:off x="0" y="0"/>
            <a:ext cx="12192000" cy="424731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r-TR" sz="5400" dirty="0">
                <a:latin typeface="Kayra Aydin" panose="020F0503040000020004" pitchFamily="34" charset="0"/>
              </a:rPr>
              <a:t>Okuldaki görev ve sorumluluklarım: </a:t>
            </a:r>
            <a:r>
              <a:rPr lang="tr-TR" sz="5400" dirty="0">
                <a:solidFill>
                  <a:srgbClr val="FF0000"/>
                </a:solidFill>
                <a:latin typeface="Kayra Aydin" panose="020F0503040000020004" pitchFamily="34" charset="0"/>
              </a:rPr>
              <a:t>Derslerimi dinlemem, sınıfımı temiz tutmam ve derslere çalışmam</a:t>
            </a:r>
            <a:r>
              <a:rPr lang="tr-TR" sz="54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.</a:t>
            </a:r>
            <a:r>
              <a:rPr lang="tr-TR" sz="5400" dirty="0" smtClean="0"/>
              <a:t> </a:t>
            </a:r>
            <a:r>
              <a:rPr lang="tr-TR" sz="5400" dirty="0" smtClean="0">
                <a:hlinkClick r:id="rId3"/>
              </a:rPr>
              <a:t>https://</a:t>
            </a:r>
            <a:r>
              <a:rPr lang="tr-TR" sz="5400" dirty="0" smtClean="0">
                <a:hlinkClick r:id="rId3"/>
              </a:rPr>
              <a:t>www.sorubak.com</a:t>
            </a:r>
            <a:r>
              <a:rPr lang="tr-TR" sz="5400" dirty="0" smtClean="0"/>
              <a:t> </a:t>
            </a:r>
            <a:endParaRPr lang="tr-TR" sz="5400" dirty="0">
              <a:solidFill>
                <a:srgbClr val="FF0000"/>
              </a:solidFill>
              <a:latin typeface="Kayra Aydin" panose="020F0503040000020004" pitchFamily="34" charset="0"/>
            </a:endParaRPr>
          </a:p>
          <a:p>
            <a:pPr algn="ctr"/>
            <a:endParaRPr lang="tr-TR" sz="54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5A18B9F4-DDE8-4FA7-BB40-C8C87BA2AFC6}"/>
              </a:ext>
            </a:extLst>
          </p:cNvPr>
          <p:cNvSpPr/>
          <p:nvPr/>
        </p:nvSpPr>
        <p:spPr>
          <a:xfrm>
            <a:off x="67112" y="3325462"/>
            <a:ext cx="12124888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5400" dirty="0">
                <a:latin typeface="Kayra Aydin" panose="020F0503040000020004" pitchFamily="34" charset="0"/>
              </a:rPr>
              <a:t>Evdeki görev ve sorumluluklarım: </a:t>
            </a:r>
            <a:r>
              <a:rPr lang="tr-TR" sz="5400" dirty="0">
                <a:solidFill>
                  <a:srgbClr val="FF0000"/>
                </a:solidFill>
                <a:latin typeface="Kayra Aydin" panose="020F0503040000020004" pitchFamily="34" charset="0"/>
              </a:rPr>
              <a:t>Yatağımı toplamam, çöpü dökmem, market alışverişi yapmam ve kaynakları tasarruflu kullanmamdır.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85577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081D5F5-0765-410D-A61C-9B5B4E3D6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198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101</Words>
  <PresentationFormat>Özel</PresentationFormat>
  <Paragraphs>23</Paragraphs>
  <Slides>12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2019-03-28T10:34:45Z</dcterms:modified>
  <cp:category>https://www.sorubak.com</cp:category>
</cp:coreProperties>
</file>