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80" r:id="rId10"/>
    <p:sldId id="263" r:id="rId11"/>
    <p:sldId id="265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59114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76068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70106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72561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93452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65021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50620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11886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8018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43188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6689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78368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BA27BAB6-1917-4452-B9AA-276FF9145F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22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7614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CA8272D6-41E3-4678-9AF2-B742EB1F73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3E195D6C-2B8F-4252-98A8-B6D563E74100}"/>
              </a:ext>
            </a:extLst>
          </p:cNvPr>
          <p:cNvSpPr txBox="1"/>
          <p:nvPr/>
        </p:nvSpPr>
        <p:spPr>
          <a:xfrm>
            <a:off x="444618" y="3042750"/>
            <a:ext cx="11171338" cy="2554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Kayra Aydin" panose="020F0503040000020004" pitchFamily="34" charset="0"/>
              </a:rPr>
              <a:t>Yakınımda bulunan güvenilir kişilerden yardım </a:t>
            </a:r>
            <a:r>
              <a:rPr lang="tr-TR" sz="4000" dirty="0" err="1">
                <a:solidFill>
                  <a:srgbClr val="FF0000"/>
                </a:solidFill>
                <a:latin typeface="Kayra Aydin" panose="020F0503040000020004" pitchFamily="34" charset="0"/>
              </a:rPr>
              <a:t>alırım.örneğin</a:t>
            </a:r>
            <a:r>
              <a:rPr lang="tr-TR" sz="4000" dirty="0">
                <a:solidFill>
                  <a:srgbClr val="FF0000"/>
                </a:solidFill>
                <a:latin typeface="Kayra Aydin" panose="020F0503040000020004" pitchFamily="34" charset="0"/>
              </a:rPr>
              <a:t> biri beni rahatsız ediyorsa ve </a:t>
            </a:r>
            <a:r>
              <a:rPr lang="tr-TR" sz="4000" dirty="0" err="1">
                <a:solidFill>
                  <a:srgbClr val="FF0000"/>
                </a:solidFill>
                <a:latin typeface="Kayra Aydin" panose="020F0503040000020004" pitchFamily="34" charset="0"/>
              </a:rPr>
              <a:t>yakınlada</a:t>
            </a:r>
            <a:r>
              <a:rPr lang="tr-TR" sz="4000" dirty="0">
                <a:solidFill>
                  <a:srgbClr val="FF0000"/>
                </a:solidFill>
                <a:latin typeface="Kayra Aydin" panose="020F0503040000020004" pitchFamily="34" charset="0"/>
              </a:rPr>
              <a:t> bir polis varsa hemen ondan yardım isterim</a:t>
            </a:r>
          </a:p>
        </p:txBody>
      </p:sp>
    </p:spTree>
    <p:extLst>
      <p:ext uri="{BB962C8B-B14F-4D97-AF65-F5344CB8AC3E}">
        <p14:creationId xmlns="" xmlns:p14="http://schemas.microsoft.com/office/powerpoint/2010/main" val="25742059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DBA390FB-9D0F-42C3-9FB4-1B9251958E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D9B0B009-029C-4BFB-806A-780695D0BF64}"/>
              </a:ext>
            </a:extLst>
          </p:cNvPr>
          <p:cNvSpPr txBox="1"/>
          <p:nvPr/>
        </p:nvSpPr>
        <p:spPr>
          <a:xfrm>
            <a:off x="6423169" y="1952181"/>
            <a:ext cx="5310231" cy="212365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4400" dirty="0">
                <a:solidFill>
                  <a:srgbClr val="FF0000"/>
                </a:solidFill>
                <a:latin typeface="Kayra Aydin" panose="020F0503040000020004" pitchFamily="34" charset="0"/>
              </a:rPr>
              <a:t>Hayır sen çocuk değilsin. Bizimle oynayamazsın.</a:t>
            </a:r>
          </a:p>
        </p:txBody>
      </p:sp>
    </p:spTree>
    <p:extLst>
      <p:ext uri="{BB962C8B-B14F-4D97-AF65-F5344CB8AC3E}">
        <p14:creationId xmlns="" xmlns:p14="http://schemas.microsoft.com/office/powerpoint/2010/main" val="1737688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AD1E034E-05A8-4E5C-9F0F-776899DD1B1D}"/>
              </a:ext>
            </a:extLst>
          </p:cNvPr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758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97275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250">
        <p14:flythrough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14E06449-7B21-46AE-96DB-C7C7B8D969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628922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 isInverted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C04F1489-2218-41DF-8A10-E6A86ED9DD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78638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window dir="ver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3C3FFCC6-5C87-401E-98EF-019C764206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81205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87AF98D4-C279-4947-85B7-5B05AF2108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908519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8B7DCF8-8F54-4E18-878F-E76BFBE3AD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089743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12325B4C-121B-4BAD-A5EF-482CA5ADCD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22092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57752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157ECC17-A413-4631-A2DD-CC478E44BA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C5B8EF7F-BE48-4DC7-8B3B-1793E435E8C0}"/>
              </a:ext>
            </a:extLst>
          </p:cNvPr>
          <p:cNvSpPr txBox="1"/>
          <p:nvPr/>
        </p:nvSpPr>
        <p:spPr>
          <a:xfrm>
            <a:off x="7004807" y="2715579"/>
            <a:ext cx="5187193" cy="14465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4400" dirty="0">
                <a:solidFill>
                  <a:srgbClr val="FF0000"/>
                </a:solidFill>
                <a:latin typeface="Kayra Aydin" panose="020F0503040000020004" pitchFamily="34" charset="0"/>
              </a:rPr>
              <a:t>Hayır, ben kendim gidebilirim.</a:t>
            </a:r>
          </a:p>
        </p:txBody>
      </p:sp>
    </p:spTree>
    <p:extLst>
      <p:ext uri="{BB962C8B-B14F-4D97-AF65-F5344CB8AC3E}">
        <p14:creationId xmlns="" xmlns:p14="http://schemas.microsoft.com/office/powerpoint/2010/main" val="7219803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33</Words>
  <PresentationFormat>Özel</PresentationFormat>
  <Paragraphs>3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2019-01-12T17:42:13Z</dcterms:created>
  <dcterms:modified xsi:type="dcterms:W3CDTF">2019-02-24T12:41:28Z</dcterms:modified>
  <cp:category>https://www.sorubak.com</cp:category>
</cp:coreProperties>
</file>