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80" r:id="rId10"/>
    <p:sldId id="263" r:id="rId11"/>
    <p:sldId id="265" r:id="rId12"/>
    <p:sldId id="264" r:id="rId13"/>
    <p:sldId id="266" r:id="rId14"/>
    <p:sldId id="279" r:id="rId15"/>
    <p:sldId id="267" r:id="rId16"/>
    <p:sldId id="268" r:id="rId17"/>
    <p:sldId id="278" r:id="rId18"/>
    <p:sldId id="269" r:id="rId1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-39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24/02/2019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8591141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24/02/2019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2760680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24/02/2019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8701068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24/02/2019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1725616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24/02/2019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93452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24/02/2019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40650218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24/02/2019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506206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24/02/2019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211886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24/02/2019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4801808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24/02/2019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27431884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49F027-129F-4F08-8458-B4602F237CDA}" type="datetimeFigureOut">
              <a:rPr lang="tr-TR" smtClean="0"/>
              <a:pPr/>
              <a:t>24/02/2019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1566896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49F027-129F-4F08-8458-B4602F237CDA}" type="datetimeFigureOut">
              <a:rPr lang="tr-TR" smtClean="0"/>
              <a:pPr/>
              <a:t>24/02/2019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9FA7A-3DD9-4B76-BD03-1C621043D4C2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="" xmlns:p14="http://schemas.microsoft.com/office/powerpoint/2010/main" val="5783680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4DA6F1EE-5E26-4DD0-AB1D-CEACCC2602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6676147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7456EE6D-1553-4428-A58F-308C9E21FD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574205917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Inverted="1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63100779-3781-45D5-A512-D749043941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7376884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3AF24965-FAFF-4E47-B90A-B1E730F924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7501315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250">
        <p15:prstTrans prst="airplane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60DA6454-F8BE-4313-BEFF-DCB8AFF51D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85407897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64C05371-31AB-49EC-B2C2-CC4C357235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0946096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4000">
        <p15:prstTrans prst="curtains"/>
      </p:transition>
    </mc:Choice>
    <mc:Fallback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57B31A61-0D4B-41D9-AF3F-484121F5C1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500351525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2000">
        <p15:prstTrans prst="crush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A5C69C21-03BB-4CD5-A4EE-9D342B68B4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FE05CB6E-23EE-493D-9B85-7A61BA122B56}"/>
              </a:ext>
            </a:extLst>
          </p:cNvPr>
          <p:cNvSpPr txBox="1"/>
          <p:nvPr/>
        </p:nvSpPr>
        <p:spPr>
          <a:xfrm>
            <a:off x="472580" y="3277640"/>
            <a:ext cx="11246839" cy="317009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4000" dirty="0">
                <a:solidFill>
                  <a:srgbClr val="FF0000"/>
                </a:solidFill>
                <a:latin typeface="Kayra Aydin" panose="020F0503040000020004" pitchFamily="34" charset="0"/>
              </a:rPr>
              <a:t>Okulda, yangın, deprem, merdivenlerden düşme gibi acil durumlarla karşılaşabiliriz. Bu durumlarda büyüklerimizden yardım almalıyız. Diyelim ki okulumuzda yangın çıktı, derhal okulu terk etmeli ve bir daha içeri girmemeliyiz.</a:t>
            </a:r>
          </a:p>
        </p:txBody>
      </p:sp>
    </p:spTree>
    <p:extLst>
      <p:ext uri="{BB962C8B-B14F-4D97-AF65-F5344CB8AC3E}">
        <p14:creationId xmlns="" xmlns:p14="http://schemas.microsoft.com/office/powerpoint/2010/main" val="65400197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000">
        <p15:prstTrans prst="prestig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4E5146DC-1246-4ED2-845B-0E0A0EDD6D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8535887B-FA91-44CA-BF50-80B1C6C727B8}"/>
              </a:ext>
            </a:extLst>
          </p:cNvPr>
          <p:cNvSpPr txBox="1"/>
          <p:nvPr/>
        </p:nvSpPr>
        <p:spPr>
          <a:xfrm>
            <a:off x="704675" y="3135028"/>
            <a:ext cx="10477850" cy="19389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4000">
                <a:solidFill>
                  <a:srgbClr val="FF0000"/>
                </a:solidFill>
                <a:latin typeface="Kayra Aydin" panose="020F0503040000020004" pitchFamily="34" charset="0"/>
              </a:rPr>
              <a:t>Evde, elektrik çarpmasıyla karşılaşabiliriz. Bu durumda büyüklerimizden yardım alıp hastaneye gitmeliyiz.</a:t>
            </a:r>
            <a:endParaRPr lang="tr-TR" sz="4000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94569356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A87CC690-BA59-485E-848D-745630BFD8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5" name="Metin kutusu 4">
            <a:extLst>
              <a:ext uri="{FF2B5EF4-FFF2-40B4-BE49-F238E27FC236}">
                <a16:creationId xmlns="" xmlns:a16="http://schemas.microsoft.com/office/drawing/2014/main" id="{A1450598-1917-49EB-B077-F2BD8E174746}"/>
              </a:ext>
            </a:extLst>
          </p:cNvPr>
          <p:cNvSpPr txBox="1"/>
          <p:nvPr/>
        </p:nvSpPr>
        <p:spPr>
          <a:xfrm>
            <a:off x="6255391" y="1366897"/>
            <a:ext cx="5310231" cy="2062103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tr-TR" sz="3200">
                <a:solidFill>
                  <a:srgbClr val="FF0000"/>
                </a:solidFill>
                <a:latin typeface="Kayra Aydin" panose="020F0503040000020004" pitchFamily="34" charset="0"/>
              </a:rPr>
              <a:t>Derhal dışarı çıkmaya çalışırdım. Dışarı çıkamıyorsam balkondan yardım isterdim.</a:t>
            </a:r>
            <a:endParaRPr lang="tr-TR" sz="3200" dirty="0">
              <a:solidFill>
                <a:srgbClr val="FF0000"/>
              </a:solidFill>
              <a:latin typeface="Kayra Aydin" panose="020F05030400000200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28752164"/>
      </p:ext>
    </p:extLst>
  </p:cSld>
  <p:clrMapOvr>
    <a:masterClrMapping/>
  </p:clrMapOvr>
  <mc:AlternateContent xmlns:mc="http://schemas.openxmlformats.org/markup-compatibility/2006">
    <mc:Choice xmlns=""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9C84961F-EBBA-4C48-9F52-F23F922875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09727596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250">
        <p14:flythrough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2E4D10C3-830A-4F7E-8191-5F52ACEBFF2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62892200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 isInverted="1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54B05CCE-9FA0-425C-844B-560B22B7ED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57863825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window dir="vert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C6371468-61FF-4EAA-8A79-F1D3011DB1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2081205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5ACB4579-A339-4C5B-ACE3-07F7269A7E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9085195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conveyor dir="l"/>
      </p:transition>
    </mc:Choice>
    <mc:Fallback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9DE63C47-8599-4A39-9068-D0CCC43441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408974329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BF50B887-3945-4E00-B1C7-B7ED8DCFB6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55775232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>
        <p:comb/>
      </p:transition>
    </mc:Choice>
    <mc:Fallback>
      <p:transition spd="slow">
        <p:comb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Resim 2">
            <a:extLst>
              <a:ext uri="{FF2B5EF4-FFF2-40B4-BE49-F238E27FC236}">
                <a16:creationId xmlns="" xmlns:a16="http://schemas.microsoft.com/office/drawing/2014/main" id="{F7CBA3EE-C956-4975-AAF1-9E826D770B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721980384"/>
      </p:ext>
    </p:extLst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</TotalTime>
  <Words>60</Words>
  <PresentationFormat>Özel</PresentationFormat>
  <Paragraphs>3</Paragraphs>
  <Slides>18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18</vt:i4>
      </vt:variant>
    </vt:vector>
  </HeadingPairs>
  <TitlesOfParts>
    <vt:vector size="19" baseType="lpstr">
      <vt:lpstr>Office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2019-01-12T17:42:13Z</dcterms:created>
  <dcterms:modified xsi:type="dcterms:W3CDTF">2019-02-24T12:44:00Z</dcterms:modified>
  <cp:category>https://www.sorubak.com</cp:category>
</cp:coreProperties>
</file>