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08/03/2019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08/03/2019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08/03/2019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08/03/2019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08/03/2019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08/03/2019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08/03/2019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www.sorubak.com/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11560" y="-99392"/>
            <a:ext cx="7821697" cy="1470025"/>
          </a:xfrm>
        </p:spPr>
        <p:txBody>
          <a:bodyPr>
            <a:normAutofit/>
          </a:bodyPr>
          <a:lstStyle/>
          <a:p>
            <a:r>
              <a:rPr lang="tr-TR" sz="3200" dirty="0" smtClean="0">
                <a:hlinkClick r:id="rId2"/>
              </a:rPr>
              <a:t>https://</a:t>
            </a:r>
            <a:r>
              <a:rPr lang="tr-TR" sz="3200" dirty="0" smtClean="0">
                <a:hlinkClick r:id="rId2"/>
              </a:rPr>
              <a:t>www.sorubak.com</a:t>
            </a:r>
            <a:r>
              <a:rPr lang="tr-TR" sz="3200" dirty="0" smtClean="0"/>
              <a:t> </a:t>
            </a:r>
            <a:r>
              <a:rPr lang="tr-TR" sz="3200" dirty="0" smtClean="0"/>
              <a:t> </a:t>
            </a:r>
            <a:endParaRPr lang="tr-TR" sz="3200" dirty="0">
              <a:latin typeface="Comic Sans MS" panose="030F0702030302020204" pitchFamily="66" charset="0"/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412" r="10716"/>
          <a:stretch/>
        </p:blipFill>
        <p:spPr>
          <a:xfrm>
            <a:off x="23308" y="22380"/>
            <a:ext cx="1191491" cy="1152128"/>
          </a:xfrm>
          <a:prstGeom prst="rect">
            <a:avLst/>
          </a:prstGeom>
        </p:spPr>
      </p:pic>
      <p:pic>
        <p:nvPicPr>
          <p:cNvPr id="1026" name="Picture 2" descr="ATATÃRK POSTERLERÄ°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559" t="10594" b="34180"/>
          <a:stretch/>
        </p:blipFill>
        <p:spPr bwMode="auto">
          <a:xfrm>
            <a:off x="7956376" y="-1"/>
            <a:ext cx="1187773" cy="10901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763688" y="1372209"/>
            <a:ext cx="524909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 smtClean="0"/>
              <a:t>Ağaç dikmeliyiz.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tr-TR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799" y="2132856"/>
            <a:ext cx="6634499" cy="44272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33156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11560" y="-99392"/>
            <a:ext cx="7821697" cy="1470025"/>
          </a:xfrm>
        </p:spPr>
        <p:txBody>
          <a:bodyPr>
            <a:normAutofit/>
          </a:bodyPr>
          <a:lstStyle/>
          <a:p>
            <a:r>
              <a:rPr lang="tr-TR" sz="3200" dirty="0" smtClean="0">
                <a:latin typeface="Comic Sans MS" panose="030F0702030302020204" pitchFamily="66" charset="0"/>
              </a:rPr>
              <a:t>DOĞAL ÇEVREYİ KORUMAK</a:t>
            </a:r>
            <a:br>
              <a:rPr lang="tr-TR" sz="3200" dirty="0" smtClean="0">
                <a:latin typeface="Comic Sans MS" panose="030F0702030302020204" pitchFamily="66" charset="0"/>
              </a:rPr>
            </a:br>
            <a:r>
              <a:rPr lang="tr-TR" sz="3200" dirty="0" smtClean="0">
                <a:latin typeface="Comic Sans MS" panose="030F0702030302020204" pitchFamily="66" charset="0"/>
              </a:rPr>
              <a:t>İÇİN YAPILMASI GEREKENLER</a:t>
            </a:r>
            <a:endParaRPr lang="tr-TR" sz="3200" dirty="0">
              <a:latin typeface="Comic Sans MS" panose="030F0702030302020204" pitchFamily="66" charset="0"/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412" r="10716"/>
          <a:stretch/>
        </p:blipFill>
        <p:spPr>
          <a:xfrm>
            <a:off x="23308" y="22380"/>
            <a:ext cx="1191491" cy="1152128"/>
          </a:xfrm>
          <a:prstGeom prst="rect">
            <a:avLst/>
          </a:prstGeom>
        </p:spPr>
      </p:pic>
      <p:pic>
        <p:nvPicPr>
          <p:cNvPr id="1026" name="Picture 2" descr="ATATÃRK POSTERLERÄ°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559" t="10594" b="34180"/>
          <a:stretch/>
        </p:blipFill>
        <p:spPr bwMode="auto">
          <a:xfrm>
            <a:off x="7956376" y="-1"/>
            <a:ext cx="1187773" cy="10901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763688" y="1372209"/>
            <a:ext cx="524909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 smtClean="0"/>
              <a:t>Yere çöp atmamalıyız.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tr-TR" dirty="0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7913" y="1980812"/>
            <a:ext cx="5760640" cy="469594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48788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11560" y="-99392"/>
            <a:ext cx="7821697" cy="1470025"/>
          </a:xfrm>
        </p:spPr>
        <p:txBody>
          <a:bodyPr>
            <a:normAutofit/>
          </a:bodyPr>
          <a:lstStyle/>
          <a:p>
            <a:r>
              <a:rPr lang="tr-TR" sz="3200" dirty="0" smtClean="0">
                <a:latin typeface="Comic Sans MS" panose="030F0702030302020204" pitchFamily="66" charset="0"/>
              </a:rPr>
              <a:t>DOĞAL ÇEVREYİ KORUMAK</a:t>
            </a:r>
            <a:br>
              <a:rPr lang="tr-TR" sz="3200" dirty="0" smtClean="0">
                <a:latin typeface="Comic Sans MS" panose="030F0702030302020204" pitchFamily="66" charset="0"/>
              </a:rPr>
            </a:br>
            <a:r>
              <a:rPr lang="tr-TR" sz="3200" dirty="0" smtClean="0">
                <a:latin typeface="Comic Sans MS" panose="030F0702030302020204" pitchFamily="66" charset="0"/>
              </a:rPr>
              <a:t>İÇİN YAPILMASI GEREKENLER</a:t>
            </a:r>
            <a:endParaRPr lang="tr-TR" sz="3200" dirty="0">
              <a:latin typeface="Comic Sans MS" panose="030F0702030302020204" pitchFamily="66" charset="0"/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259632" y="3861048"/>
            <a:ext cx="6400800" cy="1752600"/>
          </a:xfrm>
        </p:spPr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412" r="10716"/>
          <a:stretch/>
        </p:blipFill>
        <p:spPr>
          <a:xfrm>
            <a:off x="23308" y="22380"/>
            <a:ext cx="1191491" cy="1152128"/>
          </a:xfrm>
          <a:prstGeom prst="rect">
            <a:avLst/>
          </a:prstGeom>
        </p:spPr>
      </p:pic>
      <p:pic>
        <p:nvPicPr>
          <p:cNvPr id="1026" name="Picture 2" descr="ATATÃRK POSTERLERÄ°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559" t="10594" b="34180"/>
          <a:stretch/>
        </p:blipFill>
        <p:spPr bwMode="auto">
          <a:xfrm>
            <a:off x="7956376" y="-1"/>
            <a:ext cx="1187773" cy="10901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187624" y="1372208"/>
            <a:ext cx="678657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 smtClean="0"/>
              <a:t>Çöplerimizi geri dönüşüme atmalıyız.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tr-TR" dirty="0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149" y="1973351"/>
            <a:ext cx="6778219" cy="35611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78892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11560" y="-99392"/>
            <a:ext cx="7821697" cy="1470025"/>
          </a:xfrm>
        </p:spPr>
        <p:txBody>
          <a:bodyPr>
            <a:normAutofit/>
          </a:bodyPr>
          <a:lstStyle/>
          <a:p>
            <a:r>
              <a:rPr lang="tr-TR" sz="3200" dirty="0" smtClean="0">
                <a:latin typeface="Comic Sans MS" panose="030F0702030302020204" pitchFamily="66" charset="0"/>
              </a:rPr>
              <a:t>DOĞAL ÇEVREYİ KORUMAK</a:t>
            </a:r>
            <a:br>
              <a:rPr lang="tr-TR" sz="3200" dirty="0" smtClean="0">
                <a:latin typeface="Comic Sans MS" panose="030F0702030302020204" pitchFamily="66" charset="0"/>
              </a:rPr>
            </a:br>
            <a:r>
              <a:rPr lang="tr-TR" sz="3200" dirty="0" smtClean="0">
                <a:latin typeface="Comic Sans MS" panose="030F0702030302020204" pitchFamily="66" charset="0"/>
              </a:rPr>
              <a:t>İÇİN YAPILMASI GEREKENLER</a:t>
            </a:r>
            <a:endParaRPr lang="tr-TR" sz="3200" dirty="0">
              <a:latin typeface="Comic Sans MS" panose="030F0702030302020204" pitchFamily="66" charset="0"/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412" r="10716"/>
          <a:stretch/>
        </p:blipFill>
        <p:spPr>
          <a:xfrm>
            <a:off x="23308" y="22380"/>
            <a:ext cx="1191491" cy="1152128"/>
          </a:xfrm>
          <a:prstGeom prst="rect">
            <a:avLst/>
          </a:prstGeom>
        </p:spPr>
      </p:pic>
      <p:pic>
        <p:nvPicPr>
          <p:cNvPr id="1026" name="Picture 2" descr="ATATÃRK POSTERLERÄ°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559" t="10594" b="34180"/>
          <a:stretch/>
        </p:blipFill>
        <p:spPr bwMode="auto">
          <a:xfrm>
            <a:off x="7956376" y="-1"/>
            <a:ext cx="1187773" cy="10901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475656" y="1372209"/>
            <a:ext cx="619268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 smtClean="0"/>
              <a:t>Ormanda ateş </a:t>
            </a:r>
            <a:r>
              <a:rPr lang="tr-TR" sz="2800" dirty="0" err="1" smtClean="0"/>
              <a:t>yakerken</a:t>
            </a:r>
            <a:r>
              <a:rPr lang="tr-TR" sz="2800" dirty="0" smtClean="0"/>
              <a:t> tedbirli olmalıyız.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tr-TR" dirty="0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759" r="8784"/>
          <a:stretch/>
        </p:blipFill>
        <p:spPr>
          <a:xfrm>
            <a:off x="298795" y="2708920"/>
            <a:ext cx="4464496" cy="3009081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6907" r="11640" b="3988"/>
          <a:stretch/>
        </p:blipFill>
        <p:spPr>
          <a:xfrm>
            <a:off x="4763291" y="2667230"/>
            <a:ext cx="4057181" cy="30685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605393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11560" y="-99392"/>
            <a:ext cx="7821697" cy="1470025"/>
          </a:xfrm>
        </p:spPr>
        <p:txBody>
          <a:bodyPr>
            <a:normAutofit/>
          </a:bodyPr>
          <a:lstStyle/>
          <a:p>
            <a:r>
              <a:rPr lang="tr-TR" sz="3200" dirty="0" smtClean="0">
                <a:latin typeface="Comic Sans MS" panose="030F0702030302020204" pitchFamily="66" charset="0"/>
              </a:rPr>
              <a:t>DOĞAL ÇEVREYİ KORUMAK</a:t>
            </a:r>
            <a:br>
              <a:rPr lang="tr-TR" sz="3200" dirty="0" smtClean="0">
                <a:latin typeface="Comic Sans MS" panose="030F0702030302020204" pitchFamily="66" charset="0"/>
              </a:rPr>
            </a:br>
            <a:r>
              <a:rPr lang="tr-TR" sz="3200" dirty="0" smtClean="0">
                <a:latin typeface="Comic Sans MS" panose="030F0702030302020204" pitchFamily="66" charset="0"/>
              </a:rPr>
              <a:t>İÇİN YAPILMASI GEREKENLER</a:t>
            </a:r>
            <a:endParaRPr lang="tr-TR" sz="3200" dirty="0">
              <a:latin typeface="Comic Sans MS" panose="030F0702030302020204" pitchFamily="66" charset="0"/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412" r="10716"/>
          <a:stretch/>
        </p:blipFill>
        <p:spPr>
          <a:xfrm>
            <a:off x="23308" y="22380"/>
            <a:ext cx="1191491" cy="1152128"/>
          </a:xfrm>
          <a:prstGeom prst="rect">
            <a:avLst/>
          </a:prstGeom>
        </p:spPr>
      </p:pic>
      <p:pic>
        <p:nvPicPr>
          <p:cNvPr id="1026" name="Picture 2" descr="ATATÃRK POSTERLERÄ°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559" t="10594" b="34180"/>
          <a:stretch/>
        </p:blipFill>
        <p:spPr bwMode="auto">
          <a:xfrm>
            <a:off x="7956376" y="-1"/>
            <a:ext cx="1187773" cy="10901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763688" y="1372209"/>
            <a:ext cx="524909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 smtClean="0"/>
              <a:t>Gereksiz sondaj yapmamalıyız.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tr-TR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024" y="2132856"/>
            <a:ext cx="7736408" cy="435173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46932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11560" y="-99392"/>
            <a:ext cx="7821697" cy="1470025"/>
          </a:xfrm>
        </p:spPr>
        <p:txBody>
          <a:bodyPr>
            <a:normAutofit/>
          </a:bodyPr>
          <a:lstStyle/>
          <a:p>
            <a:r>
              <a:rPr lang="tr-TR" sz="3200" dirty="0" smtClean="0">
                <a:latin typeface="Comic Sans MS" panose="030F0702030302020204" pitchFamily="66" charset="0"/>
              </a:rPr>
              <a:t>DOĞAL ÇEVREYİ KORUMAK</a:t>
            </a:r>
            <a:br>
              <a:rPr lang="tr-TR" sz="3200" dirty="0" smtClean="0">
                <a:latin typeface="Comic Sans MS" panose="030F0702030302020204" pitchFamily="66" charset="0"/>
              </a:rPr>
            </a:br>
            <a:r>
              <a:rPr lang="tr-TR" sz="3200" dirty="0" smtClean="0">
                <a:latin typeface="Comic Sans MS" panose="030F0702030302020204" pitchFamily="66" charset="0"/>
              </a:rPr>
              <a:t>İÇİN YAPILMASI GEREKENLER</a:t>
            </a:r>
            <a:endParaRPr lang="tr-TR" sz="3200" dirty="0">
              <a:latin typeface="Comic Sans MS" panose="030F0702030302020204" pitchFamily="66" charset="0"/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412" r="10716"/>
          <a:stretch/>
        </p:blipFill>
        <p:spPr>
          <a:xfrm>
            <a:off x="23308" y="22380"/>
            <a:ext cx="1191491" cy="1152128"/>
          </a:xfrm>
          <a:prstGeom prst="rect">
            <a:avLst/>
          </a:prstGeom>
        </p:spPr>
      </p:pic>
      <p:pic>
        <p:nvPicPr>
          <p:cNvPr id="1026" name="Picture 2" descr="ATATÃRK POSTERLERÄ°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559" t="10594" b="34180"/>
          <a:stretch/>
        </p:blipFill>
        <p:spPr bwMode="auto">
          <a:xfrm>
            <a:off x="7956376" y="-1"/>
            <a:ext cx="1187773" cy="10901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4644008" y="1174507"/>
            <a:ext cx="403244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 smtClean="0"/>
              <a:t>Böyle bir dünya değil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827584" y="1174508"/>
            <a:ext cx="403244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 smtClean="0"/>
              <a:t>Böyle bir dünya istiyoruz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tr-TR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2443926" y="1774751"/>
            <a:ext cx="2416106" cy="4832212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9300"/>
          <a:stretch/>
        </p:blipFill>
        <p:spPr>
          <a:xfrm>
            <a:off x="4854376" y="1785213"/>
            <a:ext cx="2449943" cy="483221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31529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95536" y="1412776"/>
            <a:ext cx="8424936" cy="2808312"/>
          </a:xfrm>
        </p:spPr>
        <p:txBody>
          <a:bodyPr>
            <a:normAutofit/>
          </a:bodyPr>
          <a:lstStyle/>
          <a:p>
            <a:r>
              <a:rPr lang="tr-TR" sz="6600" dirty="0" smtClean="0">
                <a:solidFill>
                  <a:schemeClr val="tx1"/>
                </a:solidFill>
              </a:rPr>
              <a:t>DİNLEDİĞİNİZ İÇİN TEŞEKKÜR EDERİM.</a:t>
            </a:r>
            <a:endParaRPr lang="tr-TR" sz="6600" dirty="0">
              <a:solidFill>
                <a:schemeClr val="tx1"/>
              </a:solidFill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412" r="10716"/>
          <a:stretch/>
        </p:blipFill>
        <p:spPr>
          <a:xfrm>
            <a:off x="23308" y="22380"/>
            <a:ext cx="1191491" cy="1152128"/>
          </a:xfrm>
          <a:prstGeom prst="rect">
            <a:avLst/>
          </a:prstGeom>
        </p:spPr>
      </p:pic>
      <p:pic>
        <p:nvPicPr>
          <p:cNvPr id="1026" name="Picture 2" descr="ATATÃRK POSTERLERÄ°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559" t="10594" b="34180"/>
          <a:stretch/>
        </p:blipFill>
        <p:spPr bwMode="auto">
          <a:xfrm>
            <a:off x="7956376" y="-1"/>
            <a:ext cx="1187773" cy="10901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Metin kutusu 9"/>
          <p:cNvSpPr txBox="1"/>
          <p:nvPr/>
        </p:nvSpPr>
        <p:spPr>
          <a:xfrm>
            <a:off x="2123728" y="4869159"/>
            <a:ext cx="4941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/>
              <a:t>Hazırlayan : Egemen AKYOL</a:t>
            </a:r>
          </a:p>
          <a:p>
            <a:pPr algn="ctr"/>
            <a:r>
              <a:rPr lang="tr-TR" dirty="0" smtClean="0"/>
              <a:t>Öğretmen : </a:t>
            </a:r>
            <a:r>
              <a:rPr lang="tr-TR" dirty="0" err="1" smtClean="0"/>
              <a:t>G.Güngör</a:t>
            </a:r>
            <a:r>
              <a:rPr lang="tr-TR" dirty="0" smtClean="0"/>
              <a:t> BARUTÇU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287474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61</Words>
  <PresentationFormat>Ekran Gösterisi (4:3)</PresentationFormat>
  <Paragraphs>16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Ofis Teması</vt:lpstr>
      <vt:lpstr>https://www.sorubak.com  </vt:lpstr>
      <vt:lpstr>DOĞAL ÇEVREYİ KORUMAK İÇİN YAPILMASI GEREKENLER</vt:lpstr>
      <vt:lpstr>DOĞAL ÇEVREYİ KORUMAK İÇİN YAPILMASI GEREKENLER</vt:lpstr>
      <vt:lpstr>DOĞAL ÇEVREYİ KORUMAK İÇİN YAPILMASI GEREKENLER</vt:lpstr>
      <vt:lpstr>DOĞAL ÇEVREYİ KORUMAK İÇİN YAPILMASI GEREKENLER</vt:lpstr>
      <vt:lpstr>DOĞAL ÇEVREYİ KORUMAK İÇİN YAPILMASI GEREKENLER</vt:lpstr>
      <vt:lpstr>Slayt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cp:keywords>https:/www.sorubak.com</cp:keywords>
  <dc:description>https://www.sorubak.com</dc:description>
  <dcterms:created xsi:type="dcterms:W3CDTF">2019-03-07T17:19:42Z</dcterms:created>
  <dcterms:modified xsi:type="dcterms:W3CDTF">2019-03-08T15:51:58Z</dcterms:modified>
</cp:coreProperties>
</file>