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544616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DOĞAL ÇEVREYİ NASIL KORURUM</a:t>
            </a:r>
            <a:endParaRPr lang="en-US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168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	</a:t>
            </a:r>
          </a:p>
          <a:p>
            <a:pPr marL="0" indent="0">
              <a:buNone/>
            </a:pPr>
            <a:endParaRPr lang="tr-TR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	</a:t>
            </a:r>
            <a:r>
              <a:rPr lang="tr-TR" dirty="0" smtClean="0">
                <a:solidFill>
                  <a:srgbClr val="0070C0"/>
                </a:solidFill>
              </a:rPr>
              <a:t>Arkadaşlar bu bilgileri yapmamız gerekir. Yapmazsak doğal çevreler yok olur.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8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336704"/>
          </a:xfrm>
        </p:spPr>
      </p:pic>
    </p:spTree>
    <p:extLst>
      <p:ext uri="{BB962C8B-B14F-4D97-AF65-F5344CB8AC3E}">
        <p14:creationId xmlns="" xmlns:p14="http://schemas.microsoft.com/office/powerpoint/2010/main" val="15698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424935" cy="6336704"/>
          </a:xfrm>
        </p:spPr>
      </p:pic>
    </p:spTree>
    <p:extLst>
      <p:ext uri="{BB962C8B-B14F-4D97-AF65-F5344CB8AC3E}">
        <p14:creationId xmlns="" xmlns:p14="http://schemas.microsoft.com/office/powerpoint/2010/main" val="299079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6192687"/>
          </a:xfrm>
        </p:spPr>
      </p:pic>
    </p:spTree>
    <p:extLst>
      <p:ext uri="{BB962C8B-B14F-4D97-AF65-F5344CB8AC3E}">
        <p14:creationId xmlns="" xmlns:p14="http://schemas.microsoft.com/office/powerpoint/2010/main" val="83724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6192688"/>
          </a:xfrm>
        </p:spPr>
      </p:pic>
    </p:spTree>
    <p:extLst>
      <p:ext uri="{BB962C8B-B14F-4D97-AF65-F5344CB8AC3E}">
        <p14:creationId xmlns="" xmlns:p14="http://schemas.microsoft.com/office/powerpoint/2010/main" val="12513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6192688"/>
          </a:xfrm>
        </p:spPr>
      </p:pic>
    </p:spTree>
    <p:extLst>
      <p:ext uri="{BB962C8B-B14F-4D97-AF65-F5344CB8AC3E}">
        <p14:creationId xmlns="" xmlns:p14="http://schemas.microsoft.com/office/powerpoint/2010/main" val="13992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sz="7200" dirty="0" smtClean="0"/>
              <a:t>Çöpleri yere atmam.</a:t>
            </a:r>
            <a:endParaRPr lang="en-US" sz="7200" dirty="0"/>
          </a:p>
        </p:txBody>
      </p:sp>
    </p:spTree>
    <p:extLst>
      <p:ext uri="{BB962C8B-B14F-4D97-AF65-F5344CB8AC3E}">
        <p14:creationId xmlns="" xmlns:p14="http://schemas.microsoft.com/office/powerpoint/2010/main" val="307504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sz="8000" dirty="0" smtClean="0"/>
              <a:t>Fidan dikerim.</a:t>
            </a:r>
            <a:endParaRPr lang="en-US" sz="8000" dirty="0"/>
          </a:p>
        </p:txBody>
      </p:sp>
    </p:spTree>
    <p:extLst>
      <p:ext uri="{BB962C8B-B14F-4D97-AF65-F5344CB8AC3E}">
        <p14:creationId xmlns="" xmlns:p14="http://schemas.microsoft.com/office/powerpoint/2010/main" val="48647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endParaRPr lang="tr-TR" sz="6000" dirty="0" smtClean="0"/>
          </a:p>
          <a:p>
            <a:endParaRPr lang="tr-TR" sz="6000" dirty="0" smtClean="0"/>
          </a:p>
          <a:p>
            <a:r>
              <a:rPr lang="tr-TR" sz="6000" dirty="0" smtClean="0"/>
              <a:t>Ormana zarar vermem.</a:t>
            </a:r>
            <a:endParaRPr lang="en-US" sz="6000" dirty="0"/>
          </a:p>
        </p:txBody>
      </p:sp>
    </p:spTree>
    <p:extLst>
      <p:ext uri="{BB962C8B-B14F-4D97-AF65-F5344CB8AC3E}">
        <p14:creationId xmlns="" xmlns:p14="http://schemas.microsoft.com/office/powerpoint/2010/main" val="118259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endParaRPr lang="tr-TR" sz="4800" dirty="0" smtClean="0"/>
          </a:p>
          <a:p>
            <a:endParaRPr lang="tr-TR" sz="4800" dirty="0" smtClean="0"/>
          </a:p>
          <a:p>
            <a:endParaRPr lang="tr-TR" sz="4800" dirty="0"/>
          </a:p>
          <a:p>
            <a:r>
              <a:rPr lang="tr-TR" sz="4800" dirty="0" smtClean="0"/>
              <a:t>Orman yangınlarını engellerim.</a:t>
            </a:r>
            <a:endParaRPr lang="en-US" sz="4800" dirty="0"/>
          </a:p>
        </p:txBody>
      </p:sp>
    </p:spTree>
    <p:extLst>
      <p:ext uri="{BB962C8B-B14F-4D97-AF65-F5344CB8AC3E}">
        <p14:creationId xmlns="" xmlns:p14="http://schemas.microsoft.com/office/powerpoint/2010/main" val="173820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z="3600" dirty="0" smtClean="0"/>
              <a:t>Çöpleri geri dönüşüm kutusuna atarım.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3718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z="4800" dirty="0" smtClean="0"/>
              <a:t>Piknik alanlarına çöp atmam.</a:t>
            </a:r>
            <a:endParaRPr lang="en-US" sz="4800" dirty="0"/>
          </a:p>
        </p:txBody>
      </p:sp>
    </p:spTree>
    <p:extLst>
      <p:ext uri="{BB962C8B-B14F-4D97-AF65-F5344CB8AC3E}">
        <p14:creationId xmlns="" xmlns:p14="http://schemas.microsoft.com/office/powerpoint/2010/main" val="130085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z="4400" dirty="0" smtClean="0"/>
              <a:t>Gereksiz yere ağaçları kesmem.</a:t>
            </a:r>
            <a:endParaRPr lang="en-US" sz="4400" dirty="0"/>
          </a:p>
        </p:txBody>
      </p:sp>
    </p:spTree>
    <p:extLst>
      <p:ext uri="{BB962C8B-B14F-4D97-AF65-F5344CB8AC3E}">
        <p14:creationId xmlns="" xmlns:p14="http://schemas.microsoft.com/office/powerpoint/2010/main" val="37205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z="5400" dirty="0" smtClean="0"/>
              <a:t>Su kaynaklarını kirletmem.</a:t>
            </a:r>
            <a:endParaRPr lang="en-US" sz="5400" dirty="0"/>
          </a:p>
        </p:txBody>
      </p:sp>
    </p:spTree>
    <p:extLst>
      <p:ext uri="{BB962C8B-B14F-4D97-AF65-F5344CB8AC3E}">
        <p14:creationId xmlns="" xmlns:p14="http://schemas.microsoft.com/office/powerpoint/2010/main" val="176108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</Words>
  <PresentationFormat>Ekran Gösterisi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DOĞAL ÇEVREYİ NASIL KORURUM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dcterms:created xsi:type="dcterms:W3CDTF">2019-03-07T19:30:02Z</dcterms:created>
  <dcterms:modified xsi:type="dcterms:W3CDTF">2019-03-08T12:24:30Z</dcterms:modified>
</cp:coreProperties>
</file>