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2CD1B-4F01-4D05-9818-98507760706B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E854A-B085-43B9-AF2E-D0F297E53E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7534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E854A-B085-43B9-AF2E-D0F297E53ED7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8442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E854A-B085-43B9-AF2E-D0F297E53ED7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394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11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2553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2311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277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566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470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0004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8749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92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580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7353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DFAC4-5598-4B56-9090-528E230C76B9}" type="datetimeFigureOut">
              <a:rPr lang="tr-TR" smtClean="0"/>
              <a:pPr/>
              <a:t>09/06/2019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CF54F-ADFA-46EB-A3EE-3C9DF4EB31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064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527" y="221673"/>
            <a:ext cx="11720946" cy="6206836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4606636" y="4100945"/>
            <a:ext cx="2978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h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afta sonu</a:t>
            </a:r>
            <a:endParaRPr lang="tr-TR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27219" y="4685720"/>
            <a:ext cx="1988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doğru</a:t>
            </a:r>
            <a:endParaRPr lang="tr-TR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234056" y="5170629"/>
            <a:ext cx="1988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Türkçe</a:t>
            </a:r>
            <a:endParaRPr lang="tr-TR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8676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763" y="466618"/>
            <a:ext cx="10737273" cy="391141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1036" y="1305365"/>
            <a:ext cx="1808019" cy="980633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748145" y="4636980"/>
            <a:ext cx="10848110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800" dirty="0" smtClean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Kitapları daha çok kullanıyorum. Çünkü kitapları çok </a:t>
            </a:r>
            <a:r>
              <a:rPr lang="tr-TR" sz="2800" dirty="0" err="1" smtClean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seviyorum.Yaz</a:t>
            </a:r>
            <a:r>
              <a:rPr lang="tr-TR" sz="2800" dirty="0" smtClean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 tatilinde de kitaplarımı yanımdan ayırmayacağım.</a:t>
            </a:r>
            <a:endParaRPr lang="tr-TR" sz="2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83802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685" y="333476"/>
            <a:ext cx="11038061" cy="283921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175" y="3311236"/>
            <a:ext cx="10802533" cy="3269673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872836" y="2078182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11382" y="4038332"/>
            <a:ext cx="581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52945" y="4592129"/>
            <a:ext cx="581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011381" y="5394051"/>
            <a:ext cx="581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011380" y="5904642"/>
            <a:ext cx="581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4639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016" y="337909"/>
            <a:ext cx="10227294" cy="272394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016" y="3061855"/>
            <a:ext cx="7996711" cy="108065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230583" y="948768"/>
            <a:ext cx="2258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apat</a:t>
            </a:r>
            <a:endParaRPr lang="tr-TR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536874" y="946083"/>
            <a:ext cx="423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Genel izleyici kitlesi</a:t>
            </a:r>
            <a:endParaRPr lang="tr-TR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230583" y="2051730"/>
            <a:ext cx="2258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gönder</a:t>
            </a:r>
            <a:endParaRPr lang="tr-TR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536873" y="2058588"/>
            <a:ext cx="3768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Şiddet-korku</a:t>
            </a:r>
            <a:endParaRPr lang="tr-TR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568035" y="4142509"/>
            <a:ext cx="11208329" cy="204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30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Asıl adı </a:t>
            </a:r>
            <a:r>
              <a:rPr lang="tr-TR" sz="30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Muhyiddin</a:t>
            </a:r>
            <a:r>
              <a:rPr lang="tr-TR" sz="30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 Piri olan Piri Reis, 1465 yılında Gelibolu’da dünyaya gelmiştir. Küçük yaşlardan itibaren denizcilik alanına ilgi duymuştur. </a:t>
            </a:r>
            <a:r>
              <a:rPr lang="tr-TR" sz="30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Piri Reis, denizci olan amcası sayesinde ilk kez denizlere açılmıştır.  1513 yılında </a:t>
            </a:r>
            <a:r>
              <a:rPr lang="tr-TR" sz="3000" dirty="0" smtClean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Dünya </a:t>
            </a:r>
            <a:r>
              <a:rPr lang="tr-TR" sz="30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haritasını çizmiştir. </a:t>
            </a:r>
            <a:endParaRPr lang="tr-TR" sz="3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9913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16182" y="3186545"/>
            <a:ext cx="85621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Y </a:t>
            </a:r>
            <a:r>
              <a:rPr lang="tr-TR" sz="80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İ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</a:t>
            </a:r>
          </a:p>
          <a:p>
            <a:r>
              <a:rPr lang="tr-TR" sz="80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tr-TR" sz="80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A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tr-TR" sz="80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T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tr-TR" sz="8000" dirty="0" smtClean="0">
                <a:latin typeface="Comic Sans MS" panose="030F0702030302020204" pitchFamily="66" charset="0"/>
              </a:rPr>
              <a:t>İ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tr-TR" sz="8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tr-TR" sz="80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L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tr-TR" sz="8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E</a:t>
            </a:r>
            <a:r>
              <a:rPr lang="tr-TR" sz="8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R </a:t>
            </a:r>
            <a:endParaRPr lang="tr-TR" sz="8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5962" y="858982"/>
            <a:ext cx="2716621" cy="288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27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70</Words>
  <PresentationFormat>Özel</PresentationFormat>
  <Paragraphs>19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Office Teması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2019-06-08T07:28:54Z</dcterms:created>
  <dcterms:modified xsi:type="dcterms:W3CDTF">2019-06-09T10:24:56Z</dcterms:modified>
  <cp:category>https://www.sorubak.com</cp:category>
</cp:coreProperties>
</file>