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8" r:id="rId2"/>
    <p:sldId id="281" r:id="rId3"/>
    <p:sldId id="264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0" r:id="rId23"/>
    <p:sldId id="301" r:id="rId24"/>
    <p:sldId id="302" r:id="rId25"/>
    <p:sldId id="303" r:id="rId26"/>
    <p:sldId id="304" r:id="rId27"/>
    <p:sldId id="305" r:id="rId28"/>
    <p:sldId id="306" r:id="rId29"/>
    <p:sldId id="307" r:id="rId30"/>
    <p:sldId id="280" r:id="rId3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21/03/2019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21/03/2019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21/03/2019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21/03/2019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21/03/2019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21/03/2019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21/03/2019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sorubak.com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83568" y="2132856"/>
            <a:ext cx="8229600" cy="1143000"/>
          </a:xfrm>
        </p:spPr>
        <p:txBody>
          <a:bodyPr>
            <a:noAutofit/>
          </a:bodyPr>
          <a:lstStyle/>
          <a:p>
            <a:r>
              <a:rPr lang="tr-TR" sz="5400" dirty="0" smtClean="0">
                <a:solidFill>
                  <a:srgbClr val="0070C0"/>
                </a:solidFill>
              </a:rPr>
              <a:t>Koza Yayınları 2. Sınıf </a:t>
            </a:r>
            <a:br>
              <a:rPr lang="tr-TR" sz="5400" dirty="0" smtClean="0">
                <a:solidFill>
                  <a:srgbClr val="0070C0"/>
                </a:solidFill>
              </a:rPr>
            </a:br>
            <a:r>
              <a:rPr lang="tr-TR" sz="5400" dirty="0" smtClean="0">
                <a:solidFill>
                  <a:srgbClr val="0070C0"/>
                </a:solidFill>
              </a:rPr>
              <a:t>6. Tema</a:t>
            </a:r>
            <a:br>
              <a:rPr lang="tr-TR" sz="5400" dirty="0" smtClean="0">
                <a:solidFill>
                  <a:srgbClr val="0070C0"/>
                </a:solidFill>
              </a:rPr>
            </a:br>
            <a:r>
              <a:rPr lang="tr-TR" sz="5400" dirty="0" smtClean="0">
                <a:solidFill>
                  <a:srgbClr val="0070C0"/>
                </a:solidFill>
              </a:rPr>
              <a:t>Vatandaşlık Bilgisi</a:t>
            </a:r>
            <a:br>
              <a:rPr lang="tr-TR" sz="5400" dirty="0" smtClean="0">
                <a:solidFill>
                  <a:srgbClr val="0070C0"/>
                </a:solidFill>
              </a:rPr>
            </a:br>
            <a:r>
              <a:rPr lang="tr-TR" sz="5400" dirty="0" smtClean="0">
                <a:solidFill>
                  <a:srgbClr val="0070C0"/>
                </a:solidFill>
              </a:rPr>
              <a:t>Değerlendirme Çalışmaları</a:t>
            </a:r>
            <a:r>
              <a:rPr lang="tr-TR" sz="5400" smtClean="0">
                <a:solidFill>
                  <a:srgbClr val="0070C0"/>
                </a:solidFill>
              </a:rPr>
              <a:t/>
            </a:r>
            <a:br>
              <a:rPr lang="tr-TR" sz="5400" smtClean="0">
                <a:solidFill>
                  <a:srgbClr val="0070C0"/>
                </a:solidFill>
              </a:rPr>
            </a:br>
            <a:r>
              <a:rPr lang="tr-TR" sz="5400" smtClean="0">
                <a:solidFill>
                  <a:srgbClr val="0070C0"/>
                </a:solidFill>
              </a:rPr>
              <a:t>.::BEFOZ</a:t>
            </a:r>
            <a:r>
              <a:rPr lang="tr-TR" sz="5400" dirty="0" smtClean="0">
                <a:solidFill>
                  <a:srgbClr val="0070C0"/>
                </a:solidFill>
              </a:rPr>
              <a:t>::.</a:t>
            </a:r>
            <a:endParaRPr lang="tr-TR" sz="5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101553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87" y="0"/>
            <a:ext cx="8565425" cy="6858000"/>
          </a:xfrm>
          <a:prstGeom prst="rect">
            <a:avLst/>
          </a:prstGeom>
        </p:spPr>
      </p:pic>
      <p:sp>
        <p:nvSpPr>
          <p:cNvPr id="5" name="Yuvarlatılmış Dikdörtgen 4"/>
          <p:cNvSpPr/>
          <p:nvPr/>
        </p:nvSpPr>
        <p:spPr>
          <a:xfrm>
            <a:off x="7668344" y="3573016"/>
            <a:ext cx="1186368" cy="432048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Yuvarlatılmış Dikdörtgen 5"/>
          <p:cNvSpPr/>
          <p:nvPr/>
        </p:nvSpPr>
        <p:spPr>
          <a:xfrm>
            <a:off x="8244408" y="3045810"/>
            <a:ext cx="792088" cy="432048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859444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750" y="274638"/>
            <a:ext cx="8229600" cy="1521269"/>
          </a:xfr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8840"/>
            <a:ext cx="9144000" cy="930249"/>
          </a:xfrm>
          <a:prstGeom prst="rect">
            <a:avLst/>
          </a:prstGeom>
        </p:spPr>
      </p:pic>
      <p:cxnSp>
        <p:nvCxnSpPr>
          <p:cNvPr id="8" name="Düz Bağlayıcı 7"/>
          <p:cNvCxnSpPr/>
          <p:nvPr/>
        </p:nvCxnSpPr>
        <p:spPr>
          <a:xfrm>
            <a:off x="755576" y="2453964"/>
            <a:ext cx="94889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>
            <a:off x="3350314" y="2453964"/>
            <a:ext cx="129369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6 Metin kutusu"/>
          <p:cNvSpPr txBox="1"/>
          <p:nvPr/>
        </p:nvSpPr>
        <p:spPr>
          <a:xfrm>
            <a:off x="107504" y="3384213"/>
            <a:ext cx="81439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Dedesi bayramda Meryem’e harçlık verdi.</a:t>
            </a:r>
            <a:endParaRPr lang="tr-TR" sz="32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50203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750" y="274638"/>
            <a:ext cx="8229600" cy="1521269"/>
          </a:xfrm>
        </p:spPr>
      </p:pic>
      <p:sp>
        <p:nvSpPr>
          <p:cNvPr id="12" name="6 Metin kutusu"/>
          <p:cNvSpPr txBox="1"/>
          <p:nvPr/>
        </p:nvSpPr>
        <p:spPr>
          <a:xfrm>
            <a:off x="107504" y="3384213"/>
            <a:ext cx="81439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Babam </a:t>
            </a:r>
            <a:r>
              <a:rPr lang="tr-TR" sz="4000" b="1" dirty="0" err="1" smtClean="0">
                <a:solidFill>
                  <a:srgbClr val="FF0000"/>
                </a:solidFill>
                <a:latin typeface="ALFABET98" panose="00000400000000000000" pitchFamily="2" charset="0"/>
              </a:rPr>
              <a:t>fabrikda</a:t>
            </a:r>
            <a:r>
              <a:rPr lang="tr-TR" sz="40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 işçi olarak çalışıyor.</a:t>
            </a:r>
            <a:endParaRPr lang="tr-TR" sz="32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60" y="1811887"/>
            <a:ext cx="9144000" cy="1112993"/>
          </a:xfrm>
          <a:prstGeom prst="rect">
            <a:avLst/>
          </a:prstGeom>
        </p:spPr>
      </p:pic>
      <p:cxnSp>
        <p:nvCxnSpPr>
          <p:cNvPr id="10" name="Düz Bağlayıcı 9"/>
          <p:cNvCxnSpPr/>
          <p:nvPr/>
        </p:nvCxnSpPr>
        <p:spPr>
          <a:xfrm>
            <a:off x="1979712" y="2420888"/>
            <a:ext cx="144016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773694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750" y="274638"/>
            <a:ext cx="8229600" cy="1521269"/>
          </a:xfrm>
        </p:spPr>
      </p:pic>
      <p:sp>
        <p:nvSpPr>
          <p:cNvPr id="12" name="6 Metin kutusu"/>
          <p:cNvSpPr txBox="1"/>
          <p:nvPr/>
        </p:nvSpPr>
        <p:spPr>
          <a:xfrm>
            <a:off x="755576" y="3414129"/>
            <a:ext cx="81439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Kazım’ın çalışması bitmedi mi?</a:t>
            </a:r>
            <a:endParaRPr lang="tr-TR" sz="32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171" y="1883178"/>
            <a:ext cx="7821356" cy="753734"/>
          </a:xfrm>
          <a:prstGeom prst="rect">
            <a:avLst/>
          </a:prstGeom>
        </p:spPr>
      </p:pic>
      <p:cxnSp>
        <p:nvCxnSpPr>
          <p:cNvPr id="9" name="Düz Bağlayıcı 8"/>
          <p:cNvCxnSpPr/>
          <p:nvPr/>
        </p:nvCxnSpPr>
        <p:spPr>
          <a:xfrm>
            <a:off x="5724128" y="2636912"/>
            <a:ext cx="230425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043029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750" y="274638"/>
            <a:ext cx="8229600" cy="1521269"/>
          </a:xfrm>
        </p:spPr>
      </p:pic>
      <p:sp>
        <p:nvSpPr>
          <p:cNvPr id="12" name="6 Metin kutusu"/>
          <p:cNvSpPr txBox="1"/>
          <p:nvPr/>
        </p:nvSpPr>
        <p:spPr>
          <a:xfrm>
            <a:off x="755576" y="3414129"/>
            <a:ext cx="81439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Babamın verdiği harçlıklarla </a:t>
            </a:r>
            <a:r>
              <a:rPr lang="tr-TR" sz="4400" b="1" dirty="0" smtClean="0">
                <a:solidFill>
                  <a:srgbClr val="00B050"/>
                </a:solidFill>
                <a:latin typeface="ALFABET98" panose="00000400000000000000" pitchFamily="2" charset="0"/>
              </a:rPr>
              <a:t>K</a:t>
            </a:r>
            <a:r>
              <a:rPr lang="tr-TR" sz="40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eloğlan </a:t>
            </a:r>
            <a:r>
              <a:rPr lang="tr-TR" sz="4400" b="1" dirty="0" smtClean="0">
                <a:solidFill>
                  <a:srgbClr val="00B050"/>
                </a:solidFill>
                <a:latin typeface="ALFABET98" panose="00000400000000000000" pitchFamily="2" charset="0"/>
              </a:rPr>
              <a:t>M</a:t>
            </a:r>
            <a:r>
              <a:rPr lang="tr-TR" sz="40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asalları adlı kitabı aldım.</a:t>
            </a:r>
            <a:endParaRPr lang="tr-TR" sz="32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53" y="1958708"/>
            <a:ext cx="8640960" cy="914350"/>
          </a:xfrm>
          <a:prstGeom prst="rect">
            <a:avLst/>
          </a:prstGeom>
        </p:spPr>
      </p:pic>
      <p:cxnSp>
        <p:nvCxnSpPr>
          <p:cNvPr id="8" name="Düz Bağlayıcı 7"/>
          <p:cNvCxnSpPr/>
          <p:nvPr/>
        </p:nvCxnSpPr>
        <p:spPr>
          <a:xfrm>
            <a:off x="4788024" y="2420888"/>
            <a:ext cx="280831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614783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750" y="274638"/>
            <a:ext cx="8229600" cy="1521269"/>
          </a:xfrm>
        </p:spPr>
      </p:pic>
      <p:sp>
        <p:nvSpPr>
          <p:cNvPr id="12" name="6 Metin kutusu"/>
          <p:cNvSpPr txBox="1"/>
          <p:nvPr/>
        </p:nvSpPr>
        <p:spPr>
          <a:xfrm>
            <a:off x="755576" y="3414129"/>
            <a:ext cx="81439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Kırtasiyeden kalem ile silgi aldım.</a:t>
            </a:r>
            <a:endParaRPr lang="tr-TR" sz="32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47108"/>
            <a:ext cx="8352928" cy="1209675"/>
          </a:xfrm>
          <a:prstGeom prst="rect">
            <a:avLst/>
          </a:prstGeom>
        </p:spPr>
      </p:pic>
      <p:cxnSp>
        <p:nvCxnSpPr>
          <p:cNvPr id="9" name="Düz Bağlayıcı 8"/>
          <p:cNvCxnSpPr/>
          <p:nvPr/>
        </p:nvCxnSpPr>
        <p:spPr>
          <a:xfrm>
            <a:off x="1547664" y="2492896"/>
            <a:ext cx="237626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60402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74638"/>
            <a:ext cx="8229600" cy="5607420"/>
          </a:xfrm>
        </p:spPr>
      </p:pic>
      <p:sp>
        <p:nvSpPr>
          <p:cNvPr id="5" name="6 Metin kutusu"/>
          <p:cNvSpPr txBox="1"/>
          <p:nvPr/>
        </p:nvSpPr>
        <p:spPr>
          <a:xfrm>
            <a:off x="683568" y="2126354"/>
            <a:ext cx="814393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tr-TR" sz="32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Sepetimdeki Domatesler</a:t>
            </a:r>
          </a:p>
          <a:p>
            <a:pPr marL="514350" indent="-514350">
              <a:buAutoNum type="arabicPeriod"/>
            </a:pPr>
            <a:r>
              <a:rPr lang="tr-TR" sz="32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Nereden Geldi</a:t>
            </a:r>
          </a:p>
          <a:p>
            <a:pPr marL="514350" indent="-514350">
              <a:buAutoNum type="arabicPeriod"/>
            </a:pPr>
            <a:r>
              <a:rPr lang="tr-TR" sz="32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Trafik</a:t>
            </a:r>
          </a:p>
          <a:p>
            <a:pPr marL="514350" indent="-514350">
              <a:buAutoNum type="arabicPeriod"/>
            </a:pPr>
            <a:r>
              <a:rPr lang="tr-TR" sz="32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Çiftçiyle Oğulları</a:t>
            </a:r>
          </a:p>
          <a:p>
            <a:pPr marL="514350" indent="-514350">
              <a:buAutoNum type="arabicPeriod"/>
            </a:pPr>
            <a:r>
              <a:rPr lang="tr-TR" sz="32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Para Nedir?</a:t>
            </a:r>
          </a:p>
          <a:p>
            <a:pPr marL="514350" indent="-514350">
              <a:buAutoNum type="arabicPeriod"/>
            </a:pPr>
            <a:r>
              <a:rPr lang="tr-TR" sz="32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Kumbara</a:t>
            </a:r>
            <a:endParaRPr lang="tr-TR" sz="32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3716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75" y="241473"/>
            <a:ext cx="8229600" cy="1501751"/>
          </a:xfr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916832"/>
            <a:ext cx="8784976" cy="79899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515" y="1916832"/>
            <a:ext cx="830957" cy="78343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28633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75" y="241473"/>
            <a:ext cx="8229600" cy="1501751"/>
          </a:xfr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75" y="1916832"/>
            <a:ext cx="9144000" cy="785696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3255" y="1902699"/>
            <a:ext cx="830957" cy="78343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3575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75" y="241473"/>
            <a:ext cx="8229600" cy="1501751"/>
          </a:xfr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585" y="1988840"/>
            <a:ext cx="9144000" cy="804612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4397" y="2021007"/>
            <a:ext cx="830957" cy="78343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67690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39552" y="2204864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b="1" dirty="0" smtClean="0">
                <a:solidFill>
                  <a:srgbClr val="FF0000"/>
                </a:solidFill>
              </a:rPr>
              <a:t>Ders Kitabı Sayfa </a:t>
            </a:r>
            <a:br>
              <a:rPr lang="tr-TR" sz="9600" b="1" dirty="0" smtClean="0">
                <a:solidFill>
                  <a:srgbClr val="FF0000"/>
                </a:solidFill>
              </a:rPr>
            </a:br>
            <a:r>
              <a:rPr lang="tr-TR" sz="9600" b="1" dirty="0" smtClean="0">
                <a:solidFill>
                  <a:srgbClr val="FF0000"/>
                </a:solidFill>
              </a:rPr>
              <a:t>228</a:t>
            </a:r>
            <a:endParaRPr lang="tr-TR" sz="9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1439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75" y="241473"/>
            <a:ext cx="8229600" cy="1501751"/>
          </a:xfr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60848"/>
            <a:ext cx="9144000" cy="816429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00" y="2060848"/>
            <a:ext cx="830957" cy="78343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6983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75" y="241473"/>
            <a:ext cx="8229600" cy="1501751"/>
          </a:xfr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79" y="2276872"/>
            <a:ext cx="9144000" cy="846251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7547" y="2276872"/>
            <a:ext cx="830957" cy="78343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18541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75" y="241473"/>
            <a:ext cx="8229600" cy="1501751"/>
          </a:xfr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36912"/>
            <a:ext cx="9144000" cy="771361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41" y="2593931"/>
            <a:ext cx="830957" cy="78343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4315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75" y="241473"/>
            <a:ext cx="8229600" cy="1501751"/>
          </a:xfr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32856"/>
            <a:ext cx="9144000" cy="795130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1" y="2135971"/>
            <a:ext cx="830957" cy="78343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7132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" name="İçerik Yer Tutucusu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74638"/>
            <a:ext cx="8229600" cy="6034682"/>
          </a:xfrm>
        </p:spPr>
      </p:pic>
    </p:spTree>
    <p:extLst>
      <p:ext uri="{BB962C8B-B14F-4D97-AF65-F5344CB8AC3E}">
        <p14:creationId xmlns="" xmlns:p14="http://schemas.microsoft.com/office/powerpoint/2010/main" val="265444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74638"/>
            <a:ext cx="8229600" cy="2164626"/>
          </a:xfr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4" y="2780928"/>
            <a:ext cx="9144000" cy="1006064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3851920" y="2852936"/>
            <a:ext cx="504056" cy="47856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6 Metin kutusu"/>
          <p:cNvSpPr txBox="1"/>
          <p:nvPr/>
        </p:nvSpPr>
        <p:spPr>
          <a:xfrm>
            <a:off x="179512" y="4128656"/>
            <a:ext cx="81439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atin typeface="ALFABET98" panose="00000400000000000000" pitchFamily="2" charset="0"/>
              </a:rPr>
              <a:t>Baban ne iş yapıyor</a:t>
            </a:r>
            <a:r>
              <a:rPr lang="tr-TR" sz="40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?</a:t>
            </a:r>
            <a:endParaRPr lang="tr-TR" sz="32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99090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74638"/>
            <a:ext cx="8229600" cy="2164626"/>
          </a:xfr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852936"/>
            <a:ext cx="9144000" cy="1011044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>
            <a:off x="2267744" y="2879894"/>
            <a:ext cx="504056" cy="47856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Oval 10"/>
          <p:cNvSpPr/>
          <p:nvPr/>
        </p:nvSpPr>
        <p:spPr>
          <a:xfrm>
            <a:off x="2545530" y="2971194"/>
            <a:ext cx="504056" cy="47856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6 Metin kutusu"/>
          <p:cNvSpPr txBox="1"/>
          <p:nvPr/>
        </p:nvSpPr>
        <p:spPr>
          <a:xfrm>
            <a:off x="179512" y="4128656"/>
            <a:ext cx="81439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atin typeface="ALFABET98" panose="00000400000000000000" pitchFamily="2" charset="0"/>
              </a:rPr>
              <a:t>Yaşasın</a:t>
            </a:r>
            <a:r>
              <a:rPr lang="tr-TR" sz="40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! </a:t>
            </a:r>
            <a:r>
              <a:rPr lang="tr-TR" sz="4000" b="1" dirty="0" smtClean="0">
                <a:latin typeface="ALFABET98" panose="00000400000000000000" pitchFamily="2" charset="0"/>
              </a:rPr>
              <a:t>Yarışmayı ben kazandım.</a:t>
            </a:r>
            <a:endParaRPr lang="tr-TR" sz="32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8737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74638"/>
            <a:ext cx="8229600" cy="2164626"/>
          </a:xfr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41620"/>
            <a:ext cx="9144000" cy="1574759"/>
          </a:xfrm>
          <a:prstGeom prst="rect">
            <a:avLst/>
          </a:prstGeom>
        </p:spPr>
      </p:pic>
      <p:sp>
        <p:nvSpPr>
          <p:cNvPr id="13" name="Oval 12"/>
          <p:cNvSpPr/>
          <p:nvPr/>
        </p:nvSpPr>
        <p:spPr>
          <a:xfrm>
            <a:off x="3419872" y="2611468"/>
            <a:ext cx="298278" cy="52981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Oval 13"/>
          <p:cNvSpPr/>
          <p:nvPr/>
        </p:nvSpPr>
        <p:spPr>
          <a:xfrm>
            <a:off x="4572000" y="2607643"/>
            <a:ext cx="298278" cy="52981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6 Metin kutusu"/>
          <p:cNvSpPr txBox="1"/>
          <p:nvPr/>
        </p:nvSpPr>
        <p:spPr>
          <a:xfrm>
            <a:off x="179512" y="4128656"/>
            <a:ext cx="81439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atin typeface="ALFABET98" panose="00000400000000000000" pitchFamily="2" charset="0"/>
              </a:rPr>
              <a:t>Kırtasiyeden silgi</a:t>
            </a:r>
            <a:r>
              <a:rPr lang="tr-TR" sz="48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,</a:t>
            </a:r>
            <a:r>
              <a:rPr lang="tr-TR" sz="4000" b="1" dirty="0" smtClean="0">
                <a:latin typeface="ALFABET98" panose="00000400000000000000" pitchFamily="2" charset="0"/>
              </a:rPr>
              <a:t> kalem</a:t>
            </a:r>
            <a:r>
              <a:rPr lang="tr-TR" sz="48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,</a:t>
            </a:r>
            <a:r>
              <a:rPr lang="tr-TR" sz="4000" b="1" dirty="0" smtClean="0">
                <a:latin typeface="ALFABET98" panose="00000400000000000000" pitchFamily="2" charset="0"/>
              </a:rPr>
              <a:t> cetvel ve defter aldım.</a:t>
            </a:r>
            <a:endParaRPr lang="tr-TR" sz="32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0774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74638"/>
            <a:ext cx="8229600" cy="2164626"/>
          </a:xfr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8" y="2708920"/>
            <a:ext cx="9144000" cy="1021844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6876256" y="2655748"/>
            <a:ext cx="298278" cy="52981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6 Metin kutusu"/>
          <p:cNvSpPr txBox="1"/>
          <p:nvPr/>
        </p:nvSpPr>
        <p:spPr>
          <a:xfrm>
            <a:off x="179512" y="4128656"/>
            <a:ext cx="8640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atin typeface="ALFABET98" panose="00000400000000000000" pitchFamily="2" charset="0"/>
              </a:rPr>
              <a:t>Büyüyünce öğretmen olmak istiyorum</a:t>
            </a:r>
            <a:r>
              <a:rPr lang="tr-TR" sz="40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.</a:t>
            </a:r>
            <a:endParaRPr lang="tr-TR" sz="32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939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74638"/>
            <a:ext cx="8229600" cy="2164626"/>
          </a:xfrm>
        </p:spPr>
      </p:pic>
      <p:sp>
        <p:nvSpPr>
          <p:cNvPr id="11" name="6 Metin kutusu"/>
          <p:cNvSpPr txBox="1"/>
          <p:nvPr/>
        </p:nvSpPr>
        <p:spPr>
          <a:xfrm>
            <a:off x="503040" y="4064793"/>
            <a:ext cx="8640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atin typeface="ALFABET98" panose="00000400000000000000" pitchFamily="2" charset="0"/>
              </a:rPr>
              <a:t>Dayım İstanbul</a:t>
            </a:r>
            <a:r>
              <a:rPr lang="tr-TR" sz="44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’</a:t>
            </a:r>
            <a:r>
              <a:rPr lang="tr-TR" sz="4000" b="1" dirty="0" smtClean="0">
                <a:latin typeface="ALFABET98" panose="00000400000000000000" pitchFamily="2" charset="0"/>
              </a:rPr>
              <a:t>da okuyor</a:t>
            </a:r>
            <a:r>
              <a:rPr lang="tr-TR" sz="44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.</a:t>
            </a:r>
            <a:endParaRPr lang="tr-TR" sz="36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708920"/>
            <a:ext cx="9144000" cy="971454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3275856" y="2708920"/>
            <a:ext cx="298278" cy="52981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Oval 16"/>
          <p:cNvSpPr/>
          <p:nvPr/>
        </p:nvSpPr>
        <p:spPr>
          <a:xfrm>
            <a:off x="5220072" y="2664833"/>
            <a:ext cx="298278" cy="52981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73572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" y="0"/>
            <a:ext cx="856542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81128"/>
            <a:ext cx="9144000" cy="1188562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260648"/>
            <a:ext cx="4104456" cy="405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76672"/>
            <a:ext cx="8229600" cy="550366"/>
          </a:xfrm>
        </p:spPr>
      </p:pic>
      <p:sp>
        <p:nvSpPr>
          <p:cNvPr id="5" name="6 Metin kutusu"/>
          <p:cNvSpPr txBox="1"/>
          <p:nvPr/>
        </p:nvSpPr>
        <p:spPr>
          <a:xfrm>
            <a:off x="785786" y="1857364"/>
            <a:ext cx="81439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Selim ve Fatma’nın köy yaşamları.</a:t>
            </a:r>
            <a:endParaRPr lang="tr-TR" sz="32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418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812755"/>
            <a:ext cx="8229600" cy="604883"/>
          </a:xfrm>
        </p:spPr>
      </p:pic>
      <p:sp>
        <p:nvSpPr>
          <p:cNvPr id="5" name="6 Metin kutusu"/>
          <p:cNvSpPr txBox="1"/>
          <p:nvPr/>
        </p:nvSpPr>
        <p:spPr>
          <a:xfrm>
            <a:off x="683568" y="2420888"/>
            <a:ext cx="81439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Nedim’in ailesinin durumu kötüdür</a:t>
            </a:r>
            <a:r>
              <a:rPr lang="tr-TR" sz="40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.</a:t>
            </a:r>
            <a:r>
              <a:rPr lang="tr-TR" sz="3200" dirty="0" smtClean="0"/>
              <a:t> </a:t>
            </a:r>
            <a:r>
              <a:rPr lang="tr-TR" sz="3200" dirty="0" smtClean="0">
                <a:hlinkClick r:id="rId4"/>
              </a:rPr>
              <a:t>https://</a:t>
            </a:r>
            <a:r>
              <a:rPr lang="tr-TR" sz="3200" dirty="0" smtClean="0">
                <a:hlinkClick r:id="rId4"/>
              </a:rPr>
              <a:t>www.sorubak.com</a:t>
            </a:r>
            <a:r>
              <a:rPr lang="tr-TR" sz="3200" dirty="0" smtClean="0"/>
              <a:t> </a:t>
            </a:r>
            <a:endParaRPr lang="tr-TR" sz="32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97985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20688"/>
            <a:ext cx="8229600" cy="639257"/>
          </a:xfrm>
        </p:spPr>
      </p:pic>
      <p:sp>
        <p:nvSpPr>
          <p:cNvPr id="5" name="6 Metin kutusu"/>
          <p:cNvSpPr txBox="1"/>
          <p:nvPr/>
        </p:nvSpPr>
        <p:spPr>
          <a:xfrm>
            <a:off x="785786" y="1857364"/>
            <a:ext cx="81439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Geçimlerini hayvancılıkla sağlıyorlar. Bunun yanında tarlalarında sebze ve meyve ekiyorlar.</a:t>
            </a:r>
            <a:endParaRPr lang="tr-TR" sz="32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8754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640938"/>
            <a:ext cx="8229600" cy="783378"/>
          </a:xfrm>
        </p:spPr>
      </p:pic>
      <p:sp>
        <p:nvSpPr>
          <p:cNvPr id="5" name="6 Metin kutusu"/>
          <p:cNvSpPr txBox="1"/>
          <p:nvPr/>
        </p:nvSpPr>
        <p:spPr>
          <a:xfrm>
            <a:off x="785786" y="1857364"/>
            <a:ext cx="81439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Köylüler, ilkbaharda yaylaya göçüyorlar.</a:t>
            </a:r>
            <a:endParaRPr lang="tr-TR" sz="32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9576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91" y="381318"/>
            <a:ext cx="8229600" cy="1036320"/>
          </a:xfrm>
        </p:spPr>
      </p:pic>
      <p:sp>
        <p:nvSpPr>
          <p:cNvPr id="5" name="6 Metin kutusu"/>
          <p:cNvSpPr txBox="1"/>
          <p:nvPr/>
        </p:nvSpPr>
        <p:spPr>
          <a:xfrm>
            <a:off x="785786" y="1857364"/>
            <a:ext cx="43622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Küçük &gt;&gt;&gt;&gt;&gt;&gt;&gt;&gt;&gt;</a:t>
            </a:r>
            <a:endParaRPr lang="tr-TR" sz="32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292080" y="1857363"/>
            <a:ext cx="20580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 smtClean="0">
                <a:solidFill>
                  <a:srgbClr val="00B050"/>
                </a:solidFill>
                <a:latin typeface="ALFABET98" panose="00000400000000000000" pitchFamily="2" charset="0"/>
              </a:rPr>
              <a:t>Büyük</a:t>
            </a:r>
            <a:endParaRPr lang="tr-TR" sz="3200" b="1" dirty="0">
              <a:solidFill>
                <a:srgbClr val="00B050"/>
              </a:solidFill>
              <a:latin typeface="ALFABET98" panose="00000400000000000000" pitchFamily="2" charset="0"/>
            </a:endParaRPr>
          </a:p>
        </p:txBody>
      </p:sp>
      <p:sp>
        <p:nvSpPr>
          <p:cNvPr id="8" name="6 Metin kutusu"/>
          <p:cNvSpPr txBox="1"/>
          <p:nvPr/>
        </p:nvSpPr>
        <p:spPr>
          <a:xfrm>
            <a:off x="772092" y="2852936"/>
            <a:ext cx="45199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İyi &gt;&gt;&gt;&gt;&gt;&gt;&gt;&gt;&gt;&gt;&gt;&gt;</a:t>
            </a:r>
            <a:endParaRPr lang="tr-TR" sz="32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9" name="6 Metin kutusu"/>
          <p:cNvSpPr txBox="1"/>
          <p:nvPr/>
        </p:nvSpPr>
        <p:spPr>
          <a:xfrm>
            <a:off x="5292080" y="2852935"/>
            <a:ext cx="20580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 smtClean="0">
                <a:solidFill>
                  <a:srgbClr val="00B050"/>
                </a:solidFill>
                <a:latin typeface="ALFABET98" panose="00000400000000000000" pitchFamily="2" charset="0"/>
              </a:rPr>
              <a:t>Kötü</a:t>
            </a:r>
            <a:endParaRPr lang="tr-TR" sz="3200" b="1" dirty="0">
              <a:solidFill>
                <a:srgbClr val="00B050"/>
              </a:solidFill>
              <a:latin typeface="ALFABET98" panose="00000400000000000000" pitchFamily="2" charset="0"/>
            </a:endParaRPr>
          </a:p>
        </p:txBody>
      </p:sp>
      <p:sp>
        <p:nvSpPr>
          <p:cNvPr id="10" name="6 Metin kutusu"/>
          <p:cNvSpPr txBox="1"/>
          <p:nvPr/>
        </p:nvSpPr>
        <p:spPr>
          <a:xfrm>
            <a:off x="772092" y="3865646"/>
            <a:ext cx="43039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Kış &gt;&gt;&gt;&gt;&gt;&gt;&gt;&gt;&gt;&gt;&gt;</a:t>
            </a:r>
            <a:endParaRPr lang="tr-TR" sz="32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11" name="6 Metin kutusu"/>
          <p:cNvSpPr txBox="1"/>
          <p:nvPr/>
        </p:nvSpPr>
        <p:spPr>
          <a:xfrm>
            <a:off x="5292080" y="3865646"/>
            <a:ext cx="20580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 smtClean="0">
                <a:solidFill>
                  <a:srgbClr val="00B050"/>
                </a:solidFill>
                <a:latin typeface="ALFABET98" panose="00000400000000000000" pitchFamily="2" charset="0"/>
              </a:rPr>
              <a:t>Yaz</a:t>
            </a:r>
            <a:endParaRPr lang="tr-TR" sz="3200" b="1" dirty="0">
              <a:solidFill>
                <a:srgbClr val="00B050"/>
              </a:solidFill>
              <a:latin typeface="ALFABET98" panose="00000400000000000000" pitchFamily="2" charset="0"/>
            </a:endParaRPr>
          </a:p>
        </p:txBody>
      </p:sp>
      <p:sp>
        <p:nvSpPr>
          <p:cNvPr id="12" name="6 Metin kutusu"/>
          <p:cNvSpPr txBox="1"/>
          <p:nvPr/>
        </p:nvSpPr>
        <p:spPr>
          <a:xfrm>
            <a:off x="785785" y="4878356"/>
            <a:ext cx="42902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Yakın &gt;&gt;&gt;&gt;&gt;&gt;&gt;&gt;&gt;</a:t>
            </a:r>
            <a:endParaRPr lang="tr-TR" sz="3200" b="1" dirty="0">
              <a:solidFill>
                <a:srgbClr val="FF0000"/>
              </a:solidFill>
              <a:latin typeface="ALFABET98" panose="00000400000000000000" pitchFamily="2" charset="0"/>
            </a:endParaRPr>
          </a:p>
        </p:txBody>
      </p:sp>
      <p:sp>
        <p:nvSpPr>
          <p:cNvPr id="13" name="6 Metin kutusu"/>
          <p:cNvSpPr txBox="1"/>
          <p:nvPr/>
        </p:nvSpPr>
        <p:spPr>
          <a:xfrm>
            <a:off x="5282845" y="4878355"/>
            <a:ext cx="20580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 smtClean="0">
                <a:solidFill>
                  <a:srgbClr val="00B050"/>
                </a:solidFill>
                <a:latin typeface="ALFABET98" panose="00000400000000000000" pitchFamily="2" charset="0"/>
              </a:rPr>
              <a:t>Uzak</a:t>
            </a:r>
            <a:endParaRPr lang="tr-TR" sz="3200" b="1" dirty="0">
              <a:solidFill>
                <a:srgbClr val="00B050"/>
              </a:solidFill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01477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31" y="382696"/>
            <a:ext cx="8229600" cy="1026151"/>
          </a:xfrm>
        </p:spPr>
      </p:pic>
    </p:spTree>
    <p:extLst>
      <p:ext uri="{BB962C8B-B14F-4D97-AF65-F5344CB8AC3E}">
        <p14:creationId xmlns="" xmlns:p14="http://schemas.microsoft.com/office/powerpoint/2010/main" val="338104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125</Words>
  <PresentationFormat>Ekran Gösterisi (4:3)</PresentationFormat>
  <Paragraphs>30</Paragraphs>
  <Slides>30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1" baseType="lpstr">
      <vt:lpstr>Ofis Teması</vt:lpstr>
      <vt:lpstr>Koza Yayınları 2. Sınıf  6. Tema Vatandaşlık Bilgisi Değerlendirme Çalışmaları .::BEFOZ::.</vt:lpstr>
      <vt:lpstr>Ders Kitabı Sayfa  228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2019-03-10T17:09:47Z</dcterms:created>
  <dcterms:modified xsi:type="dcterms:W3CDTF">2019-03-21T07:36:08Z</dcterms:modified>
  <cp:category>https://www.sorubak.com</cp:category>
</cp:coreProperties>
</file>