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9" r:id="rId3"/>
    <p:sldId id="270" r:id="rId4"/>
    <p:sldId id="258" r:id="rId5"/>
    <p:sldId id="259" r:id="rId6"/>
    <p:sldId id="261" r:id="rId7"/>
    <p:sldId id="271" r:id="rId8"/>
    <p:sldId id="260" r:id="rId9"/>
    <p:sldId id="263" r:id="rId10"/>
    <p:sldId id="264" r:id="rId11"/>
    <p:sldId id="262" r:id="rId12"/>
    <p:sldId id="266" r:id="rId13"/>
    <p:sldId id="265" r:id="rId14"/>
    <p:sldId id="267" r:id="rId15"/>
    <p:sldId id="268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23253-67BC-44E2-967C-B1044DB7DE90}" type="datetimeFigureOut">
              <a:rPr lang="tr-TR" smtClean="0"/>
              <a:pPr/>
              <a:t>11/03/2019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09225-70E2-4530-A78A-976B29DC53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23253-67BC-44E2-967C-B1044DB7DE90}" type="datetimeFigureOut">
              <a:rPr lang="tr-TR" smtClean="0"/>
              <a:pPr/>
              <a:t>11/03/2019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09225-70E2-4530-A78A-976B29DC53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23253-67BC-44E2-967C-B1044DB7DE90}" type="datetimeFigureOut">
              <a:rPr lang="tr-TR" smtClean="0"/>
              <a:pPr/>
              <a:t>11/03/2019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09225-70E2-4530-A78A-976B29DC53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23253-67BC-44E2-967C-B1044DB7DE90}" type="datetimeFigureOut">
              <a:rPr lang="tr-TR" smtClean="0"/>
              <a:pPr/>
              <a:t>11/03/2019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09225-70E2-4530-A78A-976B29DC53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23253-67BC-44E2-967C-B1044DB7DE90}" type="datetimeFigureOut">
              <a:rPr lang="tr-TR" smtClean="0"/>
              <a:pPr/>
              <a:t>11/03/2019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09225-70E2-4530-A78A-976B29DC53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23253-67BC-44E2-967C-B1044DB7DE90}" type="datetimeFigureOut">
              <a:rPr lang="tr-TR" smtClean="0"/>
              <a:pPr/>
              <a:t>11/03/2019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09225-70E2-4530-A78A-976B29DC53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23253-67BC-44E2-967C-B1044DB7DE90}" type="datetimeFigureOut">
              <a:rPr lang="tr-TR" smtClean="0"/>
              <a:pPr/>
              <a:t>11/03/2019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09225-70E2-4530-A78A-976B29DC53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23253-67BC-44E2-967C-B1044DB7DE90}" type="datetimeFigureOut">
              <a:rPr lang="tr-TR" smtClean="0"/>
              <a:pPr/>
              <a:t>11/03/2019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09225-70E2-4530-A78A-976B29DC53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23253-67BC-44E2-967C-B1044DB7DE90}" type="datetimeFigureOut">
              <a:rPr lang="tr-TR" smtClean="0"/>
              <a:pPr/>
              <a:t>11/03/2019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09225-70E2-4530-A78A-976B29DC53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23253-67BC-44E2-967C-B1044DB7DE90}" type="datetimeFigureOut">
              <a:rPr lang="tr-TR" smtClean="0"/>
              <a:pPr/>
              <a:t>11/03/2019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09225-70E2-4530-A78A-976B29DC53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23253-67BC-44E2-967C-B1044DB7DE90}" type="datetimeFigureOut">
              <a:rPr lang="tr-TR" smtClean="0"/>
              <a:pPr/>
              <a:t>11/03/2019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09225-70E2-4530-A78A-976B29DC53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23253-67BC-44E2-967C-B1044DB7DE90}" type="datetimeFigureOut">
              <a:rPr lang="tr-TR" smtClean="0"/>
              <a:pPr/>
              <a:t>11/03/2019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09225-70E2-4530-A78A-976B29DC539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oes\Desktop\23.&#199;&#304;FT&#199;&#304;\&#199;ift&#231;i%20&#304;le%20O&#287;ullar&#305;.mp3" TargetMode="Externa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8" y="1268760"/>
            <a:ext cx="7515225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169"/>
            <a:ext cx="9144000" cy="6893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Başlık 3"/>
          <p:cNvSpPr txBox="1">
            <a:spLocks/>
          </p:cNvSpPr>
          <p:nvPr/>
        </p:nvSpPr>
        <p:spPr>
          <a:xfrm>
            <a:off x="7308304" y="3861048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2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yaşlı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4" name="Başlık 3"/>
          <p:cNvSpPr txBox="1">
            <a:spLocks/>
          </p:cNvSpPr>
          <p:nvPr/>
        </p:nvSpPr>
        <p:spPr>
          <a:xfrm>
            <a:off x="5436096" y="5517232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2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öğüt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5" name="Başlık 3"/>
          <p:cNvSpPr txBox="1">
            <a:spLocks/>
          </p:cNvSpPr>
          <p:nvPr/>
        </p:nvSpPr>
        <p:spPr>
          <a:xfrm>
            <a:off x="7100664" y="6425625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2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gömü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6" name="Başlık 3"/>
          <p:cNvSpPr txBox="1">
            <a:spLocks/>
          </p:cNvSpPr>
          <p:nvPr/>
        </p:nvSpPr>
        <p:spPr>
          <a:xfrm>
            <a:off x="1979712" y="4365104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2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sonuç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Başlık 3"/>
          <p:cNvSpPr txBox="1">
            <a:spLocks/>
          </p:cNvSpPr>
          <p:nvPr/>
        </p:nvSpPr>
        <p:spPr>
          <a:xfrm>
            <a:off x="539552" y="3140968"/>
            <a:ext cx="8280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200" b="1" dirty="0" smtClean="0">
                <a:latin typeface="Alfabelen1 Normal" pitchFamily="2" charset="0"/>
              </a:rPr>
              <a:t>Zengin ve yaşlı bir çiftçi, ölümünün iyice yaklaşmakta  olduğunu  anlamış.</a:t>
            </a:r>
            <a:endParaRPr lang="tr-TR" sz="2400" dirty="0">
              <a:solidFill>
                <a:srgbClr val="FF0000"/>
              </a:solidFill>
              <a:latin typeface="Alfabelen1 Normal" pitchFamily="2" charset="0"/>
            </a:endParaRPr>
          </a:p>
        </p:txBody>
      </p:sp>
      <p:sp>
        <p:nvSpPr>
          <p:cNvPr id="4" name="Başlık 3"/>
          <p:cNvSpPr txBox="1">
            <a:spLocks/>
          </p:cNvSpPr>
          <p:nvPr/>
        </p:nvSpPr>
        <p:spPr>
          <a:xfrm>
            <a:off x="467544" y="4869160"/>
            <a:ext cx="8280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200" b="1" dirty="0" smtClean="0">
                <a:solidFill>
                  <a:srgbClr val="FF0000"/>
                </a:solidFill>
                <a:latin typeface="Alfabelen1 Normal" pitchFamily="2" charset="0"/>
              </a:rPr>
              <a:t>Fakir  ve genç  </a:t>
            </a:r>
            <a:r>
              <a:rPr lang="tr-TR" sz="3200" b="1" dirty="0" smtClean="0">
                <a:latin typeface="Alfabelen1 Normal" pitchFamily="2" charset="0"/>
              </a:rPr>
              <a:t>bir çiftçi, ölümünün iyice yaklaşmakta  olduğunu  anlamış.</a:t>
            </a:r>
            <a:endParaRPr lang="tr-TR" sz="2400" dirty="0">
              <a:solidFill>
                <a:srgbClr val="FF0000"/>
              </a:solidFill>
              <a:latin typeface="Alfabelen1 Normal" pitchFamily="2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Başlık 3"/>
          <p:cNvSpPr txBox="1">
            <a:spLocks/>
          </p:cNvSpPr>
          <p:nvPr/>
        </p:nvSpPr>
        <p:spPr>
          <a:xfrm>
            <a:off x="0" y="2492896"/>
            <a:ext cx="9144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t"/>
            <a:r>
              <a:rPr lang="tr-TR" sz="2800" b="1" dirty="0" smtClean="0"/>
              <a:t>Hz. Ali (r.a.)</a:t>
            </a:r>
            <a:endParaRPr lang="tr-TR" sz="2800" dirty="0" smtClean="0"/>
          </a:p>
          <a:p>
            <a:pPr algn="l" fontAlgn="t"/>
            <a:r>
              <a:rPr lang="tr-TR" sz="2800" dirty="0" smtClean="0"/>
              <a:t>Hiç kimse, kendi el emeğinden daha hayırlı bir şey yememiştir.</a:t>
            </a:r>
          </a:p>
          <a:p>
            <a:pPr algn="l" fontAlgn="t"/>
            <a:r>
              <a:rPr lang="tr-TR" sz="2800" b="1" dirty="0" smtClean="0"/>
              <a:t>Hz. Muhammed (sav.)</a:t>
            </a:r>
            <a:endParaRPr lang="tr-TR" sz="2800" dirty="0" smtClean="0"/>
          </a:p>
          <a:p>
            <a:pPr algn="l" fontAlgn="t"/>
            <a:r>
              <a:rPr lang="tr-TR" sz="2800" dirty="0" smtClean="0"/>
              <a:t>Çalışırken, en çirkin insan bile güzeldir.</a:t>
            </a:r>
          </a:p>
          <a:p>
            <a:pPr algn="l" fontAlgn="t"/>
            <a:r>
              <a:rPr lang="tr-TR" sz="2800" b="1" dirty="0" smtClean="0"/>
              <a:t>Hz. Muhammed (sav.)</a:t>
            </a:r>
            <a:endParaRPr lang="tr-TR" sz="2800" dirty="0" smtClean="0"/>
          </a:p>
          <a:p>
            <a:pPr algn="l" fontAlgn="t"/>
            <a:r>
              <a:rPr lang="tr-TR" sz="2800" dirty="0" smtClean="0"/>
              <a:t>Çalışmak, en hayırlı sermayedir.</a:t>
            </a:r>
          </a:p>
          <a:p>
            <a:pPr algn="l" fontAlgn="t"/>
            <a:r>
              <a:rPr lang="tr-TR" sz="2800" b="1" dirty="0" smtClean="0"/>
              <a:t>Hz. Ömer (r.a.)</a:t>
            </a:r>
            <a:endParaRPr lang="tr-TR" sz="2800" dirty="0" smtClean="0"/>
          </a:p>
          <a:p>
            <a:pPr algn="l" fontAlgn="t"/>
            <a:r>
              <a:rPr lang="tr-TR" sz="2800" dirty="0" smtClean="0"/>
              <a:t>Bir metre iş yapmayı, bir kilometre söz vermeye değişmem</a:t>
            </a:r>
            <a:endParaRPr lang="tr-TR" sz="28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899592" y="2348880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Çalışmak; sıkıntıyı, kötülüğü ve yoksulluğu uzaklaştırır.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484784"/>
            <a:ext cx="720081" cy="45016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6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772816"/>
            <a:ext cx="432048" cy="45016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7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132856"/>
            <a:ext cx="360040" cy="45016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8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492896"/>
            <a:ext cx="720081" cy="45016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9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068960"/>
            <a:ext cx="720081" cy="45016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3" y="548680"/>
            <a:ext cx="8308975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tarlada Ã§alÄ±Åan insanlar resmi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2" name="Picture 4" descr="tarlada Ã§alÄ±Åan insanlar resmi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arlada Ã§alÄ±Åan insanlar resmi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Çiftçi İle Oğulları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55576" y="1196752"/>
            <a:ext cx="4752528" cy="3888432"/>
          </a:xfrm>
          <a:prstGeom prst="rect">
            <a:avLst/>
          </a:prstGeom>
        </p:spPr>
      </p:pic>
      <p:sp>
        <p:nvSpPr>
          <p:cNvPr id="4" name="Başlık 3"/>
          <p:cNvSpPr txBox="1">
            <a:spLocks/>
          </p:cNvSpPr>
          <p:nvPr/>
        </p:nvSpPr>
        <p:spPr>
          <a:xfrm>
            <a:off x="323528" y="5517232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800" b="1" dirty="0" smtClean="0">
                <a:solidFill>
                  <a:srgbClr val="7030A0"/>
                </a:solidFill>
                <a:latin typeface="Alfabelen1 Normal" pitchFamily="2" charset="0"/>
              </a:rPr>
              <a:t>Hikayenin tamamını dinleyelim</a:t>
            </a:r>
            <a:endParaRPr lang="tr-TR" sz="2800" dirty="0">
              <a:solidFill>
                <a:srgbClr val="7030A0"/>
              </a:solidFill>
              <a:latin typeface="Alfabelen1 Normal" pitchFamily="2" charset="0"/>
            </a:endParaRPr>
          </a:p>
        </p:txBody>
      </p:sp>
      <p:pic>
        <p:nvPicPr>
          <p:cNvPr id="11266" name="Picture 2" descr="Ä°lgili re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9750" y="188640"/>
            <a:ext cx="3524250" cy="576064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12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Düz Ok Bağlayıcısı 2"/>
          <p:cNvCxnSpPr/>
          <p:nvPr/>
        </p:nvCxnSpPr>
        <p:spPr>
          <a:xfrm>
            <a:off x="2771800" y="1484784"/>
            <a:ext cx="2376264" cy="4392488"/>
          </a:xfrm>
          <a:prstGeom prst="straightConnector1">
            <a:avLst/>
          </a:prstGeom>
          <a:ln w="92075">
            <a:solidFill>
              <a:srgbClr val="00B0F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Ok Bağlayıcısı 2"/>
          <p:cNvCxnSpPr/>
          <p:nvPr/>
        </p:nvCxnSpPr>
        <p:spPr>
          <a:xfrm>
            <a:off x="2699792" y="2708920"/>
            <a:ext cx="2160240" cy="1512168"/>
          </a:xfrm>
          <a:prstGeom prst="straightConnector1">
            <a:avLst/>
          </a:prstGeom>
          <a:ln w="92075">
            <a:solidFill>
              <a:srgbClr val="FFC0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2"/>
          <p:cNvCxnSpPr/>
          <p:nvPr/>
        </p:nvCxnSpPr>
        <p:spPr>
          <a:xfrm flipV="1">
            <a:off x="2771800" y="1196752"/>
            <a:ext cx="1944216" cy="2736304"/>
          </a:xfrm>
          <a:prstGeom prst="straightConnector1">
            <a:avLst/>
          </a:prstGeom>
          <a:ln w="92075">
            <a:solidFill>
              <a:srgbClr val="C000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2"/>
          <p:cNvCxnSpPr/>
          <p:nvPr/>
        </p:nvCxnSpPr>
        <p:spPr>
          <a:xfrm flipV="1">
            <a:off x="2771800" y="2348880"/>
            <a:ext cx="2016224" cy="2880320"/>
          </a:xfrm>
          <a:prstGeom prst="straightConnector1">
            <a:avLst/>
          </a:prstGeom>
          <a:ln w="92075">
            <a:solidFill>
              <a:srgbClr val="00B05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Ok Bağlayıcısı 2"/>
          <p:cNvCxnSpPr/>
          <p:nvPr/>
        </p:nvCxnSpPr>
        <p:spPr>
          <a:xfrm flipH="1">
            <a:off x="2771800" y="3140968"/>
            <a:ext cx="2088232" cy="3384376"/>
          </a:xfrm>
          <a:prstGeom prst="straightConnector1">
            <a:avLst/>
          </a:prstGeom>
          <a:ln w="92075">
            <a:solidFill>
              <a:schemeClr val="tx1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Başlık 3"/>
          <p:cNvSpPr txBox="1">
            <a:spLocks/>
          </p:cNvSpPr>
          <p:nvPr/>
        </p:nvSpPr>
        <p:spPr>
          <a:xfrm>
            <a:off x="395536" y="1916832"/>
            <a:ext cx="62646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2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Birlikte çalışmak ve başarmak</a:t>
            </a:r>
            <a:r>
              <a:rPr lang="tr-TR" sz="32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.</a:t>
            </a:r>
            <a:r>
              <a:rPr lang="tr-TR" sz="3200" dirty="0" smtClean="0"/>
              <a:t> </a:t>
            </a:r>
            <a:r>
              <a:rPr lang="tr-TR" sz="3200" dirty="0" smtClean="0">
                <a:hlinkClick r:id="rId3"/>
              </a:rPr>
              <a:t>https://</a:t>
            </a:r>
            <a:r>
              <a:rPr lang="tr-TR" sz="3200" dirty="0" smtClean="0">
                <a:hlinkClick r:id="rId3"/>
              </a:rPr>
              <a:t>www.sorubak.com</a:t>
            </a:r>
            <a:r>
              <a:rPr lang="tr-TR" sz="3200" dirty="0" smtClean="0"/>
              <a:t> </a:t>
            </a:r>
            <a:r>
              <a:rPr lang="tr-TR" sz="32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 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4" name="Başlık 3"/>
          <p:cNvSpPr txBox="1">
            <a:spLocks/>
          </p:cNvSpPr>
          <p:nvPr/>
        </p:nvSpPr>
        <p:spPr>
          <a:xfrm>
            <a:off x="395536" y="4725144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2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Hazine avcıları 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  <p:sp>
        <p:nvSpPr>
          <p:cNvPr id="5" name="Başlık 3"/>
          <p:cNvSpPr txBox="1">
            <a:spLocks/>
          </p:cNvSpPr>
          <p:nvPr/>
        </p:nvSpPr>
        <p:spPr>
          <a:xfrm>
            <a:off x="467544" y="5805264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200" dirty="0" smtClean="0">
                <a:solidFill>
                  <a:srgbClr val="FF0000"/>
                </a:solidFill>
                <a:latin typeface="Alfabelen1 Normal" panose="00000400000000000000" pitchFamily="2" charset="0"/>
              </a:rPr>
              <a:t>Gömü bulanlar.  </a:t>
            </a:r>
            <a:endParaRPr lang="tr-TR" sz="2400" dirty="0">
              <a:solidFill>
                <a:srgbClr val="FF0000"/>
              </a:solidFill>
              <a:latin typeface="Alfabelen1 Normal" panose="00000400000000000000" pitchFamily="2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7849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924944"/>
            <a:ext cx="622300" cy="504131"/>
          </a:xfrm>
          <a:prstGeom prst="rect">
            <a:avLst/>
          </a:prstGeom>
          <a:noFill/>
          <a:ln>
            <a:noFill/>
          </a:ln>
          <a:effectLst>
            <a:glow rad="127000">
              <a:srgbClr val="FF0000"/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501008"/>
            <a:ext cx="622300" cy="504131"/>
          </a:xfrm>
          <a:prstGeom prst="rect">
            <a:avLst/>
          </a:prstGeom>
          <a:noFill/>
          <a:ln>
            <a:noFill/>
          </a:ln>
          <a:effectLst>
            <a:glow rad="127000">
              <a:srgbClr val="FF0000"/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365104"/>
            <a:ext cx="622300" cy="504131"/>
          </a:xfrm>
          <a:prstGeom prst="rect">
            <a:avLst/>
          </a:prstGeom>
          <a:noFill/>
          <a:ln>
            <a:noFill/>
          </a:ln>
          <a:effectLst>
            <a:glow rad="127000">
              <a:srgbClr val="FF0000"/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085184"/>
            <a:ext cx="622300" cy="504131"/>
          </a:xfrm>
          <a:prstGeom prst="rect">
            <a:avLst/>
          </a:prstGeom>
          <a:noFill/>
          <a:ln>
            <a:noFill/>
          </a:ln>
          <a:effectLst>
            <a:glow rad="127000">
              <a:srgbClr val="FF0000"/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733256"/>
            <a:ext cx="622300" cy="504131"/>
          </a:xfrm>
          <a:prstGeom prst="rect">
            <a:avLst/>
          </a:prstGeom>
          <a:noFill/>
          <a:ln>
            <a:noFill/>
          </a:ln>
          <a:effectLst>
            <a:glow rad="127000">
              <a:srgbClr val="FF0000"/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113</Words>
  <PresentationFormat>Ekran Gösterisi (4:3)</PresentationFormat>
  <Paragraphs>19</Paragraphs>
  <Slides>15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2019-01-19T16:22:34Z</dcterms:created>
  <dcterms:modified xsi:type="dcterms:W3CDTF">2019-03-11T07:43:30Z</dcterms:modified>
  <cp:category>https://www.sorubak.com</cp:category>
</cp:coreProperties>
</file>