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858000" cy="9144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68" y="-9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25" d="100"/>
          <a:sy n="125" d="100"/>
        </p:scale>
        <p:origin x="-3012" y="202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A515E2-02D4-4B4A-87A5-1B1C06D58125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A8BF39-858A-426F-BE12-F5956AAF8D1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78480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8BF39-858A-426F-BE12-F5956AAF8D14}" type="slidenum">
              <a:rPr lang="tr-TR" smtClean="0"/>
              <a:pPr/>
              <a:t>1</a:t>
            </a:fld>
            <a:endParaRPr lang="tr-TR"/>
          </a:p>
        </p:txBody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>
          <a:xfrm>
            <a:off x="332656" y="467544"/>
            <a:ext cx="6120680" cy="799065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r-TR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Saati nasıl Öğrenelim?</a:t>
            </a:r>
          </a:p>
          <a:p>
            <a:endParaRPr lang="tr-T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Sevgili çocuklar, bir gün 24  saattir , deriz. Fakat saatlerin üzerinde 24 yoktur.</a:t>
            </a:r>
          </a:p>
          <a:p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Çocuklar, içinde bulunduğumuz gün, gece yarısı saat 12’yi hemen geçe başlar. Gece yarısı 1’de, biz uykudayken bugün başlamış oluyor.</a:t>
            </a:r>
          </a:p>
          <a:p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Diyelim ki siz saat 8’de kalktınız. Bugün 8 saat geçmiş oldu. Okula geldiniz 9 saat oldu.</a:t>
            </a:r>
          </a:p>
          <a:p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Öğle yemeği saatinde saat 12 ‘</a:t>
            </a:r>
            <a:r>
              <a:rPr lang="tr-T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yi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gösterince bugünden 12 saat geçmiş oldu.</a:t>
            </a:r>
          </a:p>
          <a:p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</a:t>
            </a:r>
          </a:p>
          <a:p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Şimdi saat 12’den sonra ne  diyeceğiz? Durmadan saymaya devam edeceğiz.13-14-15-16-………….24’e kadar sayacağız.</a:t>
            </a:r>
          </a:p>
          <a:p>
            <a:pPr algn="ctr"/>
            <a:endParaRPr lang="tr-T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</a:t>
            </a:r>
            <a:r>
              <a:rPr lang="tr-TR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PEKİ, SAAT  13’ün 14’ün, 15’in,16’nın,17-18 …ve DİĞERLERİNİN SAAT  KAÇI GÖSTERDİĞİNİ  NASIL BİLECEĞİZ?</a:t>
            </a:r>
          </a:p>
          <a:p>
            <a:endParaRPr lang="tr-T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Yapmanız gereken şey çok basit; Bu saatlerden her zaman 12’yi çıkaracaksınız, o kadar.  Örnek mi?</a:t>
            </a:r>
          </a:p>
          <a:p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19, saat kaç </a:t>
            </a:r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demektir?</a:t>
            </a:r>
          </a:p>
          <a:p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Cevap: 19’dan 12’yi çıkarırsak, cevabı 7 olarak buluruz. </a:t>
            </a:r>
          </a:p>
          <a:p>
            <a:endParaRPr lang="tr-T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Bu </a:t>
            </a:r>
            <a:r>
              <a:rPr lang="tr-T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durum,öğleyin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12’den sonraki saatler için geçerlidir. </a:t>
            </a:r>
          </a:p>
          <a:p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Biraz ilerleyen günlerde saatlerin sonuna 2  sıfır konulacağını </a:t>
            </a:r>
            <a:r>
              <a:rPr lang="tr-T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öğ-reneceksiniz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-----Saat = 11:00                                         </a:t>
            </a:r>
            <a:r>
              <a:rPr lang="tr-TR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</a:p>
          <a:p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-----Saat </a:t>
            </a:r>
            <a:r>
              <a:rPr lang="tr-TR" sz="1600" smtClean="0">
                <a:latin typeface="Arial" panose="020B0604020202020204" pitchFamily="34" charset="0"/>
                <a:cs typeface="Arial" panose="020B0604020202020204" pitchFamily="34" charset="0"/>
              </a:rPr>
              <a:t>= 21:00</a:t>
            </a:r>
            <a:endParaRPr lang="tr-T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-----Saat = 09:00                                          </a:t>
            </a:r>
            <a:endParaRPr lang="tr-T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869160" y="8316416"/>
            <a:ext cx="1512168" cy="4320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200" dirty="0" smtClean="0">
                <a:latin typeface="Jokerman" panose="04090605060D06020702" pitchFamily="82" charset="0"/>
              </a:rPr>
              <a:t>sezeryan68</a:t>
            </a:r>
            <a:endParaRPr lang="tr-TR" sz="1200" dirty="0">
              <a:latin typeface="Jokerman" panose="04090605060D06020702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1457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A31C4-5CB1-41BE-BAEE-76F80C506E30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FC2B-7700-4502-914E-E9E6AB370F8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23204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A31C4-5CB1-41BE-BAEE-76F80C506E30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FC2B-7700-4502-914E-E9E6AB370F8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250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A31C4-5CB1-41BE-BAEE-76F80C506E30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FC2B-7700-4502-914E-E9E6AB370F8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43009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A31C4-5CB1-41BE-BAEE-76F80C506E30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FC2B-7700-4502-914E-E9E6AB370F8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14682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A31C4-5CB1-41BE-BAEE-76F80C506E30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FC2B-7700-4502-914E-E9E6AB370F8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04070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A31C4-5CB1-41BE-BAEE-76F80C506E30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FC2B-7700-4502-914E-E9E6AB370F8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06244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A31C4-5CB1-41BE-BAEE-76F80C506E30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FC2B-7700-4502-914E-E9E6AB370F8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79747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A31C4-5CB1-41BE-BAEE-76F80C506E30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FC2B-7700-4502-914E-E9E6AB370F8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58912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A31C4-5CB1-41BE-BAEE-76F80C506E30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FC2B-7700-4502-914E-E9E6AB370F8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28020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A31C4-5CB1-41BE-BAEE-76F80C506E30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FC2B-7700-4502-914E-E9E6AB370F8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01276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A31C4-5CB1-41BE-BAEE-76F80C506E30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1FC2B-7700-4502-914E-E9E6AB370F8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33953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A31C4-5CB1-41BE-BAEE-76F80C506E30}" type="datetimeFigureOut">
              <a:rPr lang="tr-TR" smtClean="0"/>
              <a:pPr/>
              <a:t>29/04/2019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1FC2B-7700-4502-914E-E9E6AB370F8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95033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906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188</Words>
  <PresentationFormat>Ekran Gösterisi (4:3)</PresentationFormat>
  <Paragraphs>22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1987-12-31T22:32:13Z</dcterms:created>
  <dcterms:modified xsi:type="dcterms:W3CDTF">2019-04-29T14:17:11Z</dcterms:modified>
  <cp:category>https://www.sorubak.com</cp:category>
</cp:coreProperties>
</file>