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21" r:id="rId2"/>
    <p:sldId id="271" r:id="rId3"/>
    <p:sldId id="270" r:id="rId4"/>
    <p:sldId id="273" r:id="rId5"/>
    <p:sldId id="276" r:id="rId6"/>
    <p:sldId id="275" r:id="rId7"/>
    <p:sldId id="274" r:id="rId8"/>
    <p:sldId id="278" r:id="rId9"/>
    <p:sldId id="277" r:id="rId10"/>
    <p:sldId id="279" r:id="rId11"/>
    <p:sldId id="284" r:id="rId12"/>
    <p:sldId id="285" r:id="rId13"/>
    <p:sldId id="286" r:id="rId14"/>
    <p:sldId id="287" r:id="rId15"/>
    <p:sldId id="288" r:id="rId16"/>
    <p:sldId id="283" r:id="rId17"/>
    <p:sldId id="292" r:id="rId18"/>
    <p:sldId id="291" r:id="rId19"/>
    <p:sldId id="290" r:id="rId20"/>
    <p:sldId id="289" r:id="rId21"/>
    <p:sldId id="296" r:id="rId22"/>
    <p:sldId id="294" r:id="rId23"/>
    <p:sldId id="295" r:id="rId24"/>
    <p:sldId id="293" r:id="rId25"/>
    <p:sldId id="298" r:id="rId26"/>
    <p:sldId id="297" r:id="rId27"/>
    <p:sldId id="299" r:id="rId28"/>
    <p:sldId id="300" r:id="rId29"/>
    <p:sldId id="301" r:id="rId30"/>
    <p:sldId id="302" r:id="rId31"/>
    <p:sldId id="304" r:id="rId32"/>
    <p:sldId id="306" r:id="rId33"/>
    <p:sldId id="307" r:id="rId34"/>
    <p:sldId id="308" r:id="rId35"/>
    <p:sldId id="309" r:id="rId36"/>
    <p:sldId id="310" r:id="rId37"/>
    <p:sldId id="312" r:id="rId38"/>
    <p:sldId id="311" r:id="rId39"/>
    <p:sldId id="313" r:id="rId40"/>
    <p:sldId id="314" r:id="rId41"/>
    <p:sldId id="318" r:id="rId42"/>
    <p:sldId id="315" r:id="rId43"/>
    <p:sldId id="316" r:id="rId44"/>
    <p:sldId id="317" r:id="rId45"/>
    <p:sldId id="322" r:id="rId46"/>
    <p:sldId id="319" r:id="rId47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016" autoAdjust="0"/>
    <p:restoredTop sz="94660"/>
  </p:normalViewPr>
  <p:slideViewPr>
    <p:cSldViewPr>
      <p:cViewPr varScale="1">
        <p:scale>
          <a:sx n="116" d="100"/>
          <a:sy n="116" d="100"/>
        </p:scale>
        <p:origin x="-1494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29440-3CC2-4318-8F2D-8A0F4A749A82}" type="datetimeFigureOut">
              <a:rPr lang="tr-TR" smtClean="0"/>
              <a:pPr/>
              <a:t>19/04/2019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01D9C7-24FB-4E10-AB5C-EECE05FE0585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29440-3CC2-4318-8F2D-8A0F4A749A82}" type="datetimeFigureOut">
              <a:rPr lang="tr-TR" smtClean="0"/>
              <a:pPr/>
              <a:t>19/04/2019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01D9C7-24FB-4E10-AB5C-EECE05FE0585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29440-3CC2-4318-8F2D-8A0F4A749A82}" type="datetimeFigureOut">
              <a:rPr lang="tr-TR" smtClean="0"/>
              <a:pPr/>
              <a:t>19/04/2019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01D9C7-24FB-4E10-AB5C-EECE05FE0585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29440-3CC2-4318-8F2D-8A0F4A749A82}" type="datetimeFigureOut">
              <a:rPr lang="tr-TR" smtClean="0"/>
              <a:pPr/>
              <a:t>19/04/2019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01D9C7-24FB-4E10-AB5C-EECE05FE0585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29440-3CC2-4318-8F2D-8A0F4A749A82}" type="datetimeFigureOut">
              <a:rPr lang="tr-TR" smtClean="0"/>
              <a:pPr/>
              <a:t>19/04/2019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01D9C7-24FB-4E10-AB5C-EECE05FE0585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29440-3CC2-4318-8F2D-8A0F4A749A82}" type="datetimeFigureOut">
              <a:rPr lang="tr-TR" smtClean="0"/>
              <a:pPr/>
              <a:t>19/04/2019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01D9C7-24FB-4E10-AB5C-EECE05FE0585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29440-3CC2-4318-8F2D-8A0F4A749A82}" type="datetimeFigureOut">
              <a:rPr lang="tr-TR" smtClean="0"/>
              <a:pPr/>
              <a:t>19/04/2019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01D9C7-24FB-4E10-AB5C-EECE05FE0585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29440-3CC2-4318-8F2D-8A0F4A749A82}" type="datetimeFigureOut">
              <a:rPr lang="tr-TR" smtClean="0"/>
              <a:pPr/>
              <a:t>19/04/2019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01D9C7-24FB-4E10-AB5C-EECE05FE0585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29440-3CC2-4318-8F2D-8A0F4A749A82}" type="datetimeFigureOut">
              <a:rPr lang="tr-TR" smtClean="0"/>
              <a:pPr/>
              <a:t>19/04/2019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01D9C7-24FB-4E10-AB5C-EECE05FE0585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29440-3CC2-4318-8F2D-8A0F4A749A82}" type="datetimeFigureOut">
              <a:rPr lang="tr-TR" smtClean="0"/>
              <a:pPr/>
              <a:t>19/04/2019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01D9C7-24FB-4E10-AB5C-EECE05FE0585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29440-3CC2-4318-8F2D-8A0F4A749A82}" type="datetimeFigureOut">
              <a:rPr lang="tr-TR" smtClean="0"/>
              <a:pPr/>
              <a:t>19/04/2019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01D9C7-24FB-4E10-AB5C-EECE05FE0585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029440-3CC2-4318-8F2D-8A0F4A749A82}" type="datetimeFigureOut">
              <a:rPr lang="tr-TR" smtClean="0"/>
              <a:pPr/>
              <a:t>19/04/2019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01D9C7-24FB-4E10-AB5C-EECE05FE0585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tr-TR" sz="8800" dirty="0" smtClean="0">
                <a:latin typeface="Monotype Corsiva" panose="03010101010201010101" pitchFamily="66" charset="0"/>
              </a:rPr>
              <a:t>MATEMATİK DERSİ </a:t>
            </a:r>
            <a:br>
              <a:rPr lang="tr-TR" sz="8800" dirty="0" smtClean="0">
                <a:latin typeface="Monotype Corsiva" panose="03010101010201010101" pitchFamily="66" charset="0"/>
              </a:rPr>
            </a:br>
            <a:r>
              <a:rPr lang="tr-TR" sz="8800" dirty="0" smtClean="0">
                <a:latin typeface="Monotype Corsiva" panose="03010101010201010101" pitchFamily="66" charset="0"/>
              </a:rPr>
              <a:t>PARALARIMIZ </a:t>
            </a:r>
            <a:endParaRPr lang="tr-TR" sz="8800" dirty="0">
              <a:latin typeface="Monotype Corsiva" panose="03010101010201010101" pitchFamily="66" charset="0"/>
            </a:endParaRPr>
          </a:p>
        </p:txBody>
      </p:sp>
      <p:sp>
        <p:nvSpPr>
          <p:cNvPr id="4" name="3 Alt Başlık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9354706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3528" y="44624"/>
            <a:ext cx="3627498" cy="2276872"/>
          </a:xfrm>
          <a:prstGeom prst="rect">
            <a:avLst/>
          </a:prstGeom>
        </p:spPr>
      </p:pic>
      <p:sp>
        <p:nvSpPr>
          <p:cNvPr id="3" name="Başlık 3"/>
          <p:cNvSpPr txBox="1">
            <a:spLocks/>
          </p:cNvSpPr>
          <p:nvPr/>
        </p:nvSpPr>
        <p:spPr>
          <a:xfrm>
            <a:off x="4283968" y="536729"/>
            <a:ext cx="452731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tr-TR" sz="3600" dirty="0" smtClean="0">
                <a:solidFill>
                  <a:srgbClr val="FF0000"/>
                </a:solidFill>
                <a:latin typeface="Alfabelen1 Normal" panose="00000400000000000000" pitchFamily="2" charset="0"/>
              </a:rPr>
              <a:t>Kaç tane 100™ var ?</a:t>
            </a:r>
            <a:endParaRPr lang="tr-TR" sz="2400" dirty="0">
              <a:solidFill>
                <a:srgbClr val="FF0000"/>
              </a:solidFill>
              <a:latin typeface="Alfabelen1 Normal" panose="00000400000000000000" pitchFamily="2" charset="0"/>
            </a:endParaRPr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55576" y="2255031"/>
            <a:ext cx="4752528" cy="3478225"/>
          </a:xfrm>
          <a:prstGeom prst="rect">
            <a:avLst/>
          </a:prstGeom>
        </p:spPr>
      </p:pic>
      <p:pic>
        <p:nvPicPr>
          <p:cNvPr id="7" name="Resim 6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491880" y="3237506"/>
            <a:ext cx="4536504" cy="3320124"/>
          </a:xfrm>
          <a:prstGeom prst="rect">
            <a:avLst/>
          </a:prstGeom>
        </p:spPr>
      </p:pic>
      <p:sp>
        <p:nvSpPr>
          <p:cNvPr id="8" name="Başlık 3"/>
          <p:cNvSpPr txBox="1">
            <a:spLocks/>
          </p:cNvSpPr>
          <p:nvPr/>
        </p:nvSpPr>
        <p:spPr>
          <a:xfrm>
            <a:off x="4364902" y="1148536"/>
            <a:ext cx="376476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tr-TR" sz="3600" dirty="0">
                <a:solidFill>
                  <a:srgbClr val="FF0000"/>
                </a:solidFill>
                <a:latin typeface="Alfabelen1 Normal" panose="00000400000000000000" pitchFamily="2" charset="0"/>
              </a:rPr>
              <a:t>2</a:t>
            </a:r>
            <a:r>
              <a:rPr lang="tr-TR" sz="3600" dirty="0" smtClean="0">
                <a:solidFill>
                  <a:srgbClr val="FF0000"/>
                </a:solidFill>
                <a:latin typeface="Alfabelen1 Normal" panose="00000400000000000000" pitchFamily="2" charset="0"/>
              </a:rPr>
              <a:t> tane 100™ var </a:t>
            </a:r>
            <a:endParaRPr lang="tr-TR" sz="2400" dirty="0">
              <a:solidFill>
                <a:srgbClr val="FF0000"/>
              </a:solidFill>
              <a:latin typeface="Alfabelen1 Normal" panose="00000400000000000000" pitchFamily="2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893440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50"/>
                            </p:stCondLst>
                            <p:childTnLst>
                              <p:par>
                                <p:cTn id="1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3528" y="44624"/>
            <a:ext cx="3627498" cy="2276872"/>
          </a:xfrm>
          <a:prstGeom prst="rect">
            <a:avLst/>
          </a:prstGeom>
        </p:spPr>
      </p:pic>
      <p:sp>
        <p:nvSpPr>
          <p:cNvPr id="3" name="Başlık 3"/>
          <p:cNvSpPr txBox="1">
            <a:spLocks/>
          </p:cNvSpPr>
          <p:nvPr/>
        </p:nvSpPr>
        <p:spPr>
          <a:xfrm>
            <a:off x="4211960" y="260648"/>
            <a:ext cx="46805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tr-TR" sz="3600" dirty="0" smtClean="0">
                <a:solidFill>
                  <a:srgbClr val="FF0000"/>
                </a:solidFill>
                <a:latin typeface="Alfabelen1 Normal" panose="00000400000000000000" pitchFamily="2" charset="0"/>
              </a:rPr>
              <a:t>Kaç tane 50 ™ var ?</a:t>
            </a:r>
            <a:endParaRPr lang="tr-TR" sz="2400" dirty="0">
              <a:solidFill>
                <a:srgbClr val="FF0000"/>
              </a:solidFill>
              <a:latin typeface="Alfabelen1 Normal" panose="00000400000000000000" pitchFamily="2" charset="0"/>
            </a:endParaRPr>
          </a:p>
        </p:txBody>
      </p:sp>
      <p:pic>
        <p:nvPicPr>
          <p:cNvPr id="7" name="Resim 6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5914" y="2193757"/>
            <a:ext cx="5017821" cy="2304256"/>
          </a:xfrm>
          <a:prstGeom prst="rect">
            <a:avLst/>
          </a:prstGeom>
        </p:spPr>
      </p:pic>
      <p:pic>
        <p:nvPicPr>
          <p:cNvPr id="12" name="Resim 1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126948" y="2158458"/>
            <a:ext cx="5017821" cy="2304256"/>
          </a:xfrm>
          <a:prstGeom prst="rect">
            <a:avLst/>
          </a:prstGeom>
        </p:spPr>
      </p:pic>
      <p:pic>
        <p:nvPicPr>
          <p:cNvPr id="13" name="Resim 1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126179" y="4498013"/>
            <a:ext cx="5017821" cy="2304256"/>
          </a:xfrm>
          <a:prstGeom prst="rect">
            <a:avLst/>
          </a:prstGeom>
        </p:spPr>
      </p:pic>
      <p:pic>
        <p:nvPicPr>
          <p:cNvPr id="14" name="Resim 1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5913" y="4498013"/>
            <a:ext cx="5017821" cy="2304256"/>
          </a:xfrm>
          <a:prstGeom prst="rect">
            <a:avLst/>
          </a:prstGeom>
        </p:spPr>
      </p:pic>
      <p:sp>
        <p:nvSpPr>
          <p:cNvPr id="15" name="Başlık 3"/>
          <p:cNvSpPr txBox="1">
            <a:spLocks/>
          </p:cNvSpPr>
          <p:nvPr/>
        </p:nvSpPr>
        <p:spPr>
          <a:xfrm>
            <a:off x="4364902" y="1148536"/>
            <a:ext cx="376476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tr-TR" sz="3600" dirty="0">
                <a:solidFill>
                  <a:srgbClr val="FF0000"/>
                </a:solidFill>
                <a:latin typeface="Alfabelen1 Normal" panose="00000400000000000000" pitchFamily="2" charset="0"/>
              </a:rPr>
              <a:t>4</a:t>
            </a:r>
            <a:r>
              <a:rPr lang="tr-TR" sz="3600" dirty="0" smtClean="0">
                <a:solidFill>
                  <a:srgbClr val="FF0000"/>
                </a:solidFill>
                <a:latin typeface="Alfabelen1 Normal" panose="00000400000000000000" pitchFamily="2" charset="0"/>
              </a:rPr>
              <a:t> tane 50™ var </a:t>
            </a:r>
            <a:endParaRPr lang="tr-TR" sz="2400" dirty="0">
              <a:solidFill>
                <a:srgbClr val="FF0000"/>
              </a:solidFill>
              <a:latin typeface="Alfabelen1 Normal" panose="00000400000000000000" pitchFamily="2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5363143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"/>
                            </p:stCondLst>
                            <p:childTnLst>
                              <p:par>
                                <p:cTn id="1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750"/>
                            </p:stCondLst>
                            <p:childTnLst>
                              <p:par>
                                <p:cTn id="2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000"/>
                            </p:stCondLst>
                            <p:childTnLst>
                              <p:par>
                                <p:cTn id="3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3528" y="44624"/>
            <a:ext cx="3627498" cy="2276872"/>
          </a:xfrm>
          <a:prstGeom prst="rect">
            <a:avLst/>
          </a:prstGeom>
        </p:spPr>
      </p:pic>
      <p:sp>
        <p:nvSpPr>
          <p:cNvPr id="3" name="Başlık 3"/>
          <p:cNvSpPr txBox="1">
            <a:spLocks/>
          </p:cNvSpPr>
          <p:nvPr/>
        </p:nvSpPr>
        <p:spPr>
          <a:xfrm>
            <a:off x="4283968" y="536729"/>
            <a:ext cx="452731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tr-TR" sz="3600" dirty="0" smtClean="0">
                <a:solidFill>
                  <a:srgbClr val="FF0000"/>
                </a:solidFill>
                <a:latin typeface="Alfabelen1 Normal" panose="00000400000000000000" pitchFamily="2" charset="0"/>
              </a:rPr>
              <a:t>Kaç tane 20™ var ?</a:t>
            </a:r>
            <a:endParaRPr lang="tr-TR" sz="2400" dirty="0">
              <a:solidFill>
                <a:srgbClr val="FF0000"/>
              </a:solidFill>
              <a:latin typeface="Alfabelen1 Normal" panose="00000400000000000000" pitchFamily="2" charset="0"/>
            </a:endParaRPr>
          </a:p>
        </p:txBody>
      </p:sp>
      <p:pic>
        <p:nvPicPr>
          <p:cNvPr id="21" name="Picture 2" descr="20 tl ile ilgili gÃ¶rsel sonucu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085" y="2457335"/>
            <a:ext cx="3810000" cy="184785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2" descr="20 tl ile ilgili gÃ¶rsel sonucu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485" y="2609735"/>
            <a:ext cx="3810000" cy="184785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2" descr="20 tl ile ilgili gÃ¶rsel sonucu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6885" y="2762135"/>
            <a:ext cx="3810000" cy="184785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2" descr="20 tl ile ilgili gÃ¶rsel sonucu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285" y="2914535"/>
            <a:ext cx="3810000" cy="184785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2" descr="20 tl ile ilgili gÃ¶rsel sonucu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685" y="3066935"/>
            <a:ext cx="3810000" cy="184785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2" descr="20 tl ile ilgili gÃ¶rsel sonucu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4085" y="3219335"/>
            <a:ext cx="3810000" cy="184785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2" descr="20 tl ile ilgili gÃ¶rsel sonucu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6485" y="4914786"/>
            <a:ext cx="3810000" cy="184785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2" descr="20 tl ile ilgili gÃ¶rsel sonucu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0" y="4985369"/>
            <a:ext cx="3810000" cy="184785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2" descr="20 tl ile ilgili gÃ¶rsel sonucu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64795" y="3676307"/>
            <a:ext cx="3810000" cy="184785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" name="Picture 2" descr="20 tl ile ilgili gÃ¶rsel sonucu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64795" y="1876195"/>
            <a:ext cx="3810000" cy="184785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1" name="Başlık 3"/>
          <p:cNvSpPr txBox="1">
            <a:spLocks/>
          </p:cNvSpPr>
          <p:nvPr/>
        </p:nvSpPr>
        <p:spPr>
          <a:xfrm>
            <a:off x="4364902" y="1148536"/>
            <a:ext cx="376476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tr-TR" sz="3600" dirty="0" smtClean="0">
                <a:solidFill>
                  <a:srgbClr val="FF0000"/>
                </a:solidFill>
                <a:latin typeface="Alfabelen1 Normal" panose="00000400000000000000" pitchFamily="2" charset="0"/>
              </a:rPr>
              <a:t>10 tane 20™ var </a:t>
            </a:r>
            <a:endParaRPr lang="tr-TR" sz="2400" dirty="0">
              <a:solidFill>
                <a:srgbClr val="FF0000"/>
              </a:solidFill>
              <a:latin typeface="Alfabelen1 Normal" panose="00000400000000000000" pitchFamily="2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256240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750"/>
                            </p:stCondLst>
                            <p:childTnLst>
                              <p:par>
                                <p:cTn id="2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250"/>
                            </p:stCondLst>
                            <p:childTnLst>
                              <p:par>
                                <p:cTn id="3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500"/>
                            </p:stCondLst>
                            <p:childTnLst>
                              <p:par>
                                <p:cTn id="3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750"/>
                            </p:stCondLst>
                            <p:childTnLst>
                              <p:par>
                                <p:cTn id="4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000"/>
                            </p:stCondLst>
                            <p:childTnLst>
                              <p:par>
                                <p:cTn id="4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250"/>
                            </p:stCondLst>
                            <p:childTnLst>
                              <p:par>
                                <p:cTn id="5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500"/>
                            </p:stCondLst>
                            <p:childTnLst>
                              <p:par>
                                <p:cTn id="5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2750"/>
                            </p:stCondLst>
                            <p:childTnLst>
                              <p:par>
                                <p:cTn id="6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2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3528" y="44624"/>
            <a:ext cx="3627498" cy="2276872"/>
          </a:xfrm>
          <a:prstGeom prst="rect">
            <a:avLst/>
          </a:prstGeom>
        </p:spPr>
      </p:pic>
      <p:sp>
        <p:nvSpPr>
          <p:cNvPr id="3" name="Başlık 3"/>
          <p:cNvSpPr txBox="1">
            <a:spLocks/>
          </p:cNvSpPr>
          <p:nvPr/>
        </p:nvSpPr>
        <p:spPr>
          <a:xfrm>
            <a:off x="4283968" y="536729"/>
            <a:ext cx="452731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tr-TR" sz="3600" dirty="0" smtClean="0">
                <a:solidFill>
                  <a:srgbClr val="FF0000"/>
                </a:solidFill>
                <a:latin typeface="Alfabelen1 Normal" panose="00000400000000000000" pitchFamily="2" charset="0"/>
              </a:rPr>
              <a:t>Kaç tane 10™ var ?</a:t>
            </a:r>
            <a:endParaRPr lang="tr-TR" sz="2400" dirty="0">
              <a:solidFill>
                <a:srgbClr val="FF0000"/>
              </a:solidFill>
              <a:latin typeface="Alfabelen1 Normal" panose="00000400000000000000" pitchFamily="2" charset="0"/>
            </a:endParaRPr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7504" y="2564904"/>
            <a:ext cx="3843522" cy="2160240"/>
          </a:xfrm>
          <a:prstGeom prst="rect">
            <a:avLst/>
          </a:prstGeom>
        </p:spPr>
      </p:pic>
      <p:pic>
        <p:nvPicPr>
          <p:cNvPr id="28" name="Resim 27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59904" y="2717304"/>
            <a:ext cx="3843522" cy="2160240"/>
          </a:xfrm>
          <a:prstGeom prst="rect">
            <a:avLst/>
          </a:prstGeom>
        </p:spPr>
      </p:pic>
      <p:pic>
        <p:nvPicPr>
          <p:cNvPr id="29" name="Resim 28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12304" y="2869704"/>
            <a:ext cx="3843522" cy="2160240"/>
          </a:xfrm>
          <a:prstGeom prst="rect">
            <a:avLst/>
          </a:prstGeom>
        </p:spPr>
      </p:pic>
      <p:pic>
        <p:nvPicPr>
          <p:cNvPr id="30" name="Resim 29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64704" y="3022104"/>
            <a:ext cx="3843522" cy="2160240"/>
          </a:xfrm>
          <a:prstGeom prst="rect">
            <a:avLst/>
          </a:prstGeom>
        </p:spPr>
      </p:pic>
      <p:pic>
        <p:nvPicPr>
          <p:cNvPr id="31" name="Resim 30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17104" y="3174504"/>
            <a:ext cx="3843522" cy="2160240"/>
          </a:xfrm>
          <a:prstGeom prst="rect">
            <a:avLst/>
          </a:prstGeom>
        </p:spPr>
      </p:pic>
      <p:pic>
        <p:nvPicPr>
          <p:cNvPr id="32" name="Resim 3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69504" y="3326904"/>
            <a:ext cx="3843522" cy="2160240"/>
          </a:xfrm>
          <a:prstGeom prst="rect">
            <a:avLst/>
          </a:prstGeom>
        </p:spPr>
      </p:pic>
      <p:pic>
        <p:nvPicPr>
          <p:cNvPr id="33" name="Resim 3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21904" y="3479304"/>
            <a:ext cx="3843522" cy="2160240"/>
          </a:xfrm>
          <a:prstGeom prst="rect">
            <a:avLst/>
          </a:prstGeom>
        </p:spPr>
      </p:pic>
      <p:pic>
        <p:nvPicPr>
          <p:cNvPr id="34" name="Resim 3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174304" y="3631704"/>
            <a:ext cx="3843522" cy="2160240"/>
          </a:xfrm>
          <a:prstGeom prst="rect">
            <a:avLst/>
          </a:prstGeom>
        </p:spPr>
      </p:pic>
      <p:pic>
        <p:nvPicPr>
          <p:cNvPr id="35" name="Resim 3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326704" y="3784104"/>
            <a:ext cx="3843522" cy="2160240"/>
          </a:xfrm>
          <a:prstGeom prst="rect">
            <a:avLst/>
          </a:prstGeom>
        </p:spPr>
      </p:pic>
      <p:pic>
        <p:nvPicPr>
          <p:cNvPr id="36" name="Resim 35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479104" y="3936504"/>
            <a:ext cx="3843522" cy="2160240"/>
          </a:xfrm>
          <a:prstGeom prst="rect">
            <a:avLst/>
          </a:prstGeom>
        </p:spPr>
      </p:pic>
      <p:pic>
        <p:nvPicPr>
          <p:cNvPr id="37" name="Resim 36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631504" y="4088904"/>
            <a:ext cx="3843522" cy="2160240"/>
          </a:xfrm>
          <a:prstGeom prst="rect">
            <a:avLst/>
          </a:prstGeom>
        </p:spPr>
      </p:pic>
      <p:pic>
        <p:nvPicPr>
          <p:cNvPr id="38" name="Resim 37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783904" y="4241304"/>
            <a:ext cx="3843522" cy="2160240"/>
          </a:xfrm>
          <a:prstGeom prst="rect">
            <a:avLst/>
          </a:prstGeom>
        </p:spPr>
      </p:pic>
      <p:pic>
        <p:nvPicPr>
          <p:cNvPr id="39" name="Resim 38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936304" y="4393704"/>
            <a:ext cx="3843522" cy="2160240"/>
          </a:xfrm>
          <a:prstGeom prst="rect">
            <a:avLst/>
          </a:prstGeom>
        </p:spPr>
      </p:pic>
      <p:pic>
        <p:nvPicPr>
          <p:cNvPr id="40" name="Resim 39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088704" y="4546104"/>
            <a:ext cx="3843522" cy="2160240"/>
          </a:xfrm>
          <a:prstGeom prst="rect">
            <a:avLst/>
          </a:prstGeom>
        </p:spPr>
      </p:pic>
      <p:pic>
        <p:nvPicPr>
          <p:cNvPr id="41" name="Resim 40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098365" y="3827971"/>
            <a:ext cx="3843522" cy="2160240"/>
          </a:xfrm>
          <a:prstGeom prst="rect">
            <a:avLst/>
          </a:prstGeom>
        </p:spPr>
      </p:pic>
      <p:pic>
        <p:nvPicPr>
          <p:cNvPr id="42" name="Resim 4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239168" y="3384091"/>
            <a:ext cx="3843522" cy="2160240"/>
          </a:xfrm>
          <a:prstGeom prst="rect">
            <a:avLst/>
          </a:prstGeom>
        </p:spPr>
      </p:pic>
      <p:pic>
        <p:nvPicPr>
          <p:cNvPr id="43" name="Resim 4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293594" y="3030001"/>
            <a:ext cx="3843522" cy="2160240"/>
          </a:xfrm>
          <a:prstGeom prst="rect">
            <a:avLst/>
          </a:prstGeom>
        </p:spPr>
      </p:pic>
      <p:pic>
        <p:nvPicPr>
          <p:cNvPr id="44" name="Resim 4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155710" y="2437864"/>
            <a:ext cx="3843522" cy="2160240"/>
          </a:xfrm>
          <a:prstGeom prst="rect">
            <a:avLst/>
          </a:prstGeom>
        </p:spPr>
      </p:pic>
      <p:pic>
        <p:nvPicPr>
          <p:cNvPr id="45" name="Resim 4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819831" y="1941984"/>
            <a:ext cx="3843522" cy="2160240"/>
          </a:xfrm>
          <a:prstGeom prst="rect">
            <a:avLst/>
          </a:prstGeom>
        </p:spPr>
      </p:pic>
      <p:pic>
        <p:nvPicPr>
          <p:cNvPr id="46" name="Resim 45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141570" y="1899681"/>
            <a:ext cx="3843522" cy="2160240"/>
          </a:xfrm>
          <a:prstGeom prst="rect">
            <a:avLst/>
          </a:prstGeom>
        </p:spPr>
      </p:pic>
      <p:sp>
        <p:nvSpPr>
          <p:cNvPr id="47" name="Başlık 3"/>
          <p:cNvSpPr txBox="1">
            <a:spLocks/>
          </p:cNvSpPr>
          <p:nvPr/>
        </p:nvSpPr>
        <p:spPr>
          <a:xfrm>
            <a:off x="4364902" y="1148536"/>
            <a:ext cx="376476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tr-TR" sz="3600" dirty="0" smtClean="0">
                <a:solidFill>
                  <a:srgbClr val="FF0000"/>
                </a:solidFill>
                <a:latin typeface="Alfabelen1 Normal" panose="00000400000000000000" pitchFamily="2" charset="0"/>
              </a:rPr>
              <a:t>20 tane 10™ var </a:t>
            </a:r>
            <a:endParaRPr lang="tr-TR" sz="2400" dirty="0">
              <a:solidFill>
                <a:srgbClr val="FF0000"/>
              </a:solidFill>
              <a:latin typeface="Alfabelen1 Normal" panose="00000400000000000000" pitchFamily="2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4988230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000"/>
                            </p:stCondLst>
                            <p:childTnLst>
                              <p:par>
                                <p:cTn id="4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500"/>
                            </p:stCondLst>
                            <p:childTnLst>
                              <p:par>
                                <p:cTn id="4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000"/>
                            </p:stCondLst>
                            <p:childTnLst>
                              <p:par>
                                <p:cTn id="5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500"/>
                            </p:stCondLst>
                            <p:childTnLst>
                              <p:par>
                                <p:cTn id="5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000"/>
                            </p:stCondLst>
                            <p:childTnLst>
                              <p:par>
                                <p:cTn id="6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500"/>
                            </p:stCondLst>
                            <p:childTnLst>
                              <p:par>
                                <p:cTn id="6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6000"/>
                            </p:stCondLst>
                            <p:childTnLst>
                              <p:par>
                                <p:cTn id="7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6500"/>
                            </p:stCondLst>
                            <p:childTnLst>
                              <p:par>
                                <p:cTn id="7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7000"/>
                            </p:stCondLst>
                            <p:childTnLst>
                              <p:par>
                                <p:cTn id="8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7500"/>
                            </p:stCondLst>
                            <p:childTnLst>
                              <p:par>
                                <p:cTn id="8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8000"/>
                            </p:stCondLst>
                            <p:childTnLst>
                              <p:par>
                                <p:cTn id="9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8500"/>
                            </p:stCondLst>
                            <p:childTnLst>
                              <p:par>
                                <p:cTn id="9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9000"/>
                            </p:stCondLst>
                            <p:childTnLst>
                              <p:par>
                                <p:cTn id="10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9500"/>
                            </p:stCondLst>
                            <p:childTnLst>
                              <p:par>
                                <p:cTn id="10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10000"/>
                            </p:stCondLst>
                            <p:childTnLst>
                              <p:par>
                                <p:cTn id="11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2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5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3528" y="44624"/>
            <a:ext cx="3627498" cy="2276872"/>
          </a:xfrm>
          <a:prstGeom prst="rect">
            <a:avLst/>
          </a:prstGeom>
        </p:spPr>
      </p:pic>
      <p:sp>
        <p:nvSpPr>
          <p:cNvPr id="3" name="Başlık 3"/>
          <p:cNvSpPr txBox="1">
            <a:spLocks/>
          </p:cNvSpPr>
          <p:nvPr/>
        </p:nvSpPr>
        <p:spPr>
          <a:xfrm>
            <a:off x="4283968" y="536729"/>
            <a:ext cx="452731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tr-TR" sz="3600" dirty="0" smtClean="0">
                <a:solidFill>
                  <a:srgbClr val="FF0000"/>
                </a:solidFill>
                <a:latin typeface="Alfabelen1 Normal" panose="00000400000000000000" pitchFamily="2" charset="0"/>
              </a:rPr>
              <a:t>Kaç tane 5™ var ?</a:t>
            </a:r>
            <a:endParaRPr lang="tr-TR" sz="2400" dirty="0">
              <a:solidFill>
                <a:srgbClr val="FF0000"/>
              </a:solidFill>
              <a:latin typeface="Alfabelen1 Normal" panose="00000400000000000000" pitchFamily="2" charset="0"/>
            </a:endParaRPr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39552" y="2564904"/>
            <a:ext cx="2758550" cy="1368152"/>
          </a:xfrm>
          <a:prstGeom prst="rect">
            <a:avLst/>
          </a:prstGeom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91952" y="2717304"/>
            <a:ext cx="2758550" cy="1368152"/>
          </a:xfrm>
          <a:prstGeom prst="rect">
            <a:avLst/>
          </a:prstGeom>
        </p:spPr>
      </p:pic>
      <p:pic>
        <p:nvPicPr>
          <p:cNvPr id="6" name="Resim 5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44352" y="2869704"/>
            <a:ext cx="2758550" cy="1368152"/>
          </a:xfrm>
          <a:prstGeom prst="rect">
            <a:avLst/>
          </a:prstGeom>
        </p:spPr>
      </p:pic>
      <p:pic>
        <p:nvPicPr>
          <p:cNvPr id="7" name="Resim 6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96752" y="3022104"/>
            <a:ext cx="2758550" cy="1368152"/>
          </a:xfrm>
          <a:prstGeom prst="rect">
            <a:avLst/>
          </a:prstGeom>
        </p:spPr>
      </p:pic>
      <p:pic>
        <p:nvPicPr>
          <p:cNvPr id="8" name="Resim 7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149152" y="3174504"/>
            <a:ext cx="2758550" cy="1368152"/>
          </a:xfrm>
          <a:prstGeom prst="rect">
            <a:avLst/>
          </a:prstGeom>
        </p:spPr>
      </p:pic>
      <p:pic>
        <p:nvPicPr>
          <p:cNvPr id="9" name="Resim 8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301552" y="3326904"/>
            <a:ext cx="2758550" cy="1368152"/>
          </a:xfrm>
          <a:prstGeom prst="rect">
            <a:avLst/>
          </a:prstGeom>
        </p:spPr>
      </p:pic>
      <p:pic>
        <p:nvPicPr>
          <p:cNvPr id="10" name="Resim 9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453952" y="3479304"/>
            <a:ext cx="2758550" cy="1368152"/>
          </a:xfrm>
          <a:prstGeom prst="rect">
            <a:avLst/>
          </a:prstGeom>
        </p:spPr>
      </p:pic>
      <p:pic>
        <p:nvPicPr>
          <p:cNvPr id="11" name="Resim 10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606352" y="3631704"/>
            <a:ext cx="2758550" cy="1368152"/>
          </a:xfrm>
          <a:prstGeom prst="rect">
            <a:avLst/>
          </a:prstGeom>
        </p:spPr>
      </p:pic>
      <p:pic>
        <p:nvPicPr>
          <p:cNvPr id="12" name="Resim 1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758752" y="3784104"/>
            <a:ext cx="2758550" cy="1368152"/>
          </a:xfrm>
          <a:prstGeom prst="rect">
            <a:avLst/>
          </a:prstGeom>
        </p:spPr>
      </p:pic>
      <p:pic>
        <p:nvPicPr>
          <p:cNvPr id="13" name="Resim 1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911152" y="3936504"/>
            <a:ext cx="2758550" cy="1368152"/>
          </a:xfrm>
          <a:prstGeom prst="rect">
            <a:avLst/>
          </a:prstGeom>
        </p:spPr>
      </p:pic>
      <p:pic>
        <p:nvPicPr>
          <p:cNvPr id="14" name="Resim 1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063552" y="4088904"/>
            <a:ext cx="2758550" cy="1368152"/>
          </a:xfrm>
          <a:prstGeom prst="rect">
            <a:avLst/>
          </a:prstGeom>
        </p:spPr>
      </p:pic>
      <p:pic>
        <p:nvPicPr>
          <p:cNvPr id="15" name="Resim 1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215952" y="4241304"/>
            <a:ext cx="2758550" cy="1368152"/>
          </a:xfrm>
          <a:prstGeom prst="rect">
            <a:avLst/>
          </a:prstGeom>
        </p:spPr>
      </p:pic>
      <p:pic>
        <p:nvPicPr>
          <p:cNvPr id="16" name="Resim 15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368352" y="4393704"/>
            <a:ext cx="2758550" cy="1368152"/>
          </a:xfrm>
          <a:prstGeom prst="rect">
            <a:avLst/>
          </a:prstGeom>
        </p:spPr>
      </p:pic>
      <p:pic>
        <p:nvPicPr>
          <p:cNvPr id="17" name="Resim 16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520752" y="4546104"/>
            <a:ext cx="2758550" cy="1368152"/>
          </a:xfrm>
          <a:prstGeom prst="rect">
            <a:avLst/>
          </a:prstGeom>
        </p:spPr>
      </p:pic>
      <p:pic>
        <p:nvPicPr>
          <p:cNvPr id="18" name="Resim 17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673152" y="4698504"/>
            <a:ext cx="2758550" cy="1368152"/>
          </a:xfrm>
          <a:prstGeom prst="rect">
            <a:avLst/>
          </a:prstGeom>
        </p:spPr>
      </p:pic>
      <p:pic>
        <p:nvPicPr>
          <p:cNvPr id="19" name="Resim 18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825552" y="4850904"/>
            <a:ext cx="2758550" cy="1368152"/>
          </a:xfrm>
          <a:prstGeom prst="rect">
            <a:avLst/>
          </a:prstGeom>
        </p:spPr>
      </p:pic>
      <p:pic>
        <p:nvPicPr>
          <p:cNvPr id="20" name="Resim 19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977952" y="5003304"/>
            <a:ext cx="2758550" cy="1368152"/>
          </a:xfrm>
          <a:prstGeom prst="rect">
            <a:avLst/>
          </a:prstGeom>
        </p:spPr>
      </p:pic>
      <p:pic>
        <p:nvPicPr>
          <p:cNvPr id="21" name="Resim 20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130352" y="5155704"/>
            <a:ext cx="2758550" cy="1368152"/>
          </a:xfrm>
          <a:prstGeom prst="rect">
            <a:avLst/>
          </a:prstGeom>
        </p:spPr>
      </p:pic>
      <p:pic>
        <p:nvPicPr>
          <p:cNvPr id="22" name="Resim 2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282752" y="5308104"/>
            <a:ext cx="2758550" cy="1368152"/>
          </a:xfrm>
          <a:prstGeom prst="rect">
            <a:avLst/>
          </a:prstGeom>
        </p:spPr>
      </p:pic>
      <p:pic>
        <p:nvPicPr>
          <p:cNvPr id="23" name="Resim 2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435152" y="5460504"/>
            <a:ext cx="2758550" cy="1368152"/>
          </a:xfrm>
          <a:prstGeom prst="rect">
            <a:avLst/>
          </a:prstGeom>
        </p:spPr>
      </p:pic>
      <p:pic>
        <p:nvPicPr>
          <p:cNvPr id="24" name="Resim 2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197152" y="2033228"/>
            <a:ext cx="2758550" cy="1368152"/>
          </a:xfrm>
          <a:prstGeom prst="rect">
            <a:avLst/>
          </a:prstGeom>
        </p:spPr>
      </p:pic>
      <p:pic>
        <p:nvPicPr>
          <p:cNvPr id="26" name="Resim 25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501952" y="2080461"/>
            <a:ext cx="2758550" cy="1368152"/>
          </a:xfrm>
          <a:prstGeom prst="rect">
            <a:avLst/>
          </a:prstGeom>
        </p:spPr>
      </p:pic>
      <p:pic>
        <p:nvPicPr>
          <p:cNvPr id="27" name="Resim 26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706915" y="2128151"/>
            <a:ext cx="2758550" cy="1368152"/>
          </a:xfrm>
          <a:prstGeom prst="rect">
            <a:avLst/>
          </a:prstGeom>
        </p:spPr>
      </p:pic>
      <p:pic>
        <p:nvPicPr>
          <p:cNvPr id="28" name="Resim 27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900386" y="2224590"/>
            <a:ext cx="2758550" cy="1368152"/>
          </a:xfrm>
          <a:prstGeom prst="rect">
            <a:avLst/>
          </a:prstGeom>
        </p:spPr>
      </p:pic>
      <p:pic>
        <p:nvPicPr>
          <p:cNvPr id="29" name="Resim 28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091006" y="2415952"/>
            <a:ext cx="2758550" cy="1368152"/>
          </a:xfrm>
          <a:prstGeom prst="rect">
            <a:avLst/>
          </a:prstGeom>
        </p:spPr>
      </p:pic>
      <p:pic>
        <p:nvPicPr>
          <p:cNvPr id="30" name="Resim 29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228056" y="2524040"/>
            <a:ext cx="2758550" cy="1368152"/>
          </a:xfrm>
          <a:prstGeom prst="rect">
            <a:avLst/>
          </a:prstGeom>
        </p:spPr>
      </p:pic>
      <p:pic>
        <p:nvPicPr>
          <p:cNvPr id="31" name="Resim 30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474090" y="2615585"/>
            <a:ext cx="2758550" cy="1368152"/>
          </a:xfrm>
          <a:prstGeom prst="rect">
            <a:avLst/>
          </a:prstGeom>
        </p:spPr>
      </p:pic>
      <p:pic>
        <p:nvPicPr>
          <p:cNvPr id="32" name="Resim 3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644952" y="2808849"/>
            <a:ext cx="2758550" cy="1368152"/>
          </a:xfrm>
          <a:prstGeom prst="rect">
            <a:avLst/>
          </a:prstGeom>
        </p:spPr>
      </p:pic>
      <p:pic>
        <p:nvPicPr>
          <p:cNvPr id="33" name="Resim 3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857174" y="2930629"/>
            <a:ext cx="2758550" cy="1368152"/>
          </a:xfrm>
          <a:prstGeom prst="rect">
            <a:avLst/>
          </a:prstGeom>
        </p:spPr>
      </p:pic>
      <p:pic>
        <p:nvPicPr>
          <p:cNvPr id="34" name="Resim 3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009574" y="3053005"/>
            <a:ext cx="2758550" cy="1368152"/>
          </a:xfrm>
          <a:prstGeom prst="rect">
            <a:avLst/>
          </a:prstGeom>
        </p:spPr>
      </p:pic>
      <p:pic>
        <p:nvPicPr>
          <p:cNvPr id="35" name="Resim 3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207493" y="3213466"/>
            <a:ext cx="2758550" cy="1368152"/>
          </a:xfrm>
          <a:prstGeom prst="rect">
            <a:avLst/>
          </a:prstGeom>
        </p:spPr>
      </p:pic>
      <p:pic>
        <p:nvPicPr>
          <p:cNvPr id="36" name="Resim 35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356762" y="3326904"/>
            <a:ext cx="2758550" cy="1368152"/>
          </a:xfrm>
          <a:prstGeom prst="rect">
            <a:avLst/>
          </a:prstGeom>
        </p:spPr>
      </p:pic>
      <p:pic>
        <p:nvPicPr>
          <p:cNvPr id="37" name="Resim 36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506031" y="3492925"/>
            <a:ext cx="2758550" cy="1368152"/>
          </a:xfrm>
          <a:prstGeom prst="rect">
            <a:avLst/>
          </a:prstGeom>
        </p:spPr>
      </p:pic>
      <p:pic>
        <p:nvPicPr>
          <p:cNvPr id="38" name="Resim 37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615006" y="3775166"/>
            <a:ext cx="2758550" cy="1368152"/>
          </a:xfrm>
          <a:prstGeom prst="rect">
            <a:avLst/>
          </a:prstGeom>
        </p:spPr>
      </p:pic>
      <p:pic>
        <p:nvPicPr>
          <p:cNvPr id="39" name="Resim 38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397056" y="4732186"/>
            <a:ext cx="2758550" cy="1368152"/>
          </a:xfrm>
          <a:prstGeom prst="rect">
            <a:avLst/>
          </a:prstGeom>
        </p:spPr>
      </p:pic>
      <p:pic>
        <p:nvPicPr>
          <p:cNvPr id="40" name="Resim 39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701856" y="5108459"/>
            <a:ext cx="2758550" cy="1368152"/>
          </a:xfrm>
          <a:prstGeom prst="rect">
            <a:avLst/>
          </a:prstGeom>
        </p:spPr>
      </p:pic>
      <p:sp>
        <p:nvSpPr>
          <p:cNvPr id="41" name="Başlık 3"/>
          <p:cNvSpPr txBox="1">
            <a:spLocks/>
          </p:cNvSpPr>
          <p:nvPr/>
        </p:nvSpPr>
        <p:spPr>
          <a:xfrm>
            <a:off x="4364902" y="1148536"/>
            <a:ext cx="376476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tr-TR" sz="3600" dirty="0" smtClean="0">
                <a:solidFill>
                  <a:srgbClr val="FF0000"/>
                </a:solidFill>
                <a:latin typeface="Alfabelen1 Normal" panose="00000400000000000000" pitchFamily="2" charset="0"/>
              </a:rPr>
              <a:t>40 tane 5™ var </a:t>
            </a:r>
            <a:endParaRPr lang="tr-TR" sz="2400" dirty="0">
              <a:solidFill>
                <a:srgbClr val="FF0000"/>
              </a:solidFill>
              <a:latin typeface="Alfabelen1 Normal" panose="00000400000000000000" pitchFamily="2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0700916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000"/>
                            </p:stCondLst>
                            <p:childTnLst>
                              <p:par>
                                <p:cTn id="4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500"/>
                            </p:stCondLst>
                            <p:childTnLst>
                              <p:par>
                                <p:cTn id="4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000"/>
                            </p:stCondLst>
                            <p:childTnLst>
                              <p:par>
                                <p:cTn id="5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500"/>
                            </p:stCondLst>
                            <p:childTnLst>
                              <p:par>
                                <p:cTn id="5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000"/>
                            </p:stCondLst>
                            <p:childTnLst>
                              <p:par>
                                <p:cTn id="6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500"/>
                            </p:stCondLst>
                            <p:childTnLst>
                              <p:par>
                                <p:cTn id="6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6000"/>
                            </p:stCondLst>
                            <p:childTnLst>
                              <p:par>
                                <p:cTn id="7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6500"/>
                            </p:stCondLst>
                            <p:childTnLst>
                              <p:par>
                                <p:cTn id="7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7000"/>
                            </p:stCondLst>
                            <p:childTnLst>
                              <p:par>
                                <p:cTn id="8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7500"/>
                            </p:stCondLst>
                            <p:childTnLst>
                              <p:par>
                                <p:cTn id="8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8000"/>
                            </p:stCondLst>
                            <p:childTnLst>
                              <p:par>
                                <p:cTn id="9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8500"/>
                            </p:stCondLst>
                            <p:childTnLst>
                              <p:par>
                                <p:cTn id="9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9000"/>
                            </p:stCondLst>
                            <p:childTnLst>
                              <p:par>
                                <p:cTn id="10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9500"/>
                            </p:stCondLst>
                            <p:childTnLst>
                              <p:par>
                                <p:cTn id="10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10000"/>
                            </p:stCondLst>
                            <p:childTnLst>
                              <p:par>
                                <p:cTn id="11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0500"/>
                            </p:stCondLst>
                            <p:childTnLst>
                              <p:par>
                                <p:cTn id="11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11000"/>
                            </p:stCondLst>
                            <p:childTnLst>
                              <p:par>
                                <p:cTn id="12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11500"/>
                            </p:stCondLst>
                            <p:childTnLst>
                              <p:par>
                                <p:cTn id="12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>
                            <p:stCondLst>
                              <p:cond delay="12000"/>
                            </p:stCondLst>
                            <p:childTnLst>
                              <p:par>
                                <p:cTn id="13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12500"/>
                            </p:stCondLst>
                            <p:childTnLst>
                              <p:par>
                                <p:cTn id="13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1" fill="hold">
                            <p:stCondLst>
                              <p:cond delay="13000"/>
                            </p:stCondLst>
                            <p:childTnLst>
                              <p:par>
                                <p:cTn id="14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>
                            <p:stCondLst>
                              <p:cond delay="13500"/>
                            </p:stCondLst>
                            <p:childTnLst>
                              <p:par>
                                <p:cTn id="14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1" fill="hold">
                            <p:stCondLst>
                              <p:cond delay="14000"/>
                            </p:stCondLst>
                            <p:childTnLst>
                              <p:par>
                                <p:cTn id="15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>
                            <p:stCondLst>
                              <p:cond delay="14500"/>
                            </p:stCondLst>
                            <p:childTnLst>
                              <p:par>
                                <p:cTn id="15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1" fill="hold">
                            <p:stCondLst>
                              <p:cond delay="15000"/>
                            </p:stCondLst>
                            <p:childTnLst>
                              <p:par>
                                <p:cTn id="16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6" fill="hold">
                            <p:stCondLst>
                              <p:cond delay="15500"/>
                            </p:stCondLst>
                            <p:childTnLst>
                              <p:par>
                                <p:cTn id="16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1" fill="hold">
                            <p:stCondLst>
                              <p:cond delay="16000"/>
                            </p:stCondLst>
                            <p:childTnLst>
                              <p:par>
                                <p:cTn id="17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6" fill="hold">
                            <p:stCondLst>
                              <p:cond delay="16500"/>
                            </p:stCondLst>
                            <p:childTnLst>
                              <p:par>
                                <p:cTn id="17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1" fill="hold">
                            <p:stCondLst>
                              <p:cond delay="17000"/>
                            </p:stCondLst>
                            <p:childTnLst>
                              <p:par>
                                <p:cTn id="18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6" fill="hold">
                            <p:stCondLst>
                              <p:cond delay="17500"/>
                            </p:stCondLst>
                            <p:childTnLst>
                              <p:par>
                                <p:cTn id="18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1" fill="hold">
                            <p:stCondLst>
                              <p:cond delay="18000"/>
                            </p:stCondLst>
                            <p:childTnLst>
                              <p:par>
                                <p:cTn id="19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4" dur="2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5" dur="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3528" y="44624"/>
            <a:ext cx="3627498" cy="2276872"/>
          </a:xfrm>
          <a:prstGeom prst="rect">
            <a:avLst/>
          </a:prstGeom>
        </p:spPr>
      </p:pic>
      <p:sp>
        <p:nvSpPr>
          <p:cNvPr id="3" name="Başlık 3"/>
          <p:cNvSpPr txBox="1">
            <a:spLocks/>
          </p:cNvSpPr>
          <p:nvPr/>
        </p:nvSpPr>
        <p:spPr>
          <a:xfrm>
            <a:off x="4113312" y="149019"/>
            <a:ext cx="452731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tr-TR" sz="3600" dirty="0" smtClean="0">
                <a:solidFill>
                  <a:srgbClr val="FF0000"/>
                </a:solidFill>
                <a:latin typeface="Alfabelen1 Normal" panose="00000400000000000000" pitchFamily="2" charset="0"/>
              </a:rPr>
              <a:t>Kaç tane 1™ var ?</a:t>
            </a:r>
            <a:endParaRPr lang="tr-TR" sz="2400" dirty="0">
              <a:solidFill>
                <a:srgbClr val="FF0000"/>
              </a:solidFill>
              <a:latin typeface="Alfabelen1 Normal" panose="00000400000000000000" pitchFamily="2" charset="0"/>
            </a:endParaRPr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 rotWithShape="1">
          <a:blip r:embed="rId3" cstate="print"/>
          <a:srcRect l="16667" t="16667" r="12500" b="16667"/>
          <a:stretch/>
        </p:blipFill>
        <p:spPr>
          <a:xfrm>
            <a:off x="395536" y="2492896"/>
            <a:ext cx="1584176" cy="1490990"/>
          </a:xfrm>
          <a:prstGeom prst="rect">
            <a:avLst/>
          </a:prstGeom>
        </p:spPr>
      </p:pic>
      <p:pic>
        <p:nvPicPr>
          <p:cNvPr id="5" name="Resim 4"/>
          <p:cNvPicPr>
            <a:picLocks noChangeAspect="1"/>
          </p:cNvPicPr>
          <p:nvPr/>
        </p:nvPicPr>
        <p:blipFill rotWithShape="1">
          <a:blip r:embed="rId3" cstate="print"/>
          <a:srcRect l="16667" t="16667" r="12500" b="16667"/>
          <a:stretch/>
        </p:blipFill>
        <p:spPr>
          <a:xfrm>
            <a:off x="547936" y="2645296"/>
            <a:ext cx="1584176" cy="1490990"/>
          </a:xfrm>
          <a:prstGeom prst="rect">
            <a:avLst/>
          </a:prstGeom>
        </p:spPr>
      </p:pic>
      <p:pic>
        <p:nvPicPr>
          <p:cNvPr id="6" name="Resim 5"/>
          <p:cNvPicPr>
            <a:picLocks noChangeAspect="1"/>
          </p:cNvPicPr>
          <p:nvPr/>
        </p:nvPicPr>
        <p:blipFill rotWithShape="1">
          <a:blip r:embed="rId3" cstate="print"/>
          <a:srcRect l="16667" t="16667" r="12500" b="16667"/>
          <a:stretch/>
        </p:blipFill>
        <p:spPr>
          <a:xfrm>
            <a:off x="700336" y="2797696"/>
            <a:ext cx="1584176" cy="1490990"/>
          </a:xfrm>
          <a:prstGeom prst="rect">
            <a:avLst/>
          </a:prstGeom>
        </p:spPr>
      </p:pic>
      <p:pic>
        <p:nvPicPr>
          <p:cNvPr id="7" name="Resim 6"/>
          <p:cNvPicPr>
            <a:picLocks noChangeAspect="1"/>
          </p:cNvPicPr>
          <p:nvPr/>
        </p:nvPicPr>
        <p:blipFill rotWithShape="1">
          <a:blip r:embed="rId3" cstate="print"/>
          <a:srcRect l="16667" t="16667" r="12500" b="16667"/>
          <a:stretch/>
        </p:blipFill>
        <p:spPr>
          <a:xfrm>
            <a:off x="852736" y="2950096"/>
            <a:ext cx="1584176" cy="1490990"/>
          </a:xfrm>
          <a:prstGeom prst="rect">
            <a:avLst/>
          </a:prstGeom>
        </p:spPr>
      </p:pic>
      <p:pic>
        <p:nvPicPr>
          <p:cNvPr id="8" name="Resim 7"/>
          <p:cNvPicPr>
            <a:picLocks noChangeAspect="1"/>
          </p:cNvPicPr>
          <p:nvPr/>
        </p:nvPicPr>
        <p:blipFill rotWithShape="1">
          <a:blip r:embed="rId3" cstate="print"/>
          <a:srcRect l="16667" t="16667" r="12500" b="16667"/>
          <a:stretch/>
        </p:blipFill>
        <p:spPr>
          <a:xfrm>
            <a:off x="1005136" y="3102496"/>
            <a:ext cx="1584176" cy="1490990"/>
          </a:xfrm>
          <a:prstGeom prst="rect">
            <a:avLst/>
          </a:prstGeom>
        </p:spPr>
      </p:pic>
      <p:pic>
        <p:nvPicPr>
          <p:cNvPr id="9" name="Resim 8"/>
          <p:cNvPicPr>
            <a:picLocks noChangeAspect="1"/>
          </p:cNvPicPr>
          <p:nvPr/>
        </p:nvPicPr>
        <p:blipFill rotWithShape="1">
          <a:blip r:embed="rId3" cstate="print"/>
          <a:srcRect l="16667" t="16667" r="12500" b="16667"/>
          <a:stretch/>
        </p:blipFill>
        <p:spPr>
          <a:xfrm>
            <a:off x="1157536" y="3254896"/>
            <a:ext cx="1584176" cy="1490990"/>
          </a:xfrm>
          <a:prstGeom prst="rect">
            <a:avLst/>
          </a:prstGeom>
        </p:spPr>
      </p:pic>
      <p:pic>
        <p:nvPicPr>
          <p:cNvPr id="10" name="Resim 9"/>
          <p:cNvPicPr>
            <a:picLocks noChangeAspect="1"/>
          </p:cNvPicPr>
          <p:nvPr/>
        </p:nvPicPr>
        <p:blipFill rotWithShape="1">
          <a:blip r:embed="rId3" cstate="print"/>
          <a:srcRect l="16667" t="16667" r="12500" b="16667"/>
          <a:stretch/>
        </p:blipFill>
        <p:spPr>
          <a:xfrm>
            <a:off x="1309936" y="3407296"/>
            <a:ext cx="1584176" cy="1490990"/>
          </a:xfrm>
          <a:prstGeom prst="rect">
            <a:avLst/>
          </a:prstGeom>
        </p:spPr>
      </p:pic>
      <p:pic>
        <p:nvPicPr>
          <p:cNvPr id="11" name="Resim 10"/>
          <p:cNvPicPr>
            <a:picLocks noChangeAspect="1"/>
          </p:cNvPicPr>
          <p:nvPr/>
        </p:nvPicPr>
        <p:blipFill rotWithShape="1">
          <a:blip r:embed="rId3" cstate="print"/>
          <a:srcRect l="16667" t="16667" r="12500" b="16667"/>
          <a:stretch/>
        </p:blipFill>
        <p:spPr>
          <a:xfrm>
            <a:off x="1462336" y="3559696"/>
            <a:ext cx="1584176" cy="1490990"/>
          </a:xfrm>
          <a:prstGeom prst="rect">
            <a:avLst/>
          </a:prstGeom>
        </p:spPr>
      </p:pic>
      <p:pic>
        <p:nvPicPr>
          <p:cNvPr id="12" name="Resim 11"/>
          <p:cNvPicPr>
            <a:picLocks noChangeAspect="1"/>
          </p:cNvPicPr>
          <p:nvPr/>
        </p:nvPicPr>
        <p:blipFill rotWithShape="1">
          <a:blip r:embed="rId3" cstate="print"/>
          <a:srcRect l="16667" t="16667" r="12500" b="16667"/>
          <a:stretch/>
        </p:blipFill>
        <p:spPr>
          <a:xfrm>
            <a:off x="1614736" y="3712096"/>
            <a:ext cx="1584176" cy="1490990"/>
          </a:xfrm>
          <a:prstGeom prst="rect">
            <a:avLst/>
          </a:prstGeom>
        </p:spPr>
      </p:pic>
      <p:pic>
        <p:nvPicPr>
          <p:cNvPr id="13" name="Resim 12"/>
          <p:cNvPicPr>
            <a:picLocks noChangeAspect="1"/>
          </p:cNvPicPr>
          <p:nvPr/>
        </p:nvPicPr>
        <p:blipFill rotWithShape="1">
          <a:blip r:embed="rId3" cstate="print"/>
          <a:srcRect l="16667" t="16667" r="12500" b="16667"/>
          <a:stretch/>
        </p:blipFill>
        <p:spPr>
          <a:xfrm>
            <a:off x="1767136" y="3864496"/>
            <a:ext cx="1584176" cy="1490990"/>
          </a:xfrm>
          <a:prstGeom prst="rect">
            <a:avLst/>
          </a:prstGeom>
        </p:spPr>
      </p:pic>
      <p:pic>
        <p:nvPicPr>
          <p:cNvPr id="14" name="Resim 13"/>
          <p:cNvPicPr>
            <a:picLocks noChangeAspect="1"/>
          </p:cNvPicPr>
          <p:nvPr/>
        </p:nvPicPr>
        <p:blipFill rotWithShape="1">
          <a:blip r:embed="rId3" cstate="print"/>
          <a:srcRect l="16667" t="16667" r="12500" b="16667"/>
          <a:stretch/>
        </p:blipFill>
        <p:spPr>
          <a:xfrm>
            <a:off x="1919536" y="4016896"/>
            <a:ext cx="1584176" cy="1490990"/>
          </a:xfrm>
          <a:prstGeom prst="rect">
            <a:avLst/>
          </a:prstGeom>
        </p:spPr>
      </p:pic>
      <p:pic>
        <p:nvPicPr>
          <p:cNvPr id="15" name="Resim 14"/>
          <p:cNvPicPr>
            <a:picLocks noChangeAspect="1"/>
          </p:cNvPicPr>
          <p:nvPr/>
        </p:nvPicPr>
        <p:blipFill rotWithShape="1">
          <a:blip r:embed="rId3" cstate="print"/>
          <a:srcRect l="16667" t="16667" r="12500" b="16667"/>
          <a:stretch/>
        </p:blipFill>
        <p:spPr>
          <a:xfrm>
            <a:off x="2071936" y="4169296"/>
            <a:ext cx="1584176" cy="1490990"/>
          </a:xfrm>
          <a:prstGeom prst="rect">
            <a:avLst/>
          </a:prstGeom>
        </p:spPr>
      </p:pic>
      <p:pic>
        <p:nvPicPr>
          <p:cNvPr id="16" name="Resim 15"/>
          <p:cNvPicPr>
            <a:picLocks noChangeAspect="1"/>
          </p:cNvPicPr>
          <p:nvPr/>
        </p:nvPicPr>
        <p:blipFill rotWithShape="1">
          <a:blip r:embed="rId3" cstate="print"/>
          <a:srcRect l="16667" t="16667" r="12500" b="16667"/>
          <a:stretch/>
        </p:blipFill>
        <p:spPr>
          <a:xfrm>
            <a:off x="2224336" y="4321696"/>
            <a:ext cx="1584176" cy="1490990"/>
          </a:xfrm>
          <a:prstGeom prst="rect">
            <a:avLst/>
          </a:prstGeom>
        </p:spPr>
      </p:pic>
      <p:pic>
        <p:nvPicPr>
          <p:cNvPr id="17" name="Resim 16"/>
          <p:cNvPicPr>
            <a:picLocks noChangeAspect="1"/>
          </p:cNvPicPr>
          <p:nvPr/>
        </p:nvPicPr>
        <p:blipFill rotWithShape="1">
          <a:blip r:embed="rId3" cstate="print"/>
          <a:srcRect l="16667" t="16667" r="12500" b="16667"/>
          <a:stretch/>
        </p:blipFill>
        <p:spPr>
          <a:xfrm>
            <a:off x="2376736" y="4474096"/>
            <a:ext cx="1584176" cy="1490990"/>
          </a:xfrm>
          <a:prstGeom prst="rect">
            <a:avLst/>
          </a:prstGeom>
        </p:spPr>
      </p:pic>
      <p:pic>
        <p:nvPicPr>
          <p:cNvPr id="18" name="Resim 17"/>
          <p:cNvPicPr>
            <a:picLocks noChangeAspect="1"/>
          </p:cNvPicPr>
          <p:nvPr/>
        </p:nvPicPr>
        <p:blipFill rotWithShape="1">
          <a:blip r:embed="rId3" cstate="print"/>
          <a:srcRect l="16667" t="16667" r="12500" b="16667"/>
          <a:stretch/>
        </p:blipFill>
        <p:spPr>
          <a:xfrm>
            <a:off x="2529136" y="4626496"/>
            <a:ext cx="1584176" cy="1490990"/>
          </a:xfrm>
          <a:prstGeom prst="rect">
            <a:avLst/>
          </a:prstGeom>
        </p:spPr>
      </p:pic>
      <p:pic>
        <p:nvPicPr>
          <p:cNvPr id="19" name="Resim 18"/>
          <p:cNvPicPr>
            <a:picLocks noChangeAspect="1"/>
          </p:cNvPicPr>
          <p:nvPr/>
        </p:nvPicPr>
        <p:blipFill rotWithShape="1">
          <a:blip r:embed="rId3" cstate="print"/>
          <a:srcRect l="16667" t="16667" r="12500" b="16667"/>
          <a:stretch/>
        </p:blipFill>
        <p:spPr>
          <a:xfrm>
            <a:off x="2681536" y="4778896"/>
            <a:ext cx="1584176" cy="1490990"/>
          </a:xfrm>
          <a:prstGeom prst="rect">
            <a:avLst/>
          </a:prstGeom>
        </p:spPr>
      </p:pic>
      <p:pic>
        <p:nvPicPr>
          <p:cNvPr id="20" name="Resim 19"/>
          <p:cNvPicPr>
            <a:picLocks noChangeAspect="1"/>
          </p:cNvPicPr>
          <p:nvPr/>
        </p:nvPicPr>
        <p:blipFill rotWithShape="1">
          <a:blip r:embed="rId3" cstate="print"/>
          <a:srcRect l="16667" t="16667" r="12500" b="16667"/>
          <a:stretch/>
        </p:blipFill>
        <p:spPr>
          <a:xfrm>
            <a:off x="2833936" y="4931296"/>
            <a:ext cx="1584176" cy="1490990"/>
          </a:xfrm>
          <a:prstGeom prst="rect">
            <a:avLst/>
          </a:prstGeom>
        </p:spPr>
      </p:pic>
      <p:pic>
        <p:nvPicPr>
          <p:cNvPr id="21" name="Resim 20"/>
          <p:cNvPicPr>
            <a:picLocks noChangeAspect="1"/>
          </p:cNvPicPr>
          <p:nvPr/>
        </p:nvPicPr>
        <p:blipFill rotWithShape="1">
          <a:blip r:embed="rId3" cstate="print"/>
          <a:srcRect l="16667" t="16667" r="12500" b="16667"/>
          <a:stretch/>
        </p:blipFill>
        <p:spPr>
          <a:xfrm>
            <a:off x="2986336" y="5083696"/>
            <a:ext cx="1584176" cy="1490990"/>
          </a:xfrm>
          <a:prstGeom prst="rect">
            <a:avLst/>
          </a:prstGeom>
        </p:spPr>
      </p:pic>
      <p:pic>
        <p:nvPicPr>
          <p:cNvPr id="22" name="Resim 21"/>
          <p:cNvPicPr>
            <a:picLocks noChangeAspect="1"/>
          </p:cNvPicPr>
          <p:nvPr/>
        </p:nvPicPr>
        <p:blipFill rotWithShape="1">
          <a:blip r:embed="rId3" cstate="print"/>
          <a:srcRect l="16667" t="16667" r="12500" b="16667"/>
          <a:stretch/>
        </p:blipFill>
        <p:spPr>
          <a:xfrm>
            <a:off x="3907362" y="2328188"/>
            <a:ext cx="1584176" cy="1490990"/>
          </a:xfrm>
          <a:prstGeom prst="rect">
            <a:avLst/>
          </a:prstGeom>
        </p:spPr>
      </p:pic>
      <p:pic>
        <p:nvPicPr>
          <p:cNvPr id="24" name="Resim 23"/>
          <p:cNvPicPr>
            <a:picLocks noChangeAspect="1"/>
          </p:cNvPicPr>
          <p:nvPr/>
        </p:nvPicPr>
        <p:blipFill rotWithShape="1">
          <a:blip r:embed="rId3" cstate="print"/>
          <a:srcRect l="16667" t="16667" r="12500" b="16667"/>
          <a:stretch/>
        </p:blipFill>
        <p:spPr>
          <a:xfrm>
            <a:off x="4127535" y="2464083"/>
            <a:ext cx="1584176" cy="1490990"/>
          </a:xfrm>
          <a:prstGeom prst="rect">
            <a:avLst/>
          </a:prstGeom>
        </p:spPr>
      </p:pic>
      <p:pic>
        <p:nvPicPr>
          <p:cNvPr id="25" name="Resim 24"/>
          <p:cNvPicPr>
            <a:picLocks noChangeAspect="1"/>
          </p:cNvPicPr>
          <p:nvPr/>
        </p:nvPicPr>
        <p:blipFill rotWithShape="1">
          <a:blip r:embed="rId3" cstate="print"/>
          <a:srcRect l="16667" t="16667" r="12500" b="16667"/>
          <a:stretch/>
        </p:blipFill>
        <p:spPr>
          <a:xfrm>
            <a:off x="4279935" y="2616483"/>
            <a:ext cx="1584176" cy="1490990"/>
          </a:xfrm>
          <a:prstGeom prst="rect">
            <a:avLst/>
          </a:prstGeom>
        </p:spPr>
      </p:pic>
      <p:pic>
        <p:nvPicPr>
          <p:cNvPr id="26" name="Resim 25"/>
          <p:cNvPicPr>
            <a:picLocks noChangeAspect="1"/>
          </p:cNvPicPr>
          <p:nvPr/>
        </p:nvPicPr>
        <p:blipFill rotWithShape="1">
          <a:blip r:embed="rId3" cstate="print"/>
          <a:srcRect l="16667" t="16667" r="12500" b="16667"/>
          <a:stretch/>
        </p:blipFill>
        <p:spPr>
          <a:xfrm>
            <a:off x="4432335" y="2768883"/>
            <a:ext cx="1584176" cy="1490990"/>
          </a:xfrm>
          <a:prstGeom prst="rect">
            <a:avLst/>
          </a:prstGeom>
        </p:spPr>
      </p:pic>
      <p:pic>
        <p:nvPicPr>
          <p:cNvPr id="27" name="Resim 26"/>
          <p:cNvPicPr>
            <a:picLocks noChangeAspect="1"/>
          </p:cNvPicPr>
          <p:nvPr/>
        </p:nvPicPr>
        <p:blipFill rotWithShape="1">
          <a:blip r:embed="rId3" cstate="print"/>
          <a:srcRect l="16667" t="16667" r="12500" b="16667"/>
          <a:stretch/>
        </p:blipFill>
        <p:spPr>
          <a:xfrm>
            <a:off x="4584735" y="2921283"/>
            <a:ext cx="1584176" cy="1490990"/>
          </a:xfrm>
          <a:prstGeom prst="rect">
            <a:avLst/>
          </a:prstGeom>
        </p:spPr>
      </p:pic>
      <p:pic>
        <p:nvPicPr>
          <p:cNvPr id="28" name="Resim 27"/>
          <p:cNvPicPr>
            <a:picLocks noChangeAspect="1"/>
          </p:cNvPicPr>
          <p:nvPr/>
        </p:nvPicPr>
        <p:blipFill rotWithShape="1">
          <a:blip r:embed="rId3" cstate="print"/>
          <a:srcRect l="16667" t="16667" r="12500" b="16667"/>
          <a:stretch/>
        </p:blipFill>
        <p:spPr>
          <a:xfrm>
            <a:off x="4737135" y="3073683"/>
            <a:ext cx="1584176" cy="1490990"/>
          </a:xfrm>
          <a:prstGeom prst="rect">
            <a:avLst/>
          </a:prstGeom>
        </p:spPr>
      </p:pic>
      <p:pic>
        <p:nvPicPr>
          <p:cNvPr id="29" name="Resim 28"/>
          <p:cNvPicPr>
            <a:picLocks noChangeAspect="1"/>
          </p:cNvPicPr>
          <p:nvPr/>
        </p:nvPicPr>
        <p:blipFill rotWithShape="1">
          <a:blip r:embed="rId3" cstate="print"/>
          <a:srcRect l="16667" t="16667" r="12500" b="16667"/>
          <a:stretch/>
        </p:blipFill>
        <p:spPr>
          <a:xfrm>
            <a:off x="4889535" y="3226083"/>
            <a:ext cx="1584176" cy="1490990"/>
          </a:xfrm>
          <a:prstGeom prst="rect">
            <a:avLst/>
          </a:prstGeom>
        </p:spPr>
      </p:pic>
      <p:pic>
        <p:nvPicPr>
          <p:cNvPr id="30" name="Resim 29"/>
          <p:cNvPicPr>
            <a:picLocks noChangeAspect="1"/>
          </p:cNvPicPr>
          <p:nvPr/>
        </p:nvPicPr>
        <p:blipFill rotWithShape="1">
          <a:blip r:embed="rId3" cstate="print"/>
          <a:srcRect l="16667" t="16667" r="12500" b="16667"/>
          <a:stretch/>
        </p:blipFill>
        <p:spPr>
          <a:xfrm>
            <a:off x="5041935" y="3378483"/>
            <a:ext cx="1584176" cy="1490990"/>
          </a:xfrm>
          <a:prstGeom prst="rect">
            <a:avLst/>
          </a:prstGeom>
        </p:spPr>
      </p:pic>
      <p:pic>
        <p:nvPicPr>
          <p:cNvPr id="31" name="Resim 30"/>
          <p:cNvPicPr>
            <a:picLocks noChangeAspect="1"/>
          </p:cNvPicPr>
          <p:nvPr/>
        </p:nvPicPr>
        <p:blipFill rotWithShape="1">
          <a:blip r:embed="rId3" cstate="print"/>
          <a:srcRect l="16667" t="16667" r="12500" b="16667"/>
          <a:stretch/>
        </p:blipFill>
        <p:spPr>
          <a:xfrm>
            <a:off x="5194335" y="3530883"/>
            <a:ext cx="1584176" cy="1490990"/>
          </a:xfrm>
          <a:prstGeom prst="rect">
            <a:avLst/>
          </a:prstGeom>
        </p:spPr>
      </p:pic>
      <p:pic>
        <p:nvPicPr>
          <p:cNvPr id="32" name="Resim 31"/>
          <p:cNvPicPr>
            <a:picLocks noChangeAspect="1"/>
          </p:cNvPicPr>
          <p:nvPr/>
        </p:nvPicPr>
        <p:blipFill rotWithShape="1">
          <a:blip r:embed="rId3" cstate="print"/>
          <a:srcRect l="16667" t="16667" r="12500" b="16667"/>
          <a:stretch/>
        </p:blipFill>
        <p:spPr>
          <a:xfrm>
            <a:off x="5346735" y="3683283"/>
            <a:ext cx="1584176" cy="1490990"/>
          </a:xfrm>
          <a:prstGeom prst="rect">
            <a:avLst/>
          </a:prstGeom>
        </p:spPr>
      </p:pic>
      <p:pic>
        <p:nvPicPr>
          <p:cNvPr id="33" name="Resim 32"/>
          <p:cNvPicPr>
            <a:picLocks noChangeAspect="1"/>
          </p:cNvPicPr>
          <p:nvPr/>
        </p:nvPicPr>
        <p:blipFill rotWithShape="1">
          <a:blip r:embed="rId3" cstate="print"/>
          <a:srcRect l="16667" t="16667" r="12500" b="16667"/>
          <a:stretch/>
        </p:blipFill>
        <p:spPr>
          <a:xfrm>
            <a:off x="5499135" y="3835683"/>
            <a:ext cx="1584176" cy="1490990"/>
          </a:xfrm>
          <a:prstGeom prst="rect">
            <a:avLst/>
          </a:prstGeom>
        </p:spPr>
      </p:pic>
      <p:pic>
        <p:nvPicPr>
          <p:cNvPr id="34" name="Resim 33"/>
          <p:cNvPicPr>
            <a:picLocks noChangeAspect="1"/>
          </p:cNvPicPr>
          <p:nvPr/>
        </p:nvPicPr>
        <p:blipFill rotWithShape="1">
          <a:blip r:embed="rId3" cstate="print"/>
          <a:srcRect l="16667" t="16667" r="12500" b="16667"/>
          <a:stretch/>
        </p:blipFill>
        <p:spPr>
          <a:xfrm>
            <a:off x="5651535" y="3988083"/>
            <a:ext cx="1584176" cy="1490990"/>
          </a:xfrm>
          <a:prstGeom prst="rect">
            <a:avLst/>
          </a:prstGeom>
        </p:spPr>
      </p:pic>
      <p:pic>
        <p:nvPicPr>
          <p:cNvPr id="35" name="Resim 34"/>
          <p:cNvPicPr>
            <a:picLocks noChangeAspect="1"/>
          </p:cNvPicPr>
          <p:nvPr/>
        </p:nvPicPr>
        <p:blipFill rotWithShape="1">
          <a:blip r:embed="rId3" cstate="print"/>
          <a:srcRect l="16667" t="16667" r="12500" b="16667"/>
          <a:stretch/>
        </p:blipFill>
        <p:spPr>
          <a:xfrm>
            <a:off x="5803935" y="4140483"/>
            <a:ext cx="1584176" cy="1490990"/>
          </a:xfrm>
          <a:prstGeom prst="rect">
            <a:avLst/>
          </a:prstGeom>
        </p:spPr>
      </p:pic>
      <p:pic>
        <p:nvPicPr>
          <p:cNvPr id="36" name="Resim 35"/>
          <p:cNvPicPr>
            <a:picLocks noChangeAspect="1"/>
          </p:cNvPicPr>
          <p:nvPr/>
        </p:nvPicPr>
        <p:blipFill rotWithShape="1">
          <a:blip r:embed="rId3" cstate="print"/>
          <a:srcRect l="16667" t="16667" r="12500" b="16667"/>
          <a:stretch/>
        </p:blipFill>
        <p:spPr>
          <a:xfrm>
            <a:off x="5956335" y="4292883"/>
            <a:ext cx="1584176" cy="1490990"/>
          </a:xfrm>
          <a:prstGeom prst="rect">
            <a:avLst/>
          </a:prstGeom>
        </p:spPr>
      </p:pic>
      <p:pic>
        <p:nvPicPr>
          <p:cNvPr id="37" name="Resim 36"/>
          <p:cNvPicPr>
            <a:picLocks noChangeAspect="1"/>
          </p:cNvPicPr>
          <p:nvPr/>
        </p:nvPicPr>
        <p:blipFill rotWithShape="1">
          <a:blip r:embed="rId3" cstate="print"/>
          <a:srcRect l="16667" t="16667" r="12500" b="16667"/>
          <a:stretch/>
        </p:blipFill>
        <p:spPr>
          <a:xfrm>
            <a:off x="6108735" y="4445283"/>
            <a:ext cx="1584176" cy="1490990"/>
          </a:xfrm>
          <a:prstGeom prst="rect">
            <a:avLst/>
          </a:prstGeom>
        </p:spPr>
      </p:pic>
      <p:pic>
        <p:nvPicPr>
          <p:cNvPr id="38" name="Resim 37"/>
          <p:cNvPicPr>
            <a:picLocks noChangeAspect="1"/>
          </p:cNvPicPr>
          <p:nvPr/>
        </p:nvPicPr>
        <p:blipFill rotWithShape="1">
          <a:blip r:embed="rId3" cstate="print"/>
          <a:srcRect l="16667" t="16667" r="12500" b="16667"/>
          <a:stretch/>
        </p:blipFill>
        <p:spPr>
          <a:xfrm>
            <a:off x="6261135" y="4597683"/>
            <a:ext cx="1584176" cy="1490990"/>
          </a:xfrm>
          <a:prstGeom prst="rect">
            <a:avLst/>
          </a:prstGeom>
        </p:spPr>
      </p:pic>
      <p:pic>
        <p:nvPicPr>
          <p:cNvPr id="39" name="Resim 38"/>
          <p:cNvPicPr>
            <a:picLocks noChangeAspect="1"/>
          </p:cNvPicPr>
          <p:nvPr/>
        </p:nvPicPr>
        <p:blipFill rotWithShape="1">
          <a:blip r:embed="rId3" cstate="print"/>
          <a:srcRect l="16667" t="16667" r="12500" b="16667"/>
          <a:stretch/>
        </p:blipFill>
        <p:spPr>
          <a:xfrm>
            <a:off x="6413535" y="4750083"/>
            <a:ext cx="1584176" cy="1490990"/>
          </a:xfrm>
          <a:prstGeom prst="rect">
            <a:avLst/>
          </a:prstGeom>
        </p:spPr>
      </p:pic>
      <p:pic>
        <p:nvPicPr>
          <p:cNvPr id="40" name="Resim 39"/>
          <p:cNvPicPr>
            <a:picLocks noChangeAspect="1"/>
          </p:cNvPicPr>
          <p:nvPr/>
        </p:nvPicPr>
        <p:blipFill rotWithShape="1">
          <a:blip r:embed="rId3" cstate="print"/>
          <a:srcRect l="16667" t="16667" r="12500" b="16667"/>
          <a:stretch/>
        </p:blipFill>
        <p:spPr>
          <a:xfrm>
            <a:off x="6565935" y="4902483"/>
            <a:ext cx="1584176" cy="1490990"/>
          </a:xfrm>
          <a:prstGeom prst="rect">
            <a:avLst/>
          </a:prstGeom>
        </p:spPr>
      </p:pic>
      <p:pic>
        <p:nvPicPr>
          <p:cNvPr id="41" name="Resim 40"/>
          <p:cNvPicPr>
            <a:picLocks noChangeAspect="1"/>
          </p:cNvPicPr>
          <p:nvPr/>
        </p:nvPicPr>
        <p:blipFill rotWithShape="1">
          <a:blip r:embed="rId3" cstate="print"/>
          <a:srcRect l="16667" t="16667" r="12500" b="16667"/>
          <a:stretch/>
        </p:blipFill>
        <p:spPr>
          <a:xfrm>
            <a:off x="6718335" y="5054883"/>
            <a:ext cx="1584176" cy="1490990"/>
          </a:xfrm>
          <a:prstGeom prst="rect">
            <a:avLst/>
          </a:prstGeom>
        </p:spPr>
      </p:pic>
      <p:pic>
        <p:nvPicPr>
          <p:cNvPr id="43" name="Resim 42"/>
          <p:cNvPicPr>
            <a:picLocks noChangeAspect="1"/>
          </p:cNvPicPr>
          <p:nvPr/>
        </p:nvPicPr>
        <p:blipFill rotWithShape="1">
          <a:blip r:embed="rId3" cstate="print"/>
          <a:srcRect l="16667" t="16667" r="12500" b="16667"/>
          <a:stretch/>
        </p:blipFill>
        <p:spPr>
          <a:xfrm>
            <a:off x="85934" y="4452809"/>
            <a:ext cx="1584176" cy="1490990"/>
          </a:xfrm>
          <a:prstGeom prst="rect">
            <a:avLst/>
          </a:prstGeom>
        </p:spPr>
      </p:pic>
      <p:pic>
        <p:nvPicPr>
          <p:cNvPr id="44" name="Resim 43"/>
          <p:cNvPicPr>
            <a:picLocks noChangeAspect="1"/>
          </p:cNvPicPr>
          <p:nvPr/>
        </p:nvPicPr>
        <p:blipFill rotWithShape="1">
          <a:blip r:embed="rId3" cstate="print"/>
          <a:srcRect l="16667" t="16667" r="12500" b="16667"/>
          <a:stretch/>
        </p:blipFill>
        <p:spPr>
          <a:xfrm>
            <a:off x="238334" y="4605209"/>
            <a:ext cx="1584176" cy="1490990"/>
          </a:xfrm>
          <a:prstGeom prst="rect">
            <a:avLst/>
          </a:prstGeom>
        </p:spPr>
      </p:pic>
      <p:pic>
        <p:nvPicPr>
          <p:cNvPr id="45" name="Resim 44"/>
          <p:cNvPicPr>
            <a:picLocks noChangeAspect="1"/>
          </p:cNvPicPr>
          <p:nvPr/>
        </p:nvPicPr>
        <p:blipFill rotWithShape="1">
          <a:blip r:embed="rId3" cstate="print"/>
          <a:srcRect l="16667" t="16667" r="12500" b="16667"/>
          <a:stretch/>
        </p:blipFill>
        <p:spPr>
          <a:xfrm>
            <a:off x="390734" y="4757609"/>
            <a:ext cx="1584176" cy="1490990"/>
          </a:xfrm>
          <a:prstGeom prst="rect">
            <a:avLst/>
          </a:prstGeom>
        </p:spPr>
      </p:pic>
      <p:pic>
        <p:nvPicPr>
          <p:cNvPr id="46" name="Resim 45"/>
          <p:cNvPicPr>
            <a:picLocks noChangeAspect="1"/>
          </p:cNvPicPr>
          <p:nvPr/>
        </p:nvPicPr>
        <p:blipFill rotWithShape="1">
          <a:blip r:embed="rId3" cstate="print"/>
          <a:srcRect l="16667" t="16667" r="12500" b="16667"/>
          <a:stretch/>
        </p:blipFill>
        <p:spPr>
          <a:xfrm>
            <a:off x="543134" y="4910009"/>
            <a:ext cx="1584176" cy="1490990"/>
          </a:xfrm>
          <a:prstGeom prst="rect">
            <a:avLst/>
          </a:prstGeom>
        </p:spPr>
      </p:pic>
      <p:pic>
        <p:nvPicPr>
          <p:cNvPr id="47" name="Resim 46"/>
          <p:cNvPicPr>
            <a:picLocks noChangeAspect="1"/>
          </p:cNvPicPr>
          <p:nvPr/>
        </p:nvPicPr>
        <p:blipFill rotWithShape="1">
          <a:blip r:embed="rId3" cstate="print"/>
          <a:srcRect l="16667" t="16667" r="12500" b="16667"/>
          <a:stretch/>
        </p:blipFill>
        <p:spPr>
          <a:xfrm>
            <a:off x="695534" y="5062409"/>
            <a:ext cx="1584176" cy="1490990"/>
          </a:xfrm>
          <a:prstGeom prst="rect">
            <a:avLst/>
          </a:prstGeom>
        </p:spPr>
      </p:pic>
      <p:pic>
        <p:nvPicPr>
          <p:cNvPr id="48" name="Resim 47"/>
          <p:cNvPicPr>
            <a:picLocks noChangeAspect="1"/>
          </p:cNvPicPr>
          <p:nvPr/>
        </p:nvPicPr>
        <p:blipFill rotWithShape="1">
          <a:blip r:embed="rId3" cstate="print"/>
          <a:srcRect l="16667" t="16667" r="12500" b="16667"/>
          <a:stretch/>
        </p:blipFill>
        <p:spPr>
          <a:xfrm>
            <a:off x="847934" y="5214809"/>
            <a:ext cx="1584176" cy="1490990"/>
          </a:xfrm>
          <a:prstGeom prst="rect">
            <a:avLst/>
          </a:prstGeom>
        </p:spPr>
      </p:pic>
      <p:pic>
        <p:nvPicPr>
          <p:cNvPr id="49" name="Resim 48"/>
          <p:cNvPicPr>
            <a:picLocks noChangeAspect="1"/>
          </p:cNvPicPr>
          <p:nvPr/>
        </p:nvPicPr>
        <p:blipFill rotWithShape="1">
          <a:blip r:embed="rId3" cstate="print"/>
          <a:srcRect l="16667" t="16667" r="12500" b="16667"/>
          <a:stretch/>
        </p:blipFill>
        <p:spPr>
          <a:xfrm>
            <a:off x="6244282" y="2089954"/>
            <a:ext cx="1584176" cy="1490990"/>
          </a:xfrm>
          <a:prstGeom prst="rect">
            <a:avLst/>
          </a:prstGeom>
        </p:spPr>
      </p:pic>
      <p:pic>
        <p:nvPicPr>
          <p:cNvPr id="50" name="Resim 49"/>
          <p:cNvPicPr>
            <a:picLocks noChangeAspect="1"/>
          </p:cNvPicPr>
          <p:nvPr/>
        </p:nvPicPr>
        <p:blipFill rotWithShape="1">
          <a:blip r:embed="rId3" cstate="print"/>
          <a:srcRect l="16667" t="16667" r="12500" b="16667"/>
          <a:stretch/>
        </p:blipFill>
        <p:spPr>
          <a:xfrm>
            <a:off x="6396682" y="2242354"/>
            <a:ext cx="1584176" cy="1490990"/>
          </a:xfrm>
          <a:prstGeom prst="rect">
            <a:avLst/>
          </a:prstGeom>
        </p:spPr>
      </p:pic>
      <p:pic>
        <p:nvPicPr>
          <p:cNvPr id="51" name="Resim 50"/>
          <p:cNvPicPr>
            <a:picLocks noChangeAspect="1"/>
          </p:cNvPicPr>
          <p:nvPr/>
        </p:nvPicPr>
        <p:blipFill rotWithShape="1">
          <a:blip r:embed="rId3" cstate="print"/>
          <a:srcRect l="16667" t="16667" r="12500" b="16667"/>
          <a:stretch/>
        </p:blipFill>
        <p:spPr>
          <a:xfrm>
            <a:off x="6549082" y="2394754"/>
            <a:ext cx="1584176" cy="1490990"/>
          </a:xfrm>
          <a:prstGeom prst="rect">
            <a:avLst/>
          </a:prstGeom>
        </p:spPr>
      </p:pic>
      <p:pic>
        <p:nvPicPr>
          <p:cNvPr id="52" name="Resim 51"/>
          <p:cNvPicPr>
            <a:picLocks noChangeAspect="1"/>
          </p:cNvPicPr>
          <p:nvPr/>
        </p:nvPicPr>
        <p:blipFill rotWithShape="1">
          <a:blip r:embed="rId3" cstate="print"/>
          <a:srcRect l="16667" t="16667" r="12500" b="16667"/>
          <a:stretch/>
        </p:blipFill>
        <p:spPr>
          <a:xfrm>
            <a:off x="6701482" y="2547154"/>
            <a:ext cx="1584176" cy="1490990"/>
          </a:xfrm>
          <a:prstGeom prst="rect">
            <a:avLst/>
          </a:prstGeom>
        </p:spPr>
      </p:pic>
      <p:pic>
        <p:nvPicPr>
          <p:cNvPr id="53" name="Resim 52"/>
          <p:cNvPicPr>
            <a:picLocks noChangeAspect="1"/>
          </p:cNvPicPr>
          <p:nvPr/>
        </p:nvPicPr>
        <p:blipFill rotWithShape="1">
          <a:blip r:embed="rId3" cstate="print"/>
          <a:srcRect l="16667" t="16667" r="12500" b="16667"/>
          <a:stretch/>
        </p:blipFill>
        <p:spPr>
          <a:xfrm>
            <a:off x="6853882" y="2699554"/>
            <a:ext cx="1584176" cy="1490990"/>
          </a:xfrm>
          <a:prstGeom prst="rect">
            <a:avLst/>
          </a:prstGeom>
        </p:spPr>
      </p:pic>
      <p:pic>
        <p:nvPicPr>
          <p:cNvPr id="54" name="Resim 53"/>
          <p:cNvPicPr>
            <a:picLocks noChangeAspect="1"/>
          </p:cNvPicPr>
          <p:nvPr/>
        </p:nvPicPr>
        <p:blipFill rotWithShape="1">
          <a:blip r:embed="rId3" cstate="print"/>
          <a:srcRect l="16667" t="16667" r="12500" b="16667"/>
          <a:stretch/>
        </p:blipFill>
        <p:spPr>
          <a:xfrm>
            <a:off x="7006282" y="2851954"/>
            <a:ext cx="1584176" cy="1490990"/>
          </a:xfrm>
          <a:prstGeom prst="rect">
            <a:avLst/>
          </a:prstGeom>
        </p:spPr>
      </p:pic>
      <p:pic>
        <p:nvPicPr>
          <p:cNvPr id="55" name="Resim 54"/>
          <p:cNvPicPr>
            <a:picLocks noChangeAspect="1"/>
          </p:cNvPicPr>
          <p:nvPr/>
        </p:nvPicPr>
        <p:blipFill rotWithShape="1">
          <a:blip r:embed="rId3" cstate="print"/>
          <a:srcRect l="16667" t="16667" r="12500" b="16667"/>
          <a:stretch/>
        </p:blipFill>
        <p:spPr>
          <a:xfrm>
            <a:off x="7158682" y="3004354"/>
            <a:ext cx="1584176" cy="1490990"/>
          </a:xfrm>
          <a:prstGeom prst="rect">
            <a:avLst/>
          </a:prstGeom>
        </p:spPr>
      </p:pic>
      <p:pic>
        <p:nvPicPr>
          <p:cNvPr id="56" name="Resim 55"/>
          <p:cNvPicPr>
            <a:picLocks noChangeAspect="1"/>
          </p:cNvPicPr>
          <p:nvPr/>
        </p:nvPicPr>
        <p:blipFill rotWithShape="1">
          <a:blip r:embed="rId3" cstate="print"/>
          <a:srcRect l="16667" t="16667" r="12500" b="16667"/>
          <a:stretch/>
        </p:blipFill>
        <p:spPr>
          <a:xfrm>
            <a:off x="7311082" y="3156754"/>
            <a:ext cx="1584176" cy="1490990"/>
          </a:xfrm>
          <a:prstGeom prst="rect">
            <a:avLst/>
          </a:prstGeom>
        </p:spPr>
      </p:pic>
      <p:pic>
        <p:nvPicPr>
          <p:cNvPr id="57" name="Resim 56"/>
          <p:cNvPicPr>
            <a:picLocks noChangeAspect="1"/>
          </p:cNvPicPr>
          <p:nvPr/>
        </p:nvPicPr>
        <p:blipFill rotWithShape="1">
          <a:blip r:embed="rId3" cstate="print"/>
          <a:srcRect l="16667" t="16667" r="12500" b="16667"/>
          <a:stretch/>
        </p:blipFill>
        <p:spPr>
          <a:xfrm>
            <a:off x="7463482" y="3309154"/>
            <a:ext cx="1584176" cy="1490990"/>
          </a:xfrm>
          <a:prstGeom prst="rect">
            <a:avLst/>
          </a:prstGeom>
        </p:spPr>
      </p:pic>
      <p:pic>
        <p:nvPicPr>
          <p:cNvPr id="58" name="Resim 57"/>
          <p:cNvPicPr>
            <a:picLocks noChangeAspect="1"/>
          </p:cNvPicPr>
          <p:nvPr/>
        </p:nvPicPr>
        <p:blipFill rotWithShape="1">
          <a:blip r:embed="rId3" cstate="print"/>
          <a:srcRect l="16667" t="16667" r="12500" b="16667"/>
          <a:stretch/>
        </p:blipFill>
        <p:spPr>
          <a:xfrm>
            <a:off x="2301800" y="2313464"/>
            <a:ext cx="1584176" cy="1490990"/>
          </a:xfrm>
          <a:prstGeom prst="rect">
            <a:avLst/>
          </a:prstGeom>
        </p:spPr>
      </p:pic>
      <p:pic>
        <p:nvPicPr>
          <p:cNvPr id="59" name="Resim 58"/>
          <p:cNvPicPr>
            <a:picLocks noChangeAspect="1"/>
          </p:cNvPicPr>
          <p:nvPr/>
        </p:nvPicPr>
        <p:blipFill rotWithShape="1">
          <a:blip r:embed="rId3" cstate="print"/>
          <a:srcRect l="16667" t="16667" r="12500" b="16667"/>
          <a:stretch/>
        </p:blipFill>
        <p:spPr>
          <a:xfrm>
            <a:off x="2454200" y="2465864"/>
            <a:ext cx="1584176" cy="1490990"/>
          </a:xfrm>
          <a:prstGeom prst="rect">
            <a:avLst/>
          </a:prstGeom>
        </p:spPr>
      </p:pic>
      <p:pic>
        <p:nvPicPr>
          <p:cNvPr id="60" name="Resim 59"/>
          <p:cNvPicPr>
            <a:picLocks noChangeAspect="1"/>
          </p:cNvPicPr>
          <p:nvPr/>
        </p:nvPicPr>
        <p:blipFill rotWithShape="1">
          <a:blip r:embed="rId3" cstate="print"/>
          <a:srcRect l="16667" t="16667" r="12500" b="16667"/>
          <a:stretch/>
        </p:blipFill>
        <p:spPr>
          <a:xfrm>
            <a:off x="2606600" y="2618264"/>
            <a:ext cx="1584176" cy="1490990"/>
          </a:xfrm>
          <a:prstGeom prst="rect">
            <a:avLst/>
          </a:prstGeom>
        </p:spPr>
      </p:pic>
      <p:pic>
        <p:nvPicPr>
          <p:cNvPr id="61" name="Resim 60"/>
          <p:cNvPicPr>
            <a:picLocks noChangeAspect="1"/>
          </p:cNvPicPr>
          <p:nvPr/>
        </p:nvPicPr>
        <p:blipFill rotWithShape="1">
          <a:blip r:embed="rId3" cstate="print"/>
          <a:srcRect l="16667" t="16667" r="12500" b="16667"/>
          <a:stretch/>
        </p:blipFill>
        <p:spPr>
          <a:xfrm>
            <a:off x="2759000" y="2770664"/>
            <a:ext cx="1584176" cy="1490990"/>
          </a:xfrm>
          <a:prstGeom prst="rect">
            <a:avLst/>
          </a:prstGeom>
        </p:spPr>
      </p:pic>
      <p:pic>
        <p:nvPicPr>
          <p:cNvPr id="62" name="Resim 61"/>
          <p:cNvPicPr>
            <a:picLocks noChangeAspect="1"/>
          </p:cNvPicPr>
          <p:nvPr/>
        </p:nvPicPr>
        <p:blipFill rotWithShape="1">
          <a:blip r:embed="rId3" cstate="print"/>
          <a:srcRect l="16667" t="16667" r="12500" b="16667"/>
          <a:stretch/>
        </p:blipFill>
        <p:spPr>
          <a:xfrm>
            <a:off x="2911400" y="2923064"/>
            <a:ext cx="1584176" cy="1490990"/>
          </a:xfrm>
          <a:prstGeom prst="rect">
            <a:avLst/>
          </a:prstGeom>
        </p:spPr>
      </p:pic>
      <p:pic>
        <p:nvPicPr>
          <p:cNvPr id="63" name="Resim 62"/>
          <p:cNvPicPr>
            <a:picLocks noChangeAspect="1"/>
          </p:cNvPicPr>
          <p:nvPr/>
        </p:nvPicPr>
        <p:blipFill rotWithShape="1">
          <a:blip r:embed="rId3" cstate="print"/>
          <a:srcRect l="16667" t="16667" r="12500" b="16667"/>
          <a:stretch/>
        </p:blipFill>
        <p:spPr>
          <a:xfrm>
            <a:off x="3063800" y="3075464"/>
            <a:ext cx="1584176" cy="1490990"/>
          </a:xfrm>
          <a:prstGeom prst="rect">
            <a:avLst/>
          </a:prstGeom>
        </p:spPr>
      </p:pic>
      <p:pic>
        <p:nvPicPr>
          <p:cNvPr id="64" name="Resim 63"/>
          <p:cNvPicPr>
            <a:picLocks noChangeAspect="1"/>
          </p:cNvPicPr>
          <p:nvPr/>
        </p:nvPicPr>
        <p:blipFill rotWithShape="1">
          <a:blip r:embed="rId3" cstate="print"/>
          <a:srcRect l="16667" t="16667" r="12500" b="16667"/>
          <a:stretch/>
        </p:blipFill>
        <p:spPr>
          <a:xfrm>
            <a:off x="3216200" y="3227864"/>
            <a:ext cx="1584176" cy="1490990"/>
          </a:xfrm>
          <a:prstGeom prst="rect">
            <a:avLst/>
          </a:prstGeom>
        </p:spPr>
      </p:pic>
      <p:pic>
        <p:nvPicPr>
          <p:cNvPr id="65" name="Resim 64"/>
          <p:cNvPicPr>
            <a:picLocks noChangeAspect="1"/>
          </p:cNvPicPr>
          <p:nvPr/>
        </p:nvPicPr>
        <p:blipFill rotWithShape="1">
          <a:blip r:embed="rId3" cstate="print"/>
          <a:srcRect l="16667" t="16667" r="12500" b="16667"/>
          <a:stretch/>
        </p:blipFill>
        <p:spPr>
          <a:xfrm>
            <a:off x="3368600" y="3380264"/>
            <a:ext cx="1584176" cy="1490990"/>
          </a:xfrm>
          <a:prstGeom prst="rect">
            <a:avLst/>
          </a:prstGeom>
        </p:spPr>
      </p:pic>
      <p:pic>
        <p:nvPicPr>
          <p:cNvPr id="66" name="Resim 65"/>
          <p:cNvPicPr>
            <a:picLocks noChangeAspect="1"/>
          </p:cNvPicPr>
          <p:nvPr/>
        </p:nvPicPr>
        <p:blipFill rotWithShape="1">
          <a:blip r:embed="rId3" cstate="print"/>
          <a:srcRect l="16667" t="16667" r="12500" b="16667"/>
          <a:stretch/>
        </p:blipFill>
        <p:spPr>
          <a:xfrm>
            <a:off x="3521000" y="3532664"/>
            <a:ext cx="1584176" cy="1490990"/>
          </a:xfrm>
          <a:prstGeom prst="rect">
            <a:avLst/>
          </a:prstGeom>
        </p:spPr>
      </p:pic>
      <p:pic>
        <p:nvPicPr>
          <p:cNvPr id="67" name="Resim 66"/>
          <p:cNvPicPr>
            <a:picLocks noChangeAspect="1"/>
          </p:cNvPicPr>
          <p:nvPr/>
        </p:nvPicPr>
        <p:blipFill rotWithShape="1">
          <a:blip r:embed="rId3" cstate="print"/>
          <a:srcRect l="16667" t="16667" r="12500" b="16667"/>
          <a:stretch/>
        </p:blipFill>
        <p:spPr>
          <a:xfrm>
            <a:off x="3673400" y="3685064"/>
            <a:ext cx="1584176" cy="1490990"/>
          </a:xfrm>
          <a:prstGeom prst="rect">
            <a:avLst/>
          </a:prstGeom>
        </p:spPr>
      </p:pic>
      <p:pic>
        <p:nvPicPr>
          <p:cNvPr id="68" name="Resim 67"/>
          <p:cNvPicPr>
            <a:picLocks noChangeAspect="1"/>
          </p:cNvPicPr>
          <p:nvPr/>
        </p:nvPicPr>
        <p:blipFill rotWithShape="1">
          <a:blip r:embed="rId3" cstate="print"/>
          <a:srcRect l="16667" t="16667" r="12500" b="16667"/>
          <a:stretch/>
        </p:blipFill>
        <p:spPr>
          <a:xfrm>
            <a:off x="3825800" y="3837464"/>
            <a:ext cx="1584176" cy="1490990"/>
          </a:xfrm>
          <a:prstGeom prst="rect">
            <a:avLst/>
          </a:prstGeom>
        </p:spPr>
      </p:pic>
      <p:pic>
        <p:nvPicPr>
          <p:cNvPr id="69" name="Resim 68"/>
          <p:cNvPicPr>
            <a:picLocks noChangeAspect="1"/>
          </p:cNvPicPr>
          <p:nvPr/>
        </p:nvPicPr>
        <p:blipFill rotWithShape="1">
          <a:blip r:embed="rId3" cstate="print"/>
          <a:srcRect l="16667" t="16667" r="12500" b="16667"/>
          <a:stretch/>
        </p:blipFill>
        <p:spPr>
          <a:xfrm>
            <a:off x="3978200" y="3989864"/>
            <a:ext cx="1584176" cy="1490990"/>
          </a:xfrm>
          <a:prstGeom prst="rect">
            <a:avLst/>
          </a:prstGeom>
        </p:spPr>
      </p:pic>
      <p:pic>
        <p:nvPicPr>
          <p:cNvPr id="70" name="Resim 69"/>
          <p:cNvPicPr>
            <a:picLocks noChangeAspect="1"/>
          </p:cNvPicPr>
          <p:nvPr/>
        </p:nvPicPr>
        <p:blipFill rotWithShape="1">
          <a:blip r:embed="rId3" cstate="print"/>
          <a:srcRect l="16667" t="16667" r="12500" b="16667"/>
          <a:stretch/>
        </p:blipFill>
        <p:spPr>
          <a:xfrm>
            <a:off x="4130600" y="4142264"/>
            <a:ext cx="1584176" cy="1490990"/>
          </a:xfrm>
          <a:prstGeom prst="rect">
            <a:avLst/>
          </a:prstGeom>
        </p:spPr>
      </p:pic>
      <p:pic>
        <p:nvPicPr>
          <p:cNvPr id="71" name="Resim 70"/>
          <p:cNvPicPr>
            <a:picLocks noChangeAspect="1"/>
          </p:cNvPicPr>
          <p:nvPr/>
        </p:nvPicPr>
        <p:blipFill rotWithShape="1">
          <a:blip r:embed="rId3" cstate="print"/>
          <a:srcRect l="16667" t="16667" r="12500" b="16667"/>
          <a:stretch/>
        </p:blipFill>
        <p:spPr>
          <a:xfrm>
            <a:off x="4283000" y="4294664"/>
            <a:ext cx="1584176" cy="1490990"/>
          </a:xfrm>
          <a:prstGeom prst="rect">
            <a:avLst/>
          </a:prstGeom>
        </p:spPr>
      </p:pic>
      <p:pic>
        <p:nvPicPr>
          <p:cNvPr id="72" name="Resim 71"/>
          <p:cNvPicPr>
            <a:picLocks noChangeAspect="1"/>
          </p:cNvPicPr>
          <p:nvPr/>
        </p:nvPicPr>
        <p:blipFill rotWithShape="1">
          <a:blip r:embed="rId3" cstate="print"/>
          <a:srcRect l="16667" t="16667" r="12500" b="16667"/>
          <a:stretch/>
        </p:blipFill>
        <p:spPr>
          <a:xfrm>
            <a:off x="4435400" y="4447064"/>
            <a:ext cx="1584176" cy="1490990"/>
          </a:xfrm>
          <a:prstGeom prst="rect">
            <a:avLst/>
          </a:prstGeom>
        </p:spPr>
      </p:pic>
      <p:pic>
        <p:nvPicPr>
          <p:cNvPr id="73" name="Resim 72"/>
          <p:cNvPicPr>
            <a:picLocks noChangeAspect="1"/>
          </p:cNvPicPr>
          <p:nvPr/>
        </p:nvPicPr>
        <p:blipFill rotWithShape="1">
          <a:blip r:embed="rId3" cstate="print"/>
          <a:srcRect l="16667" t="16667" r="12500" b="16667"/>
          <a:stretch/>
        </p:blipFill>
        <p:spPr>
          <a:xfrm>
            <a:off x="4587800" y="4599464"/>
            <a:ext cx="1584176" cy="1490990"/>
          </a:xfrm>
          <a:prstGeom prst="rect">
            <a:avLst/>
          </a:prstGeom>
        </p:spPr>
      </p:pic>
      <p:pic>
        <p:nvPicPr>
          <p:cNvPr id="74" name="Resim 73"/>
          <p:cNvPicPr>
            <a:picLocks noChangeAspect="1"/>
          </p:cNvPicPr>
          <p:nvPr/>
        </p:nvPicPr>
        <p:blipFill rotWithShape="1">
          <a:blip r:embed="rId3" cstate="print"/>
          <a:srcRect l="16667" t="16667" r="12500" b="16667"/>
          <a:stretch/>
        </p:blipFill>
        <p:spPr>
          <a:xfrm>
            <a:off x="4740200" y="4751864"/>
            <a:ext cx="1584176" cy="1490990"/>
          </a:xfrm>
          <a:prstGeom prst="rect">
            <a:avLst/>
          </a:prstGeom>
        </p:spPr>
      </p:pic>
      <p:pic>
        <p:nvPicPr>
          <p:cNvPr id="75" name="Resim 74"/>
          <p:cNvPicPr>
            <a:picLocks noChangeAspect="1"/>
          </p:cNvPicPr>
          <p:nvPr/>
        </p:nvPicPr>
        <p:blipFill rotWithShape="1">
          <a:blip r:embed="rId3" cstate="print"/>
          <a:srcRect l="16667" t="16667" r="12500" b="16667"/>
          <a:stretch/>
        </p:blipFill>
        <p:spPr>
          <a:xfrm>
            <a:off x="4892600" y="4904264"/>
            <a:ext cx="1584176" cy="1490990"/>
          </a:xfrm>
          <a:prstGeom prst="rect">
            <a:avLst/>
          </a:prstGeom>
        </p:spPr>
      </p:pic>
      <p:pic>
        <p:nvPicPr>
          <p:cNvPr id="76" name="Resim 75"/>
          <p:cNvPicPr>
            <a:picLocks noChangeAspect="1"/>
          </p:cNvPicPr>
          <p:nvPr/>
        </p:nvPicPr>
        <p:blipFill rotWithShape="1">
          <a:blip r:embed="rId3" cstate="print"/>
          <a:srcRect l="16667" t="16667" r="12500" b="16667"/>
          <a:stretch/>
        </p:blipFill>
        <p:spPr>
          <a:xfrm>
            <a:off x="5045000" y="5056664"/>
            <a:ext cx="1584176" cy="1490990"/>
          </a:xfrm>
          <a:prstGeom prst="rect">
            <a:avLst/>
          </a:prstGeom>
        </p:spPr>
      </p:pic>
      <p:pic>
        <p:nvPicPr>
          <p:cNvPr id="77" name="Resim 76"/>
          <p:cNvPicPr>
            <a:picLocks noChangeAspect="1"/>
          </p:cNvPicPr>
          <p:nvPr/>
        </p:nvPicPr>
        <p:blipFill rotWithShape="1">
          <a:blip r:embed="rId3" cstate="print"/>
          <a:srcRect l="16667" t="16667" r="12500" b="16667"/>
          <a:stretch/>
        </p:blipFill>
        <p:spPr>
          <a:xfrm>
            <a:off x="5197400" y="5209064"/>
            <a:ext cx="1584176" cy="1490990"/>
          </a:xfrm>
          <a:prstGeom prst="rect">
            <a:avLst/>
          </a:prstGeom>
        </p:spPr>
      </p:pic>
      <p:sp>
        <p:nvSpPr>
          <p:cNvPr id="78" name="Başlık 3"/>
          <p:cNvSpPr txBox="1">
            <a:spLocks/>
          </p:cNvSpPr>
          <p:nvPr/>
        </p:nvSpPr>
        <p:spPr>
          <a:xfrm>
            <a:off x="4048684" y="1231567"/>
            <a:ext cx="376476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tr-TR" sz="3600" dirty="0" smtClean="0">
                <a:solidFill>
                  <a:srgbClr val="FF0000"/>
                </a:solidFill>
                <a:latin typeface="Alfabelen1 Normal" panose="00000400000000000000" pitchFamily="2" charset="0"/>
              </a:rPr>
              <a:t>200 tane 1™ var </a:t>
            </a:r>
            <a:endParaRPr lang="tr-TR" sz="2400" dirty="0">
              <a:solidFill>
                <a:srgbClr val="FF0000"/>
              </a:solidFill>
              <a:latin typeface="Alfabelen1 Normal" panose="00000400000000000000" pitchFamily="2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0217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"/>
                            </p:stCondLst>
                            <p:childTnLst>
                              <p:par>
                                <p:cTn id="1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750"/>
                            </p:stCondLst>
                            <p:childTnLst>
                              <p:par>
                                <p:cTn id="2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000"/>
                            </p:stCondLst>
                            <p:childTnLst>
                              <p:par>
                                <p:cTn id="3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250"/>
                            </p:stCondLst>
                            <p:childTnLst>
                              <p:par>
                                <p:cTn id="3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500"/>
                            </p:stCondLst>
                            <p:childTnLst>
                              <p:par>
                                <p:cTn id="4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750"/>
                            </p:stCondLst>
                            <p:childTnLst>
                              <p:par>
                                <p:cTn id="4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000"/>
                            </p:stCondLst>
                            <p:childTnLst>
                              <p:par>
                                <p:cTn id="5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250"/>
                            </p:stCondLst>
                            <p:childTnLst>
                              <p:par>
                                <p:cTn id="5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2500"/>
                            </p:stCondLst>
                            <p:childTnLst>
                              <p:par>
                                <p:cTn id="6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2750"/>
                            </p:stCondLst>
                            <p:childTnLst>
                              <p:par>
                                <p:cTn id="6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3000"/>
                            </p:stCondLst>
                            <p:childTnLst>
                              <p:par>
                                <p:cTn id="7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3250"/>
                            </p:stCondLst>
                            <p:childTnLst>
                              <p:par>
                                <p:cTn id="7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3500"/>
                            </p:stCondLst>
                            <p:childTnLst>
                              <p:par>
                                <p:cTn id="8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3750"/>
                            </p:stCondLst>
                            <p:childTnLst>
                              <p:par>
                                <p:cTn id="8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4000"/>
                            </p:stCondLst>
                            <p:childTnLst>
                              <p:par>
                                <p:cTn id="9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4250"/>
                            </p:stCondLst>
                            <p:childTnLst>
                              <p:par>
                                <p:cTn id="9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4500"/>
                            </p:stCondLst>
                            <p:childTnLst>
                              <p:par>
                                <p:cTn id="10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4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5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4750"/>
                            </p:stCondLst>
                            <p:childTnLst>
                              <p:par>
                                <p:cTn id="10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5000"/>
                            </p:stCondLst>
                            <p:childTnLst>
                              <p:par>
                                <p:cTn id="11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4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5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5250"/>
                            </p:stCondLst>
                            <p:childTnLst>
                              <p:par>
                                <p:cTn id="11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5500"/>
                            </p:stCondLst>
                            <p:childTnLst>
                              <p:par>
                                <p:cTn id="12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4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5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5750"/>
                            </p:stCondLst>
                            <p:childTnLst>
                              <p:par>
                                <p:cTn id="12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9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0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>
                            <p:stCondLst>
                              <p:cond delay="6000"/>
                            </p:stCondLst>
                            <p:childTnLst>
                              <p:par>
                                <p:cTn id="13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4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5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6250"/>
                            </p:stCondLst>
                            <p:childTnLst>
                              <p:par>
                                <p:cTn id="13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9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0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1" fill="hold">
                            <p:stCondLst>
                              <p:cond delay="6500"/>
                            </p:stCondLst>
                            <p:childTnLst>
                              <p:par>
                                <p:cTn id="14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4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5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>
                            <p:stCondLst>
                              <p:cond delay="6750"/>
                            </p:stCondLst>
                            <p:childTnLst>
                              <p:par>
                                <p:cTn id="14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9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0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1" fill="hold">
                            <p:stCondLst>
                              <p:cond delay="7000"/>
                            </p:stCondLst>
                            <p:childTnLst>
                              <p:par>
                                <p:cTn id="15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4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5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>
                            <p:stCondLst>
                              <p:cond delay="7250"/>
                            </p:stCondLst>
                            <p:childTnLst>
                              <p:par>
                                <p:cTn id="15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9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0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1" fill="hold">
                            <p:stCondLst>
                              <p:cond delay="7500"/>
                            </p:stCondLst>
                            <p:childTnLst>
                              <p:par>
                                <p:cTn id="16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4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5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6" fill="hold">
                            <p:stCondLst>
                              <p:cond delay="7750"/>
                            </p:stCondLst>
                            <p:childTnLst>
                              <p:par>
                                <p:cTn id="16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9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0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1" fill="hold">
                            <p:stCondLst>
                              <p:cond delay="8000"/>
                            </p:stCondLst>
                            <p:childTnLst>
                              <p:par>
                                <p:cTn id="17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4" dur="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5" dur="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6" fill="hold">
                            <p:stCondLst>
                              <p:cond delay="8250"/>
                            </p:stCondLst>
                            <p:childTnLst>
                              <p:par>
                                <p:cTn id="17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9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0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1" fill="hold">
                            <p:stCondLst>
                              <p:cond delay="8500"/>
                            </p:stCondLst>
                            <p:childTnLst>
                              <p:par>
                                <p:cTn id="18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4" dur="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5" dur="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6" fill="hold">
                            <p:stCondLst>
                              <p:cond delay="8750"/>
                            </p:stCondLst>
                            <p:childTnLst>
                              <p:par>
                                <p:cTn id="18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9" dur="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0" dur="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1" fill="hold">
                            <p:stCondLst>
                              <p:cond delay="9000"/>
                            </p:stCondLst>
                            <p:childTnLst>
                              <p:par>
                                <p:cTn id="19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4" dur="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5" dur="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6" fill="hold">
                            <p:stCondLst>
                              <p:cond delay="9250"/>
                            </p:stCondLst>
                            <p:childTnLst>
                              <p:par>
                                <p:cTn id="19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9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0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1" fill="hold">
                            <p:stCondLst>
                              <p:cond delay="9500"/>
                            </p:stCondLst>
                            <p:childTnLst>
                              <p:par>
                                <p:cTn id="20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4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5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6" fill="hold">
                            <p:stCondLst>
                              <p:cond delay="9750"/>
                            </p:stCondLst>
                            <p:childTnLst>
                              <p:par>
                                <p:cTn id="20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9" dur="2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0" dur="2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1" fill="hold">
                            <p:stCondLst>
                              <p:cond delay="10000"/>
                            </p:stCondLst>
                            <p:childTnLst>
                              <p:par>
                                <p:cTn id="21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4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5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6" fill="hold">
                            <p:stCondLst>
                              <p:cond delay="10250"/>
                            </p:stCondLst>
                            <p:childTnLst>
                              <p:par>
                                <p:cTn id="21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9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0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1" fill="hold">
                            <p:stCondLst>
                              <p:cond delay="10500"/>
                            </p:stCondLst>
                            <p:childTnLst>
                              <p:par>
                                <p:cTn id="22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4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5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6" fill="hold">
                            <p:stCondLst>
                              <p:cond delay="10750"/>
                            </p:stCondLst>
                            <p:childTnLst>
                              <p:par>
                                <p:cTn id="22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9" dur="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0" dur="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1" fill="hold">
                            <p:stCondLst>
                              <p:cond delay="11000"/>
                            </p:stCondLst>
                            <p:childTnLst>
                              <p:par>
                                <p:cTn id="23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4" dur="2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5" dur="2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6" fill="hold">
                            <p:stCondLst>
                              <p:cond delay="11250"/>
                            </p:stCondLst>
                            <p:childTnLst>
                              <p:par>
                                <p:cTn id="23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9" dur="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0" dur="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1" fill="hold">
                            <p:stCondLst>
                              <p:cond delay="11500"/>
                            </p:stCondLst>
                            <p:childTnLst>
                              <p:par>
                                <p:cTn id="24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4" dur="2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5" dur="2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6" fill="hold">
                            <p:stCondLst>
                              <p:cond delay="11750"/>
                            </p:stCondLst>
                            <p:childTnLst>
                              <p:par>
                                <p:cTn id="24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9" dur="2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0" dur="2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1" fill="hold">
                            <p:stCondLst>
                              <p:cond delay="12000"/>
                            </p:stCondLst>
                            <p:childTnLst>
                              <p:par>
                                <p:cTn id="25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4" dur="2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5" dur="2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6" fill="hold">
                            <p:stCondLst>
                              <p:cond delay="12250"/>
                            </p:stCondLst>
                            <p:childTnLst>
                              <p:par>
                                <p:cTn id="25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9" dur="2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0" dur="2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1" fill="hold">
                            <p:stCondLst>
                              <p:cond delay="12500"/>
                            </p:stCondLst>
                            <p:childTnLst>
                              <p:par>
                                <p:cTn id="26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4" dur="2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5" dur="2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6" fill="hold">
                            <p:stCondLst>
                              <p:cond delay="12750"/>
                            </p:stCondLst>
                            <p:childTnLst>
                              <p:par>
                                <p:cTn id="26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9" dur="25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0" dur="25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1" fill="hold">
                            <p:stCondLst>
                              <p:cond delay="13000"/>
                            </p:stCondLst>
                            <p:childTnLst>
                              <p:par>
                                <p:cTn id="27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4" dur="2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5" dur="2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6" fill="hold">
                            <p:stCondLst>
                              <p:cond delay="13250"/>
                            </p:stCondLst>
                            <p:childTnLst>
                              <p:par>
                                <p:cTn id="27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9" dur="25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0" dur="25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1" fill="hold">
                            <p:stCondLst>
                              <p:cond delay="13500"/>
                            </p:stCondLst>
                            <p:childTnLst>
                              <p:par>
                                <p:cTn id="28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4" dur="25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5" dur="25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6" fill="hold">
                            <p:stCondLst>
                              <p:cond delay="13750"/>
                            </p:stCondLst>
                            <p:childTnLst>
                              <p:par>
                                <p:cTn id="28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9" dur="25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0" dur="25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1" fill="hold">
                            <p:stCondLst>
                              <p:cond delay="14000"/>
                            </p:stCondLst>
                            <p:childTnLst>
                              <p:par>
                                <p:cTn id="29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4" dur="25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5" dur="25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6" fill="hold">
                            <p:stCondLst>
                              <p:cond delay="14250"/>
                            </p:stCondLst>
                            <p:childTnLst>
                              <p:par>
                                <p:cTn id="29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9" dur="25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0" dur="25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1" fill="hold">
                            <p:stCondLst>
                              <p:cond delay="14500"/>
                            </p:stCondLst>
                            <p:childTnLst>
                              <p:par>
                                <p:cTn id="30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4" dur="25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5" dur="25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6" fill="hold">
                            <p:stCondLst>
                              <p:cond delay="14750"/>
                            </p:stCondLst>
                            <p:childTnLst>
                              <p:par>
                                <p:cTn id="30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9" dur="25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0" dur="25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1" fill="hold">
                            <p:stCondLst>
                              <p:cond delay="15000"/>
                            </p:stCondLst>
                            <p:childTnLst>
                              <p:par>
                                <p:cTn id="31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4" dur="25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5" dur="25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6" fill="hold">
                            <p:stCondLst>
                              <p:cond delay="15250"/>
                            </p:stCondLst>
                            <p:childTnLst>
                              <p:par>
                                <p:cTn id="31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9" dur="25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0" dur="25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1" fill="hold">
                            <p:stCondLst>
                              <p:cond delay="15500"/>
                            </p:stCondLst>
                            <p:childTnLst>
                              <p:par>
                                <p:cTn id="32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4" dur="25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5" dur="25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6" fill="hold">
                            <p:stCondLst>
                              <p:cond delay="15750"/>
                            </p:stCondLst>
                            <p:childTnLst>
                              <p:par>
                                <p:cTn id="32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9" dur="25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0" dur="25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1" fill="hold">
                            <p:stCondLst>
                              <p:cond delay="16000"/>
                            </p:stCondLst>
                            <p:childTnLst>
                              <p:par>
                                <p:cTn id="33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4" dur="25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5" dur="25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6" fill="hold">
                            <p:stCondLst>
                              <p:cond delay="16250"/>
                            </p:stCondLst>
                            <p:childTnLst>
                              <p:par>
                                <p:cTn id="33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9" dur="25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0" dur="25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1" fill="hold">
                            <p:stCondLst>
                              <p:cond delay="16500"/>
                            </p:stCondLst>
                            <p:childTnLst>
                              <p:par>
                                <p:cTn id="34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4" dur="25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5" dur="25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6" fill="hold">
                            <p:stCondLst>
                              <p:cond delay="16750"/>
                            </p:stCondLst>
                            <p:childTnLst>
                              <p:par>
                                <p:cTn id="34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9" dur="25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0" dur="25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1" fill="hold">
                            <p:stCondLst>
                              <p:cond delay="17000"/>
                            </p:stCondLst>
                            <p:childTnLst>
                              <p:par>
                                <p:cTn id="35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4" dur="25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5" dur="25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6" fill="hold">
                            <p:stCondLst>
                              <p:cond delay="17250"/>
                            </p:stCondLst>
                            <p:childTnLst>
                              <p:par>
                                <p:cTn id="35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9" dur="25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0" dur="25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1" fill="hold">
                            <p:stCondLst>
                              <p:cond delay="17500"/>
                            </p:stCondLst>
                            <p:childTnLst>
                              <p:par>
                                <p:cTn id="36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4" dur="25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5" dur="25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6" fill="hold">
                            <p:stCondLst>
                              <p:cond delay="17750"/>
                            </p:stCondLst>
                            <p:childTnLst>
                              <p:par>
                                <p:cTn id="36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9" dur="25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0" dur="25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1" fill="hold">
                            <p:stCondLst>
                              <p:cond delay="18000"/>
                            </p:stCondLst>
                            <p:childTnLst>
                              <p:par>
                                <p:cTn id="37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4" dur="25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5" dur="25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6" dur="25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7504" y="116632"/>
            <a:ext cx="4922539" cy="2340471"/>
          </a:xfrm>
          <a:prstGeom prst="rect">
            <a:avLst/>
          </a:prstGeom>
        </p:spPr>
      </p:pic>
      <p:sp>
        <p:nvSpPr>
          <p:cNvPr id="3" name="Başlık 3"/>
          <p:cNvSpPr txBox="1">
            <a:spLocks/>
          </p:cNvSpPr>
          <p:nvPr/>
        </p:nvSpPr>
        <p:spPr>
          <a:xfrm>
            <a:off x="4931497" y="138996"/>
            <a:ext cx="421250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tr-TR" sz="3600" dirty="0" smtClean="0">
                <a:solidFill>
                  <a:srgbClr val="FF0000"/>
                </a:solidFill>
                <a:latin typeface="Alfabelen1 Normal" panose="00000400000000000000" pitchFamily="2" charset="0"/>
              </a:rPr>
              <a:t>Kaç tane 50™ var?</a:t>
            </a:r>
            <a:endParaRPr lang="tr-TR" sz="2400" dirty="0">
              <a:solidFill>
                <a:srgbClr val="FF0000"/>
              </a:solidFill>
              <a:latin typeface="Alfabelen1 Normal" panose="00000400000000000000" pitchFamily="2" charset="0"/>
            </a:endParaRPr>
          </a:p>
        </p:txBody>
      </p:sp>
      <p:pic>
        <p:nvPicPr>
          <p:cNvPr id="5" name="Resim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7504" y="2996952"/>
            <a:ext cx="5113321" cy="2348111"/>
          </a:xfrm>
          <a:prstGeom prst="rect">
            <a:avLst/>
          </a:prstGeom>
        </p:spPr>
      </p:pic>
      <p:pic>
        <p:nvPicPr>
          <p:cNvPr id="6" name="Resim 5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987824" y="4171007"/>
            <a:ext cx="5113321" cy="2348111"/>
          </a:xfrm>
          <a:prstGeom prst="rect">
            <a:avLst/>
          </a:prstGeom>
        </p:spPr>
      </p:pic>
      <p:sp>
        <p:nvSpPr>
          <p:cNvPr id="7" name="Başlık 3"/>
          <p:cNvSpPr txBox="1">
            <a:spLocks/>
          </p:cNvSpPr>
          <p:nvPr/>
        </p:nvSpPr>
        <p:spPr>
          <a:xfrm>
            <a:off x="5204640" y="1440428"/>
            <a:ext cx="376476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tr-TR" sz="3600" dirty="0">
                <a:solidFill>
                  <a:srgbClr val="FF0000"/>
                </a:solidFill>
                <a:latin typeface="Alfabelen1 Normal" panose="00000400000000000000" pitchFamily="2" charset="0"/>
              </a:rPr>
              <a:t>2</a:t>
            </a:r>
            <a:r>
              <a:rPr lang="tr-TR" sz="3600" dirty="0" smtClean="0">
                <a:solidFill>
                  <a:srgbClr val="FF0000"/>
                </a:solidFill>
                <a:latin typeface="Alfabelen1 Normal" panose="00000400000000000000" pitchFamily="2" charset="0"/>
              </a:rPr>
              <a:t> tane 50™ var </a:t>
            </a:r>
            <a:endParaRPr lang="tr-TR" sz="2400" dirty="0">
              <a:solidFill>
                <a:srgbClr val="FF0000"/>
              </a:solidFill>
              <a:latin typeface="Alfabelen1 Normal" panose="00000400000000000000" pitchFamily="2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8285847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"/>
                            </p:stCondLst>
                            <p:childTnLst>
                              <p:par>
                                <p:cTn id="2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7504" y="116632"/>
            <a:ext cx="4922539" cy="2340471"/>
          </a:xfrm>
          <a:prstGeom prst="rect">
            <a:avLst/>
          </a:prstGeom>
        </p:spPr>
      </p:pic>
      <p:sp>
        <p:nvSpPr>
          <p:cNvPr id="3" name="Başlık 3"/>
          <p:cNvSpPr txBox="1">
            <a:spLocks/>
          </p:cNvSpPr>
          <p:nvPr/>
        </p:nvSpPr>
        <p:spPr>
          <a:xfrm>
            <a:off x="4931497" y="138996"/>
            <a:ext cx="421250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tr-TR" sz="3600" dirty="0" smtClean="0">
                <a:solidFill>
                  <a:srgbClr val="FF0000"/>
                </a:solidFill>
                <a:latin typeface="Alfabelen1 Normal" panose="00000400000000000000" pitchFamily="2" charset="0"/>
              </a:rPr>
              <a:t>Kaç tane 20™ var?</a:t>
            </a:r>
            <a:endParaRPr lang="tr-TR" sz="2400" dirty="0">
              <a:solidFill>
                <a:srgbClr val="FF0000"/>
              </a:solidFill>
              <a:latin typeface="Alfabelen1 Normal" panose="00000400000000000000" pitchFamily="2" charset="0"/>
            </a:endParaRPr>
          </a:p>
        </p:txBody>
      </p:sp>
      <p:pic>
        <p:nvPicPr>
          <p:cNvPr id="4" name="Picture 2" descr="20 tl ile ilgili gÃ¶rsel sonucu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2780928"/>
            <a:ext cx="4751041" cy="230425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20 tl ile ilgili gÃ¶rsel sonucu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904" y="2933328"/>
            <a:ext cx="4751041" cy="230425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20 tl ile ilgili gÃ¶rsel sonucu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2304" y="3085728"/>
            <a:ext cx="4751041" cy="230425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20 tl ile ilgili gÃ¶rsel sonucu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4704" y="4504998"/>
            <a:ext cx="4751041" cy="230425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20 tl ile ilgili gÃ¶rsel sonucu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02650" y="3352870"/>
            <a:ext cx="4751041" cy="230425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Başlık 3"/>
          <p:cNvSpPr txBox="1">
            <a:spLocks/>
          </p:cNvSpPr>
          <p:nvPr/>
        </p:nvSpPr>
        <p:spPr>
          <a:xfrm>
            <a:off x="5188928" y="1674248"/>
            <a:ext cx="376476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tr-TR" sz="3600" dirty="0" smtClean="0">
                <a:solidFill>
                  <a:srgbClr val="FF0000"/>
                </a:solidFill>
                <a:latin typeface="Alfabelen1 Normal" panose="00000400000000000000" pitchFamily="2" charset="0"/>
              </a:rPr>
              <a:t>5 tane 20™ var </a:t>
            </a:r>
            <a:endParaRPr lang="tr-TR" sz="2400" dirty="0">
              <a:solidFill>
                <a:srgbClr val="FF0000"/>
              </a:solidFill>
              <a:latin typeface="Alfabelen1 Normal" panose="00000400000000000000" pitchFamily="2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1191152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"/>
                            </p:stCondLst>
                            <p:childTnLst>
                              <p:par>
                                <p:cTn id="2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750"/>
                            </p:stCondLst>
                            <p:childTnLst>
                              <p:par>
                                <p:cTn id="3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"/>
                            </p:stCondLst>
                            <p:childTnLst>
                              <p:par>
                                <p:cTn id="3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250"/>
                            </p:stCondLst>
                            <p:childTnLst>
                              <p:par>
                                <p:cTn id="4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7504" y="116632"/>
            <a:ext cx="4922539" cy="2340471"/>
          </a:xfrm>
          <a:prstGeom prst="rect">
            <a:avLst/>
          </a:prstGeom>
        </p:spPr>
      </p:pic>
      <p:sp>
        <p:nvSpPr>
          <p:cNvPr id="3" name="Başlık 3"/>
          <p:cNvSpPr txBox="1">
            <a:spLocks/>
          </p:cNvSpPr>
          <p:nvPr/>
        </p:nvSpPr>
        <p:spPr>
          <a:xfrm>
            <a:off x="4931497" y="138996"/>
            <a:ext cx="421250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tr-TR" sz="3600" dirty="0" smtClean="0">
                <a:solidFill>
                  <a:srgbClr val="FF0000"/>
                </a:solidFill>
                <a:latin typeface="Alfabelen1 Normal" panose="00000400000000000000" pitchFamily="2" charset="0"/>
              </a:rPr>
              <a:t>Kaç tane 10™ var?</a:t>
            </a:r>
            <a:endParaRPr lang="tr-TR" sz="2400" dirty="0">
              <a:solidFill>
                <a:srgbClr val="FF0000"/>
              </a:solidFill>
              <a:latin typeface="Alfabelen1 Normal" panose="00000400000000000000" pitchFamily="2" charset="0"/>
            </a:endParaRPr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79511" y="2708920"/>
            <a:ext cx="4850531" cy="2363475"/>
          </a:xfrm>
          <a:prstGeom prst="rect">
            <a:avLst/>
          </a:prstGeom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31911" y="2861320"/>
            <a:ext cx="4850531" cy="2363475"/>
          </a:xfrm>
          <a:prstGeom prst="rect">
            <a:avLst/>
          </a:prstGeom>
        </p:spPr>
      </p:pic>
      <p:pic>
        <p:nvPicPr>
          <p:cNvPr id="6" name="Resim 5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84311" y="3013720"/>
            <a:ext cx="4850531" cy="2363475"/>
          </a:xfrm>
          <a:prstGeom prst="rect">
            <a:avLst/>
          </a:prstGeom>
        </p:spPr>
      </p:pic>
      <p:pic>
        <p:nvPicPr>
          <p:cNvPr id="7" name="Resim 6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36711" y="3166120"/>
            <a:ext cx="4850531" cy="2363475"/>
          </a:xfrm>
          <a:prstGeom prst="rect">
            <a:avLst/>
          </a:prstGeom>
        </p:spPr>
      </p:pic>
      <p:pic>
        <p:nvPicPr>
          <p:cNvPr id="8" name="Resim 7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89111" y="3318520"/>
            <a:ext cx="4850531" cy="2363475"/>
          </a:xfrm>
          <a:prstGeom prst="rect">
            <a:avLst/>
          </a:prstGeom>
        </p:spPr>
      </p:pic>
      <p:pic>
        <p:nvPicPr>
          <p:cNvPr id="9" name="Resim 8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41511" y="3470920"/>
            <a:ext cx="4850531" cy="2363475"/>
          </a:xfrm>
          <a:prstGeom prst="rect">
            <a:avLst/>
          </a:prstGeom>
        </p:spPr>
      </p:pic>
      <p:pic>
        <p:nvPicPr>
          <p:cNvPr id="10" name="Resim 9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93911" y="3623320"/>
            <a:ext cx="4850531" cy="2363475"/>
          </a:xfrm>
          <a:prstGeom prst="rect">
            <a:avLst/>
          </a:prstGeom>
        </p:spPr>
      </p:pic>
      <p:pic>
        <p:nvPicPr>
          <p:cNvPr id="11" name="Resim 10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246311" y="3775720"/>
            <a:ext cx="4850531" cy="2363475"/>
          </a:xfrm>
          <a:prstGeom prst="rect">
            <a:avLst/>
          </a:prstGeom>
        </p:spPr>
      </p:pic>
      <p:pic>
        <p:nvPicPr>
          <p:cNvPr id="12" name="Resim 1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907160" y="4386594"/>
            <a:ext cx="4850531" cy="2363475"/>
          </a:xfrm>
          <a:prstGeom prst="rect">
            <a:avLst/>
          </a:prstGeom>
        </p:spPr>
      </p:pic>
      <p:pic>
        <p:nvPicPr>
          <p:cNvPr id="13" name="Resim 1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211960" y="2517783"/>
            <a:ext cx="4850531" cy="2363475"/>
          </a:xfrm>
          <a:prstGeom prst="rect">
            <a:avLst/>
          </a:prstGeom>
        </p:spPr>
      </p:pic>
      <p:sp>
        <p:nvSpPr>
          <p:cNvPr id="14" name="Başlık 3"/>
          <p:cNvSpPr txBox="1">
            <a:spLocks/>
          </p:cNvSpPr>
          <p:nvPr/>
        </p:nvSpPr>
        <p:spPr>
          <a:xfrm>
            <a:off x="5188928" y="1674248"/>
            <a:ext cx="376476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tr-TR" sz="3600" dirty="0" smtClean="0">
                <a:solidFill>
                  <a:srgbClr val="FF0000"/>
                </a:solidFill>
                <a:latin typeface="Alfabelen1 Normal" panose="00000400000000000000" pitchFamily="2" charset="0"/>
              </a:rPr>
              <a:t>10 tane 10™ var </a:t>
            </a:r>
            <a:endParaRPr lang="tr-TR" sz="2400" dirty="0">
              <a:solidFill>
                <a:srgbClr val="FF0000"/>
              </a:solidFill>
              <a:latin typeface="Alfabelen1 Normal" panose="00000400000000000000" pitchFamily="2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560445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"/>
                            </p:stCondLst>
                            <p:childTnLst>
                              <p:par>
                                <p:cTn id="2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750"/>
                            </p:stCondLst>
                            <p:childTnLst>
                              <p:par>
                                <p:cTn id="3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"/>
                            </p:stCondLst>
                            <p:childTnLst>
                              <p:par>
                                <p:cTn id="3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250"/>
                            </p:stCondLst>
                            <p:childTnLst>
                              <p:par>
                                <p:cTn id="4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500"/>
                            </p:stCondLst>
                            <p:childTnLst>
                              <p:par>
                                <p:cTn id="4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750"/>
                            </p:stCondLst>
                            <p:childTnLst>
                              <p:par>
                                <p:cTn id="5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000"/>
                            </p:stCondLst>
                            <p:childTnLst>
                              <p:par>
                                <p:cTn id="5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2250"/>
                            </p:stCondLst>
                            <p:childTnLst>
                              <p:par>
                                <p:cTn id="6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2500"/>
                            </p:stCondLst>
                            <p:childTnLst>
                              <p:par>
                                <p:cTn id="6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7504" y="116632"/>
            <a:ext cx="4922539" cy="2340471"/>
          </a:xfrm>
          <a:prstGeom prst="rect">
            <a:avLst/>
          </a:prstGeom>
        </p:spPr>
      </p:pic>
      <p:sp>
        <p:nvSpPr>
          <p:cNvPr id="3" name="Başlık 3"/>
          <p:cNvSpPr txBox="1">
            <a:spLocks/>
          </p:cNvSpPr>
          <p:nvPr/>
        </p:nvSpPr>
        <p:spPr>
          <a:xfrm>
            <a:off x="4931497" y="138996"/>
            <a:ext cx="421250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tr-TR" sz="3600" dirty="0" smtClean="0">
                <a:solidFill>
                  <a:srgbClr val="FF0000"/>
                </a:solidFill>
                <a:latin typeface="Alfabelen1 Normal" panose="00000400000000000000" pitchFamily="2" charset="0"/>
              </a:rPr>
              <a:t>Kaç tane 5™ var?</a:t>
            </a:r>
            <a:endParaRPr lang="tr-TR" sz="2400" dirty="0">
              <a:solidFill>
                <a:srgbClr val="FF0000"/>
              </a:solidFill>
              <a:latin typeface="Alfabelen1 Normal" panose="00000400000000000000" pitchFamily="2" charset="0"/>
            </a:endParaRPr>
          </a:p>
        </p:txBody>
      </p:sp>
      <p:pic>
        <p:nvPicPr>
          <p:cNvPr id="5" name="Resim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06573" y="2708920"/>
            <a:ext cx="4823470" cy="2392286"/>
          </a:xfrm>
          <a:prstGeom prst="rect">
            <a:avLst/>
          </a:prstGeom>
        </p:spPr>
      </p:pic>
      <p:pic>
        <p:nvPicPr>
          <p:cNvPr id="6" name="Resim 5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58973" y="2861320"/>
            <a:ext cx="4823470" cy="2392286"/>
          </a:xfrm>
          <a:prstGeom prst="rect">
            <a:avLst/>
          </a:prstGeom>
        </p:spPr>
      </p:pic>
      <p:pic>
        <p:nvPicPr>
          <p:cNvPr id="7" name="Resim 6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11373" y="3013720"/>
            <a:ext cx="4823470" cy="2392286"/>
          </a:xfrm>
          <a:prstGeom prst="rect">
            <a:avLst/>
          </a:prstGeom>
        </p:spPr>
      </p:pic>
      <p:pic>
        <p:nvPicPr>
          <p:cNvPr id="8" name="Resim 7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63773" y="3166120"/>
            <a:ext cx="4823470" cy="2392286"/>
          </a:xfrm>
          <a:prstGeom prst="rect">
            <a:avLst/>
          </a:prstGeom>
        </p:spPr>
      </p:pic>
      <p:pic>
        <p:nvPicPr>
          <p:cNvPr id="9" name="Resim 8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16173" y="3318520"/>
            <a:ext cx="4823470" cy="2392286"/>
          </a:xfrm>
          <a:prstGeom prst="rect">
            <a:avLst/>
          </a:prstGeom>
        </p:spPr>
      </p:pic>
      <p:pic>
        <p:nvPicPr>
          <p:cNvPr id="10" name="Resim 9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68573" y="3470920"/>
            <a:ext cx="4823470" cy="2392286"/>
          </a:xfrm>
          <a:prstGeom prst="rect">
            <a:avLst/>
          </a:prstGeom>
        </p:spPr>
      </p:pic>
      <p:pic>
        <p:nvPicPr>
          <p:cNvPr id="11" name="Resim 10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120973" y="3623320"/>
            <a:ext cx="4823470" cy="2392286"/>
          </a:xfrm>
          <a:prstGeom prst="rect">
            <a:avLst/>
          </a:prstGeom>
        </p:spPr>
      </p:pic>
      <p:pic>
        <p:nvPicPr>
          <p:cNvPr id="12" name="Resim 1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273373" y="3775720"/>
            <a:ext cx="4823470" cy="2392286"/>
          </a:xfrm>
          <a:prstGeom prst="rect">
            <a:avLst/>
          </a:prstGeom>
        </p:spPr>
      </p:pic>
      <p:pic>
        <p:nvPicPr>
          <p:cNvPr id="13" name="Resim 1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425773" y="3928120"/>
            <a:ext cx="4823470" cy="2392286"/>
          </a:xfrm>
          <a:prstGeom prst="rect">
            <a:avLst/>
          </a:prstGeom>
        </p:spPr>
      </p:pic>
      <p:pic>
        <p:nvPicPr>
          <p:cNvPr id="14" name="Resim 1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578173" y="4080520"/>
            <a:ext cx="4823470" cy="2392286"/>
          </a:xfrm>
          <a:prstGeom prst="rect">
            <a:avLst/>
          </a:prstGeom>
        </p:spPr>
      </p:pic>
      <p:pic>
        <p:nvPicPr>
          <p:cNvPr id="15" name="Resim 1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730573" y="4232920"/>
            <a:ext cx="4823470" cy="2392286"/>
          </a:xfrm>
          <a:prstGeom prst="rect">
            <a:avLst/>
          </a:prstGeom>
        </p:spPr>
      </p:pic>
      <p:pic>
        <p:nvPicPr>
          <p:cNvPr id="16" name="Resim 15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882973" y="4385320"/>
            <a:ext cx="4823470" cy="2392286"/>
          </a:xfrm>
          <a:prstGeom prst="rect">
            <a:avLst/>
          </a:prstGeom>
        </p:spPr>
      </p:pic>
      <p:pic>
        <p:nvPicPr>
          <p:cNvPr id="17" name="Resim 16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087376" y="2274777"/>
            <a:ext cx="4823470" cy="2392286"/>
          </a:xfrm>
          <a:prstGeom prst="rect">
            <a:avLst/>
          </a:prstGeom>
        </p:spPr>
      </p:pic>
      <p:pic>
        <p:nvPicPr>
          <p:cNvPr id="18" name="Resim 17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239776" y="2427177"/>
            <a:ext cx="4823470" cy="2392286"/>
          </a:xfrm>
          <a:prstGeom prst="rect">
            <a:avLst/>
          </a:prstGeom>
        </p:spPr>
      </p:pic>
      <p:pic>
        <p:nvPicPr>
          <p:cNvPr id="19" name="Resim 18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392176" y="2579577"/>
            <a:ext cx="4823470" cy="2392286"/>
          </a:xfrm>
          <a:prstGeom prst="rect">
            <a:avLst/>
          </a:prstGeom>
        </p:spPr>
      </p:pic>
      <p:pic>
        <p:nvPicPr>
          <p:cNvPr id="20" name="Resim 19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544576" y="2731977"/>
            <a:ext cx="4823470" cy="2392286"/>
          </a:xfrm>
          <a:prstGeom prst="rect">
            <a:avLst/>
          </a:prstGeom>
        </p:spPr>
      </p:pic>
      <p:pic>
        <p:nvPicPr>
          <p:cNvPr id="21" name="Resim 20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696976" y="2884377"/>
            <a:ext cx="4823470" cy="2392286"/>
          </a:xfrm>
          <a:prstGeom prst="rect">
            <a:avLst/>
          </a:prstGeom>
        </p:spPr>
      </p:pic>
      <p:pic>
        <p:nvPicPr>
          <p:cNvPr id="22" name="Resim 2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849376" y="3036777"/>
            <a:ext cx="4823470" cy="2392286"/>
          </a:xfrm>
          <a:prstGeom prst="rect">
            <a:avLst/>
          </a:prstGeom>
        </p:spPr>
      </p:pic>
      <p:pic>
        <p:nvPicPr>
          <p:cNvPr id="23" name="Resim 2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001776" y="3189177"/>
            <a:ext cx="4823470" cy="2392286"/>
          </a:xfrm>
          <a:prstGeom prst="rect">
            <a:avLst/>
          </a:prstGeom>
        </p:spPr>
      </p:pic>
      <p:pic>
        <p:nvPicPr>
          <p:cNvPr id="24" name="Resim 2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154176" y="3341577"/>
            <a:ext cx="4823470" cy="2392286"/>
          </a:xfrm>
          <a:prstGeom prst="rect">
            <a:avLst/>
          </a:prstGeom>
        </p:spPr>
      </p:pic>
      <p:sp>
        <p:nvSpPr>
          <p:cNvPr id="25" name="Başlık 3"/>
          <p:cNvSpPr txBox="1">
            <a:spLocks/>
          </p:cNvSpPr>
          <p:nvPr/>
        </p:nvSpPr>
        <p:spPr>
          <a:xfrm>
            <a:off x="5188928" y="1674248"/>
            <a:ext cx="376476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tr-TR" sz="3600" dirty="0" smtClean="0">
                <a:solidFill>
                  <a:srgbClr val="FF0000"/>
                </a:solidFill>
                <a:latin typeface="Alfabelen1 Normal" panose="00000400000000000000" pitchFamily="2" charset="0"/>
              </a:rPr>
              <a:t>20 tane 5™ var </a:t>
            </a:r>
            <a:endParaRPr lang="tr-TR" sz="2400" dirty="0">
              <a:solidFill>
                <a:srgbClr val="FF0000"/>
              </a:solidFill>
              <a:latin typeface="Alfabelen1 Normal" panose="00000400000000000000" pitchFamily="2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3725154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"/>
                            </p:stCondLst>
                            <p:childTnLst>
                              <p:par>
                                <p:cTn id="2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750"/>
                            </p:stCondLst>
                            <p:childTnLst>
                              <p:par>
                                <p:cTn id="3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"/>
                            </p:stCondLst>
                            <p:childTnLst>
                              <p:par>
                                <p:cTn id="3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250"/>
                            </p:stCondLst>
                            <p:childTnLst>
                              <p:par>
                                <p:cTn id="4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500"/>
                            </p:stCondLst>
                            <p:childTnLst>
                              <p:par>
                                <p:cTn id="4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750"/>
                            </p:stCondLst>
                            <p:childTnLst>
                              <p:par>
                                <p:cTn id="5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000"/>
                            </p:stCondLst>
                            <p:childTnLst>
                              <p:par>
                                <p:cTn id="5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2250"/>
                            </p:stCondLst>
                            <p:childTnLst>
                              <p:par>
                                <p:cTn id="6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2500"/>
                            </p:stCondLst>
                            <p:childTnLst>
                              <p:par>
                                <p:cTn id="6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2750"/>
                            </p:stCondLst>
                            <p:childTnLst>
                              <p:par>
                                <p:cTn id="7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3000"/>
                            </p:stCondLst>
                            <p:childTnLst>
                              <p:par>
                                <p:cTn id="7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3250"/>
                            </p:stCondLst>
                            <p:childTnLst>
                              <p:par>
                                <p:cTn id="8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3500"/>
                            </p:stCondLst>
                            <p:childTnLst>
                              <p:par>
                                <p:cTn id="8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3750"/>
                            </p:stCondLst>
                            <p:childTnLst>
                              <p:par>
                                <p:cTn id="9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4000"/>
                            </p:stCondLst>
                            <p:childTnLst>
                              <p:par>
                                <p:cTn id="9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4250"/>
                            </p:stCondLst>
                            <p:childTnLst>
                              <p:par>
                                <p:cTn id="10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4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5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4500"/>
                            </p:stCondLst>
                            <p:childTnLst>
                              <p:par>
                                <p:cTn id="10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4750"/>
                            </p:stCondLst>
                            <p:childTnLst>
                              <p:par>
                                <p:cTn id="11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4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5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5000"/>
                            </p:stCondLst>
                            <p:childTnLst>
                              <p:par>
                                <p:cTn id="1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paralarÄ±mÄ±z ile ilgili gÃ¶rsel sonucu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2000">
        <p15:prstTrans prst="fractur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7504" y="116632"/>
            <a:ext cx="4922539" cy="2340471"/>
          </a:xfrm>
          <a:prstGeom prst="rect">
            <a:avLst/>
          </a:prstGeom>
        </p:spPr>
      </p:pic>
      <p:sp>
        <p:nvSpPr>
          <p:cNvPr id="3" name="Başlık 3"/>
          <p:cNvSpPr txBox="1">
            <a:spLocks/>
          </p:cNvSpPr>
          <p:nvPr/>
        </p:nvSpPr>
        <p:spPr>
          <a:xfrm>
            <a:off x="4931497" y="138996"/>
            <a:ext cx="421250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tr-TR" sz="3600" dirty="0" smtClean="0">
                <a:solidFill>
                  <a:srgbClr val="FF0000"/>
                </a:solidFill>
                <a:latin typeface="Alfabelen1 Normal" panose="00000400000000000000" pitchFamily="2" charset="0"/>
              </a:rPr>
              <a:t>Kaç tane </a:t>
            </a:r>
            <a:r>
              <a:rPr lang="tr-TR" sz="3600" dirty="0">
                <a:solidFill>
                  <a:srgbClr val="FF0000"/>
                </a:solidFill>
                <a:latin typeface="Alfabelen1 Normal" panose="00000400000000000000" pitchFamily="2" charset="0"/>
              </a:rPr>
              <a:t>1</a:t>
            </a:r>
            <a:r>
              <a:rPr lang="tr-TR" sz="3600" dirty="0" smtClean="0">
                <a:solidFill>
                  <a:srgbClr val="FF0000"/>
                </a:solidFill>
                <a:latin typeface="Alfabelen1 Normal" panose="00000400000000000000" pitchFamily="2" charset="0"/>
              </a:rPr>
              <a:t>™ var?</a:t>
            </a:r>
            <a:endParaRPr lang="tr-TR" sz="2400" dirty="0">
              <a:solidFill>
                <a:srgbClr val="FF0000"/>
              </a:solidFill>
              <a:latin typeface="Alfabelen1 Normal" panose="00000400000000000000" pitchFamily="2" charset="0"/>
            </a:endParaRPr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 rotWithShape="1">
          <a:blip r:embed="rId3" cstate="print"/>
          <a:srcRect l="16667" t="16667" r="12500" b="16667"/>
          <a:stretch/>
        </p:blipFill>
        <p:spPr>
          <a:xfrm>
            <a:off x="179512" y="2636912"/>
            <a:ext cx="1584176" cy="1490990"/>
          </a:xfrm>
          <a:prstGeom prst="rect">
            <a:avLst/>
          </a:prstGeom>
        </p:spPr>
      </p:pic>
      <p:pic>
        <p:nvPicPr>
          <p:cNvPr id="5" name="Resim 4"/>
          <p:cNvPicPr>
            <a:picLocks noChangeAspect="1"/>
          </p:cNvPicPr>
          <p:nvPr/>
        </p:nvPicPr>
        <p:blipFill rotWithShape="1">
          <a:blip r:embed="rId3" cstate="print"/>
          <a:srcRect l="16667" t="16667" r="12500" b="16667"/>
          <a:stretch/>
        </p:blipFill>
        <p:spPr>
          <a:xfrm>
            <a:off x="467544" y="2708920"/>
            <a:ext cx="1584176" cy="1490990"/>
          </a:xfrm>
          <a:prstGeom prst="rect">
            <a:avLst/>
          </a:prstGeom>
        </p:spPr>
      </p:pic>
      <p:pic>
        <p:nvPicPr>
          <p:cNvPr id="6" name="Resim 5"/>
          <p:cNvPicPr>
            <a:picLocks noChangeAspect="1"/>
          </p:cNvPicPr>
          <p:nvPr/>
        </p:nvPicPr>
        <p:blipFill rotWithShape="1">
          <a:blip r:embed="rId3" cstate="print"/>
          <a:srcRect l="16667" t="16667" r="12500" b="16667"/>
          <a:stretch/>
        </p:blipFill>
        <p:spPr>
          <a:xfrm>
            <a:off x="619944" y="2861320"/>
            <a:ext cx="1584176" cy="1490990"/>
          </a:xfrm>
          <a:prstGeom prst="rect">
            <a:avLst/>
          </a:prstGeom>
        </p:spPr>
      </p:pic>
      <p:pic>
        <p:nvPicPr>
          <p:cNvPr id="7" name="Resim 6"/>
          <p:cNvPicPr>
            <a:picLocks noChangeAspect="1"/>
          </p:cNvPicPr>
          <p:nvPr/>
        </p:nvPicPr>
        <p:blipFill rotWithShape="1">
          <a:blip r:embed="rId3" cstate="print"/>
          <a:srcRect l="16667" t="16667" r="12500" b="16667"/>
          <a:stretch/>
        </p:blipFill>
        <p:spPr>
          <a:xfrm>
            <a:off x="772344" y="3013720"/>
            <a:ext cx="1584176" cy="1490990"/>
          </a:xfrm>
          <a:prstGeom prst="rect">
            <a:avLst/>
          </a:prstGeom>
        </p:spPr>
      </p:pic>
      <p:pic>
        <p:nvPicPr>
          <p:cNvPr id="8" name="Resim 7"/>
          <p:cNvPicPr>
            <a:picLocks noChangeAspect="1"/>
          </p:cNvPicPr>
          <p:nvPr/>
        </p:nvPicPr>
        <p:blipFill rotWithShape="1">
          <a:blip r:embed="rId3" cstate="print"/>
          <a:srcRect l="16667" t="16667" r="12500" b="16667"/>
          <a:stretch/>
        </p:blipFill>
        <p:spPr>
          <a:xfrm>
            <a:off x="924744" y="3166120"/>
            <a:ext cx="1584176" cy="1490990"/>
          </a:xfrm>
          <a:prstGeom prst="rect">
            <a:avLst/>
          </a:prstGeom>
        </p:spPr>
      </p:pic>
      <p:pic>
        <p:nvPicPr>
          <p:cNvPr id="9" name="Resim 8"/>
          <p:cNvPicPr>
            <a:picLocks noChangeAspect="1"/>
          </p:cNvPicPr>
          <p:nvPr/>
        </p:nvPicPr>
        <p:blipFill rotWithShape="1">
          <a:blip r:embed="rId3" cstate="print"/>
          <a:srcRect l="16667" t="16667" r="12500" b="16667"/>
          <a:stretch/>
        </p:blipFill>
        <p:spPr>
          <a:xfrm>
            <a:off x="1077144" y="3318520"/>
            <a:ext cx="1584176" cy="1490990"/>
          </a:xfrm>
          <a:prstGeom prst="rect">
            <a:avLst/>
          </a:prstGeom>
        </p:spPr>
      </p:pic>
      <p:pic>
        <p:nvPicPr>
          <p:cNvPr id="10" name="Resim 9"/>
          <p:cNvPicPr>
            <a:picLocks noChangeAspect="1"/>
          </p:cNvPicPr>
          <p:nvPr/>
        </p:nvPicPr>
        <p:blipFill rotWithShape="1">
          <a:blip r:embed="rId3" cstate="print"/>
          <a:srcRect l="16667" t="16667" r="12500" b="16667"/>
          <a:stretch/>
        </p:blipFill>
        <p:spPr>
          <a:xfrm>
            <a:off x="1229544" y="3470920"/>
            <a:ext cx="1584176" cy="1490990"/>
          </a:xfrm>
          <a:prstGeom prst="rect">
            <a:avLst/>
          </a:prstGeom>
        </p:spPr>
      </p:pic>
      <p:pic>
        <p:nvPicPr>
          <p:cNvPr id="11" name="Resim 10"/>
          <p:cNvPicPr>
            <a:picLocks noChangeAspect="1"/>
          </p:cNvPicPr>
          <p:nvPr/>
        </p:nvPicPr>
        <p:blipFill rotWithShape="1">
          <a:blip r:embed="rId3" cstate="print"/>
          <a:srcRect l="16667" t="16667" r="12500" b="16667"/>
          <a:stretch/>
        </p:blipFill>
        <p:spPr>
          <a:xfrm>
            <a:off x="1381944" y="3623320"/>
            <a:ext cx="1584176" cy="1490990"/>
          </a:xfrm>
          <a:prstGeom prst="rect">
            <a:avLst/>
          </a:prstGeom>
        </p:spPr>
      </p:pic>
      <p:pic>
        <p:nvPicPr>
          <p:cNvPr id="12" name="Resim 11"/>
          <p:cNvPicPr>
            <a:picLocks noChangeAspect="1"/>
          </p:cNvPicPr>
          <p:nvPr/>
        </p:nvPicPr>
        <p:blipFill rotWithShape="1">
          <a:blip r:embed="rId3" cstate="print"/>
          <a:srcRect l="16667" t="16667" r="12500" b="16667"/>
          <a:stretch/>
        </p:blipFill>
        <p:spPr>
          <a:xfrm>
            <a:off x="1534344" y="3775720"/>
            <a:ext cx="1584176" cy="1490990"/>
          </a:xfrm>
          <a:prstGeom prst="rect">
            <a:avLst/>
          </a:prstGeom>
        </p:spPr>
      </p:pic>
      <p:pic>
        <p:nvPicPr>
          <p:cNvPr id="13" name="Resim 12"/>
          <p:cNvPicPr>
            <a:picLocks noChangeAspect="1"/>
          </p:cNvPicPr>
          <p:nvPr/>
        </p:nvPicPr>
        <p:blipFill rotWithShape="1">
          <a:blip r:embed="rId3" cstate="print"/>
          <a:srcRect l="16667" t="16667" r="12500" b="16667"/>
          <a:stretch/>
        </p:blipFill>
        <p:spPr>
          <a:xfrm>
            <a:off x="1686744" y="3928120"/>
            <a:ext cx="1584176" cy="1490990"/>
          </a:xfrm>
          <a:prstGeom prst="rect">
            <a:avLst/>
          </a:prstGeom>
        </p:spPr>
      </p:pic>
      <p:pic>
        <p:nvPicPr>
          <p:cNvPr id="14" name="Resim 13"/>
          <p:cNvPicPr>
            <a:picLocks noChangeAspect="1"/>
          </p:cNvPicPr>
          <p:nvPr/>
        </p:nvPicPr>
        <p:blipFill rotWithShape="1">
          <a:blip r:embed="rId3" cstate="print"/>
          <a:srcRect l="16667" t="16667" r="12500" b="16667"/>
          <a:stretch/>
        </p:blipFill>
        <p:spPr>
          <a:xfrm>
            <a:off x="1839144" y="4080520"/>
            <a:ext cx="1584176" cy="1490990"/>
          </a:xfrm>
          <a:prstGeom prst="rect">
            <a:avLst/>
          </a:prstGeom>
        </p:spPr>
      </p:pic>
      <p:pic>
        <p:nvPicPr>
          <p:cNvPr id="15" name="Resim 14"/>
          <p:cNvPicPr>
            <a:picLocks noChangeAspect="1"/>
          </p:cNvPicPr>
          <p:nvPr/>
        </p:nvPicPr>
        <p:blipFill rotWithShape="1">
          <a:blip r:embed="rId3" cstate="print"/>
          <a:srcRect l="16667" t="16667" r="12500" b="16667"/>
          <a:stretch/>
        </p:blipFill>
        <p:spPr>
          <a:xfrm>
            <a:off x="1991544" y="4232920"/>
            <a:ext cx="1584176" cy="1490990"/>
          </a:xfrm>
          <a:prstGeom prst="rect">
            <a:avLst/>
          </a:prstGeom>
        </p:spPr>
      </p:pic>
      <p:pic>
        <p:nvPicPr>
          <p:cNvPr id="16" name="Resim 15"/>
          <p:cNvPicPr>
            <a:picLocks noChangeAspect="1"/>
          </p:cNvPicPr>
          <p:nvPr/>
        </p:nvPicPr>
        <p:blipFill rotWithShape="1">
          <a:blip r:embed="rId3" cstate="print"/>
          <a:srcRect l="16667" t="16667" r="12500" b="16667"/>
          <a:stretch/>
        </p:blipFill>
        <p:spPr>
          <a:xfrm>
            <a:off x="2143944" y="4385320"/>
            <a:ext cx="1584176" cy="1490990"/>
          </a:xfrm>
          <a:prstGeom prst="rect">
            <a:avLst/>
          </a:prstGeom>
        </p:spPr>
      </p:pic>
      <p:pic>
        <p:nvPicPr>
          <p:cNvPr id="17" name="Resim 16"/>
          <p:cNvPicPr>
            <a:picLocks noChangeAspect="1"/>
          </p:cNvPicPr>
          <p:nvPr/>
        </p:nvPicPr>
        <p:blipFill rotWithShape="1">
          <a:blip r:embed="rId3" cstate="print"/>
          <a:srcRect l="16667" t="16667" r="12500" b="16667"/>
          <a:stretch/>
        </p:blipFill>
        <p:spPr>
          <a:xfrm>
            <a:off x="2296344" y="4537720"/>
            <a:ext cx="1584176" cy="1490990"/>
          </a:xfrm>
          <a:prstGeom prst="rect">
            <a:avLst/>
          </a:prstGeom>
        </p:spPr>
      </p:pic>
      <p:pic>
        <p:nvPicPr>
          <p:cNvPr id="18" name="Resim 17"/>
          <p:cNvPicPr>
            <a:picLocks noChangeAspect="1"/>
          </p:cNvPicPr>
          <p:nvPr/>
        </p:nvPicPr>
        <p:blipFill rotWithShape="1">
          <a:blip r:embed="rId3" cstate="print"/>
          <a:srcRect l="16667" t="16667" r="12500" b="16667"/>
          <a:stretch/>
        </p:blipFill>
        <p:spPr>
          <a:xfrm>
            <a:off x="2448744" y="4690120"/>
            <a:ext cx="1584176" cy="1490990"/>
          </a:xfrm>
          <a:prstGeom prst="rect">
            <a:avLst/>
          </a:prstGeom>
        </p:spPr>
      </p:pic>
      <p:pic>
        <p:nvPicPr>
          <p:cNvPr id="19" name="Resim 18"/>
          <p:cNvPicPr>
            <a:picLocks noChangeAspect="1"/>
          </p:cNvPicPr>
          <p:nvPr/>
        </p:nvPicPr>
        <p:blipFill rotWithShape="1">
          <a:blip r:embed="rId3" cstate="print"/>
          <a:srcRect l="16667" t="16667" r="12500" b="16667"/>
          <a:stretch/>
        </p:blipFill>
        <p:spPr>
          <a:xfrm>
            <a:off x="2601144" y="4842520"/>
            <a:ext cx="1584176" cy="1490990"/>
          </a:xfrm>
          <a:prstGeom prst="rect">
            <a:avLst/>
          </a:prstGeom>
        </p:spPr>
      </p:pic>
      <p:pic>
        <p:nvPicPr>
          <p:cNvPr id="20" name="Resim 19"/>
          <p:cNvPicPr>
            <a:picLocks noChangeAspect="1"/>
          </p:cNvPicPr>
          <p:nvPr/>
        </p:nvPicPr>
        <p:blipFill rotWithShape="1">
          <a:blip r:embed="rId3" cstate="print"/>
          <a:srcRect l="16667" t="16667" r="12500" b="16667"/>
          <a:stretch/>
        </p:blipFill>
        <p:spPr>
          <a:xfrm>
            <a:off x="2753544" y="4994920"/>
            <a:ext cx="1584176" cy="1490990"/>
          </a:xfrm>
          <a:prstGeom prst="rect">
            <a:avLst/>
          </a:prstGeom>
        </p:spPr>
      </p:pic>
      <p:pic>
        <p:nvPicPr>
          <p:cNvPr id="21" name="Resim 20"/>
          <p:cNvPicPr>
            <a:picLocks noChangeAspect="1"/>
          </p:cNvPicPr>
          <p:nvPr/>
        </p:nvPicPr>
        <p:blipFill rotWithShape="1">
          <a:blip r:embed="rId3" cstate="print"/>
          <a:srcRect l="16667" t="16667" r="12500" b="16667"/>
          <a:stretch/>
        </p:blipFill>
        <p:spPr>
          <a:xfrm>
            <a:off x="2905944" y="5147320"/>
            <a:ext cx="1584176" cy="1490990"/>
          </a:xfrm>
          <a:prstGeom prst="rect">
            <a:avLst/>
          </a:prstGeom>
        </p:spPr>
      </p:pic>
      <p:pic>
        <p:nvPicPr>
          <p:cNvPr id="22" name="Resim 21"/>
          <p:cNvPicPr>
            <a:picLocks noChangeAspect="1"/>
          </p:cNvPicPr>
          <p:nvPr/>
        </p:nvPicPr>
        <p:blipFill rotWithShape="1">
          <a:blip r:embed="rId3" cstate="print"/>
          <a:srcRect l="16667" t="16667" r="12500" b="16667"/>
          <a:stretch/>
        </p:blipFill>
        <p:spPr>
          <a:xfrm>
            <a:off x="3058344" y="5299720"/>
            <a:ext cx="1584176" cy="1490990"/>
          </a:xfrm>
          <a:prstGeom prst="rect">
            <a:avLst/>
          </a:prstGeom>
        </p:spPr>
      </p:pic>
      <p:pic>
        <p:nvPicPr>
          <p:cNvPr id="23" name="Resim 22"/>
          <p:cNvPicPr>
            <a:picLocks noChangeAspect="1"/>
          </p:cNvPicPr>
          <p:nvPr/>
        </p:nvPicPr>
        <p:blipFill rotWithShape="1">
          <a:blip r:embed="rId3" cstate="print"/>
          <a:srcRect l="16667" t="16667" r="12500" b="16667"/>
          <a:stretch/>
        </p:blipFill>
        <p:spPr>
          <a:xfrm>
            <a:off x="4716016" y="2573025"/>
            <a:ext cx="1584176" cy="1490990"/>
          </a:xfrm>
          <a:prstGeom prst="rect">
            <a:avLst/>
          </a:prstGeom>
        </p:spPr>
      </p:pic>
      <p:pic>
        <p:nvPicPr>
          <p:cNvPr id="24" name="Resim 23"/>
          <p:cNvPicPr>
            <a:picLocks noChangeAspect="1"/>
          </p:cNvPicPr>
          <p:nvPr/>
        </p:nvPicPr>
        <p:blipFill rotWithShape="1">
          <a:blip r:embed="rId3" cstate="print"/>
          <a:srcRect l="16667" t="16667" r="12500" b="16667"/>
          <a:stretch/>
        </p:blipFill>
        <p:spPr>
          <a:xfrm>
            <a:off x="4868416" y="2725425"/>
            <a:ext cx="1584176" cy="1490990"/>
          </a:xfrm>
          <a:prstGeom prst="rect">
            <a:avLst/>
          </a:prstGeom>
        </p:spPr>
      </p:pic>
      <p:pic>
        <p:nvPicPr>
          <p:cNvPr id="25" name="Resim 24"/>
          <p:cNvPicPr>
            <a:picLocks noChangeAspect="1"/>
          </p:cNvPicPr>
          <p:nvPr/>
        </p:nvPicPr>
        <p:blipFill rotWithShape="1">
          <a:blip r:embed="rId3" cstate="print"/>
          <a:srcRect l="16667" t="16667" r="12500" b="16667"/>
          <a:stretch/>
        </p:blipFill>
        <p:spPr>
          <a:xfrm>
            <a:off x="5020816" y="2877825"/>
            <a:ext cx="1584176" cy="1490990"/>
          </a:xfrm>
          <a:prstGeom prst="rect">
            <a:avLst/>
          </a:prstGeom>
        </p:spPr>
      </p:pic>
      <p:pic>
        <p:nvPicPr>
          <p:cNvPr id="26" name="Resim 25"/>
          <p:cNvPicPr>
            <a:picLocks noChangeAspect="1"/>
          </p:cNvPicPr>
          <p:nvPr/>
        </p:nvPicPr>
        <p:blipFill rotWithShape="1">
          <a:blip r:embed="rId3" cstate="print"/>
          <a:srcRect l="16667" t="16667" r="12500" b="16667"/>
          <a:stretch/>
        </p:blipFill>
        <p:spPr>
          <a:xfrm>
            <a:off x="5173216" y="3030225"/>
            <a:ext cx="1584176" cy="1490990"/>
          </a:xfrm>
          <a:prstGeom prst="rect">
            <a:avLst/>
          </a:prstGeom>
        </p:spPr>
      </p:pic>
      <p:pic>
        <p:nvPicPr>
          <p:cNvPr id="27" name="Resim 26"/>
          <p:cNvPicPr>
            <a:picLocks noChangeAspect="1"/>
          </p:cNvPicPr>
          <p:nvPr/>
        </p:nvPicPr>
        <p:blipFill rotWithShape="1">
          <a:blip r:embed="rId3" cstate="print"/>
          <a:srcRect l="16667" t="16667" r="12500" b="16667"/>
          <a:stretch/>
        </p:blipFill>
        <p:spPr>
          <a:xfrm>
            <a:off x="5325616" y="3182625"/>
            <a:ext cx="1584176" cy="1490990"/>
          </a:xfrm>
          <a:prstGeom prst="rect">
            <a:avLst/>
          </a:prstGeom>
        </p:spPr>
      </p:pic>
      <p:pic>
        <p:nvPicPr>
          <p:cNvPr id="28" name="Resim 27"/>
          <p:cNvPicPr>
            <a:picLocks noChangeAspect="1"/>
          </p:cNvPicPr>
          <p:nvPr/>
        </p:nvPicPr>
        <p:blipFill rotWithShape="1">
          <a:blip r:embed="rId3" cstate="print"/>
          <a:srcRect l="16667" t="16667" r="12500" b="16667"/>
          <a:stretch/>
        </p:blipFill>
        <p:spPr>
          <a:xfrm>
            <a:off x="5478016" y="3335025"/>
            <a:ext cx="1584176" cy="1490990"/>
          </a:xfrm>
          <a:prstGeom prst="rect">
            <a:avLst/>
          </a:prstGeom>
        </p:spPr>
      </p:pic>
      <p:pic>
        <p:nvPicPr>
          <p:cNvPr id="29" name="Resim 28"/>
          <p:cNvPicPr>
            <a:picLocks noChangeAspect="1"/>
          </p:cNvPicPr>
          <p:nvPr/>
        </p:nvPicPr>
        <p:blipFill rotWithShape="1">
          <a:blip r:embed="rId3" cstate="print"/>
          <a:srcRect l="16667" t="16667" r="12500" b="16667"/>
          <a:stretch/>
        </p:blipFill>
        <p:spPr>
          <a:xfrm>
            <a:off x="5630416" y="3487425"/>
            <a:ext cx="1584176" cy="1490990"/>
          </a:xfrm>
          <a:prstGeom prst="rect">
            <a:avLst/>
          </a:prstGeom>
        </p:spPr>
      </p:pic>
      <p:pic>
        <p:nvPicPr>
          <p:cNvPr id="30" name="Resim 29"/>
          <p:cNvPicPr>
            <a:picLocks noChangeAspect="1"/>
          </p:cNvPicPr>
          <p:nvPr/>
        </p:nvPicPr>
        <p:blipFill rotWithShape="1">
          <a:blip r:embed="rId3" cstate="print"/>
          <a:srcRect l="16667" t="16667" r="12500" b="16667"/>
          <a:stretch/>
        </p:blipFill>
        <p:spPr>
          <a:xfrm>
            <a:off x="5782816" y="3639825"/>
            <a:ext cx="1584176" cy="1490990"/>
          </a:xfrm>
          <a:prstGeom prst="rect">
            <a:avLst/>
          </a:prstGeom>
        </p:spPr>
      </p:pic>
      <p:pic>
        <p:nvPicPr>
          <p:cNvPr id="31" name="Resim 30"/>
          <p:cNvPicPr>
            <a:picLocks noChangeAspect="1"/>
          </p:cNvPicPr>
          <p:nvPr/>
        </p:nvPicPr>
        <p:blipFill rotWithShape="1">
          <a:blip r:embed="rId3" cstate="print"/>
          <a:srcRect l="16667" t="16667" r="12500" b="16667"/>
          <a:stretch/>
        </p:blipFill>
        <p:spPr>
          <a:xfrm>
            <a:off x="5935216" y="3792225"/>
            <a:ext cx="1584176" cy="1490990"/>
          </a:xfrm>
          <a:prstGeom prst="rect">
            <a:avLst/>
          </a:prstGeom>
        </p:spPr>
      </p:pic>
      <p:pic>
        <p:nvPicPr>
          <p:cNvPr id="32" name="Resim 31"/>
          <p:cNvPicPr>
            <a:picLocks noChangeAspect="1"/>
          </p:cNvPicPr>
          <p:nvPr/>
        </p:nvPicPr>
        <p:blipFill rotWithShape="1">
          <a:blip r:embed="rId3" cstate="print"/>
          <a:srcRect l="16667" t="16667" r="12500" b="16667"/>
          <a:stretch/>
        </p:blipFill>
        <p:spPr>
          <a:xfrm>
            <a:off x="6087616" y="3944625"/>
            <a:ext cx="1584176" cy="1490990"/>
          </a:xfrm>
          <a:prstGeom prst="rect">
            <a:avLst/>
          </a:prstGeom>
        </p:spPr>
      </p:pic>
      <p:pic>
        <p:nvPicPr>
          <p:cNvPr id="33" name="Resim 32"/>
          <p:cNvPicPr>
            <a:picLocks noChangeAspect="1"/>
          </p:cNvPicPr>
          <p:nvPr/>
        </p:nvPicPr>
        <p:blipFill rotWithShape="1">
          <a:blip r:embed="rId3" cstate="print"/>
          <a:srcRect l="16667" t="16667" r="12500" b="16667"/>
          <a:stretch/>
        </p:blipFill>
        <p:spPr>
          <a:xfrm>
            <a:off x="6270104" y="4112476"/>
            <a:ext cx="1584176" cy="1490990"/>
          </a:xfrm>
          <a:prstGeom prst="rect">
            <a:avLst/>
          </a:prstGeom>
        </p:spPr>
      </p:pic>
      <p:pic>
        <p:nvPicPr>
          <p:cNvPr id="34" name="Resim 33"/>
          <p:cNvPicPr>
            <a:picLocks noChangeAspect="1"/>
          </p:cNvPicPr>
          <p:nvPr/>
        </p:nvPicPr>
        <p:blipFill rotWithShape="1">
          <a:blip r:embed="rId3" cstate="print"/>
          <a:srcRect l="16667" t="16667" r="12500" b="16667"/>
          <a:stretch/>
        </p:blipFill>
        <p:spPr>
          <a:xfrm>
            <a:off x="6240016" y="4097025"/>
            <a:ext cx="1584176" cy="1490990"/>
          </a:xfrm>
          <a:prstGeom prst="rect">
            <a:avLst/>
          </a:prstGeom>
        </p:spPr>
      </p:pic>
      <p:pic>
        <p:nvPicPr>
          <p:cNvPr id="35" name="Resim 34"/>
          <p:cNvPicPr>
            <a:picLocks noChangeAspect="1"/>
          </p:cNvPicPr>
          <p:nvPr/>
        </p:nvPicPr>
        <p:blipFill rotWithShape="1">
          <a:blip r:embed="rId3" cstate="print"/>
          <a:srcRect l="16667" t="16667" r="12500" b="16667"/>
          <a:stretch/>
        </p:blipFill>
        <p:spPr>
          <a:xfrm>
            <a:off x="6392416" y="4249425"/>
            <a:ext cx="1584176" cy="1490990"/>
          </a:xfrm>
          <a:prstGeom prst="rect">
            <a:avLst/>
          </a:prstGeom>
        </p:spPr>
      </p:pic>
      <p:pic>
        <p:nvPicPr>
          <p:cNvPr id="36" name="Resim 35"/>
          <p:cNvPicPr>
            <a:picLocks noChangeAspect="1"/>
          </p:cNvPicPr>
          <p:nvPr/>
        </p:nvPicPr>
        <p:blipFill rotWithShape="1">
          <a:blip r:embed="rId3" cstate="print"/>
          <a:srcRect l="16667" t="16667" r="12500" b="16667"/>
          <a:stretch/>
        </p:blipFill>
        <p:spPr>
          <a:xfrm>
            <a:off x="6544816" y="4401825"/>
            <a:ext cx="1584176" cy="1490990"/>
          </a:xfrm>
          <a:prstGeom prst="rect">
            <a:avLst/>
          </a:prstGeom>
        </p:spPr>
      </p:pic>
      <p:pic>
        <p:nvPicPr>
          <p:cNvPr id="37" name="Resim 36"/>
          <p:cNvPicPr>
            <a:picLocks noChangeAspect="1"/>
          </p:cNvPicPr>
          <p:nvPr/>
        </p:nvPicPr>
        <p:blipFill rotWithShape="1">
          <a:blip r:embed="rId3" cstate="print"/>
          <a:srcRect l="16667" t="16667" r="12500" b="16667"/>
          <a:stretch/>
        </p:blipFill>
        <p:spPr>
          <a:xfrm>
            <a:off x="6697216" y="4554225"/>
            <a:ext cx="1584176" cy="1490990"/>
          </a:xfrm>
          <a:prstGeom prst="rect">
            <a:avLst/>
          </a:prstGeom>
        </p:spPr>
      </p:pic>
      <p:pic>
        <p:nvPicPr>
          <p:cNvPr id="38" name="Resim 37"/>
          <p:cNvPicPr>
            <a:picLocks noChangeAspect="1"/>
          </p:cNvPicPr>
          <p:nvPr/>
        </p:nvPicPr>
        <p:blipFill rotWithShape="1">
          <a:blip r:embed="rId3" cstate="print"/>
          <a:srcRect l="16667" t="16667" r="12500" b="16667"/>
          <a:stretch/>
        </p:blipFill>
        <p:spPr>
          <a:xfrm>
            <a:off x="6849616" y="4706625"/>
            <a:ext cx="1584176" cy="1490990"/>
          </a:xfrm>
          <a:prstGeom prst="rect">
            <a:avLst/>
          </a:prstGeom>
        </p:spPr>
      </p:pic>
      <p:pic>
        <p:nvPicPr>
          <p:cNvPr id="39" name="Resim 38"/>
          <p:cNvPicPr>
            <a:picLocks noChangeAspect="1"/>
          </p:cNvPicPr>
          <p:nvPr/>
        </p:nvPicPr>
        <p:blipFill rotWithShape="1">
          <a:blip r:embed="rId3" cstate="print"/>
          <a:srcRect l="16667" t="16667" r="12500" b="16667"/>
          <a:stretch/>
        </p:blipFill>
        <p:spPr>
          <a:xfrm>
            <a:off x="7002016" y="4859025"/>
            <a:ext cx="1584176" cy="1490990"/>
          </a:xfrm>
          <a:prstGeom prst="rect">
            <a:avLst/>
          </a:prstGeom>
        </p:spPr>
      </p:pic>
      <p:pic>
        <p:nvPicPr>
          <p:cNvPr id="40" name="Resim 39"/>
          <p:cNvPicPr>
            <a:picLocks noChangeAspect="1"/>
          </p:cNvPicPr>
          <p:nvPr/>
        </p:nvPicPr>
        <p:blipFill rotWithShape="1">
          <a:blip r:embed="rId3" cstate="print"/>
          <a:srcRect l="16667" t="16667" r="12500" b="16667"/>
          <a:stretch/>
        </p:blipFill>
        <p:spPr>
          <a:xfrm>
            <a:off x="7154416" y="5011425"/>
            <a:ext cx="1584176" cy="1490990"/>
          </a:xfrm>
          <a:prstGeom prst="rect">
            <a:avLst/>
          </a:prstGeom>
        </p:spPr>
      </p:pic>
      <p:pic>
        <p:nvPicPr>
          <p:cNvPr id="42" name="Resim 41"/>
          <p:cNvPicPr>
            <a:picLocks noChangeAspect="1"/>
          </p:cNvPicPr>
          <p:nvPr/>
        </p:nvPicPr>
        <p:blipFill rotWithShape="1">
          <a:blip r:embed="rId3" cstate="print"/>
          <a:srcRect l="16667" t="16667" r="12500" b="16667"/>
          <a:stretch/>
        </p:blipFill>
        <p:spPr>
          <a:xfrm>
            <a:off x="7306816" y="5163825"/>
            <a:ext cx="1584176" cy="1490990"/>
          </a:xfrm>
          <a:prstGeom prst="rect">
            <a:avLst/>
          </a:prstGeom>
        </p:spPr>
      </p:pic>
      <p:pic>
        <p:nvPicPr>
          <p:cNvPr id="43" name="Resim 42"/>
          <p:cNvPicPr>
            <a:picLocks noChangeAspect="1"/>
          </p:cNvPicPr>
          <p:nvPr/>
        </p:nvPicPr>
        <p:blipFill rotWithShape="1">
          <a:blip r:embed="rId3" cstate="print"/>
          <a:srcRect l="16667" t="16667" r="12500" b="16667"/>
          <a:stretch/>
        </p:blipFill>
        <p:spPr>
          <a:xfrm>
            <a:off x="2743969" y="2539822"/>
            <a:ext cx="1584176" cy="1490990"/>
          </a:xfrm>
          <a:prstGeom prst="rect">
            <a:avLst/>
          </a:prstGeom>
        </p:spPr>
      </p:pic>
      <p:pic>
        <p:nvPicPr>
          <p:cNvPr id="44" name="Resim 43"/>
          <p:cNvPicPr>
            <a:picLocks noChangeAspect="1"/>
          </p:cNvPicPr>
          <p:nvPr/>
        </p:nvPicPr>
        <p:blipFill rotWithShape="1">
          <a:blip r:embed="rId3" cstate="print"/>
          <a:srcRect l="16667" t="16667" r="12500" b="16667"/>
          <a:stretch/>
        </p:blipFill>
        <p:spPr>
          <a:xfrm>
            <a:off x="2841390" y="2564676"/>
            <a:ext cx="1584176" cy="1490990"/>
          </a:xfrm>
          <a:prstGeom prst="rect">
            <a:avLst/>
          </a:prstGeom>
        </p:spPr>
      </p:pic>
      <p:pic>
        <p:nvPicPr>
          <p:cNvPr id="45" name="Resim 44"/>
          <p:cNvPicPr>
            <a:picLocks noChangeAspect="1"/>
          </p:cNvPicPr>
          <p:nvPr/>
        </p:nvPicPr>
        <p:blipFill rotWithShape="1">
          <a:blip r:embed="rId3" cstate="print"/>
          <a:srcRect l="16667" t="16667" r="12500" b="16667"/>
          <a:stretch/>
        </p:blipFill>
        <p:spPr>
          <a:xfrm>
            <a:off x="2993790" y="2717076"/>
            <a:ext cx="1584176" cy="1490990"/>
          </a:xfrm>
          <a:prstGeom prst="rect">
            <a:avLst/>
          </a:prstGeom>
        </p:spPr>
      </p:pic>
      <p:pic>
        <p:nvPicPr>
          <p:cNvPr id="46" name="Resim 45"/>
          <p:cNvPicPr>
            <a:picLocks noChangeAspect="1"/>
          </p:cNvPicPr>
          <p:nvPr/>
        </p:nvPicPr>
        <p:blipFill rotWithShape="1">
          <a:blip r:embed="rId3" cstate="print"/>
          <a:srcRect l="16667" t="16667" r="12500" b="16667"/>
          <a:stretch/>
        </p:blipFill>
        <p:spPr>
          <a:xfrm>
            <a:off x="3146190" y="2869476"/>
            <a:ext cx="1584176" cy="1490990"/>
          </a:xfrm>
          <a:prstGeom prst="rect">
            <a:avLst/>
          </a:prstGeom>
        </p:spPr>
      </p:pic>
      <p:pic>
        <p:nvPicPr>
          <p:cNvPr id="47" name="Resim 46"/>
          <p:cNvPicPr>
            <a:picLocks noChangeAspect="1"/>
          </p:cNvPicPr>
          <p:nvPr/>
        </p:nvPicPr>
        <p:blipFill rotWithShape="1">
          <a:blip r:embed="rId3" cstate="print"/>
          <a:srcRect l="16667" t="16667" r="12500" b="16667"/>
          <a:stretch/>
        </p:blipFill>
        <p:spPr>
          <a:xfrm>
            <a:off x="3298590" y="3021876"/>
            <a:ext cx="1584176" cy="1490990"/>
          </a:xfrm>
          <a:prstGeom prst="rect">
            <a:avLst/>
          </a:prstGeom>
        </p:spPr>
      </p:pic>
      <p:pic>
        <p:nvPicPr>
          <p:cNvPr id="48" name="Resim 47"/>
          <p:cNvPicPr>
            <a:picLocks noChangeAspect="1"/>
          </p:cNvPicPr>
          <p:nvPr/>
        </p:nvPicPr>
        <p:blipFill rotWithShape="1">
          <a:blip r:embed="rId3" cstate="print"/>
          <a:srcRect l="16667" t="16667" r="12500" b="16667"/>
          <a:stretch/>
        </p:blipFill>
        <p:spPr>
          <a:xfrm>
            <a:off x="3450990" y="3174276"/>
            <a:ext cx="1584176" cy="1490990"/>
          </a:xfrm>
          <a:prstGeom prst="rect">
            <a:avLst/>
          </a:prstGeom>
        </p:spPr>
      </p:pic>
      <p:pic>
        <p:nvPicPr>
          <p:cNvPr id="49" name="Resim 48"/>
          <p:cNvPicPr>
            <a:picLocks noChangeAspect="1"/>
          </p:cNvPicPr>
          <p:nvPr/>
        </p:nvPicPr>
        <p:blipFill rotWithShape="1">
          <a:blip r:embed="rId3" cstate="print"/>
          <a:srcRect l="16667" t="16667" r="12500" b="16667"/>
          <a:stretch/>
        </p:blipFill>
        <p:spPr>
          <a:xfrm>
            <a:off x="3603390" y="3326676"/>
            <a:ext cx="1584176" cy="1490990"/>
          </a:xfrm>
          <a:prstGeom prst="rect">
            <a:avLst/>
          </a:prstGeom>
        </p:spPr>
      </p:pic>
      <p:pic>
        <p:nvPicPr>
          <p:cNvPr id="50" name="Resim 49"/>
          <p:cNvPicPr>
            <a:picLocks noChangeAspect="1"/>
          </p:cNvPicPr>
          <p:nvPr/>
        </p:nvPicPr>
        <p:blipFill rotWithShape="1">
          <a:blip r:embed="rId3" cstate="print"/>
          <a:srcRect l="16667" t="16667" r="12500" b="16667"/>
          <a:stretch/>
        </p:blipFill>
        <p:spPr>
          <a:xfrm>
            <a:off x="3755790" y="3479076"/>
            <a:ext cx="1584176" cy="1490990"/>
          </a:xfrm>
          <a:prstGeom prst="rect">
            <a:avLst/>
          </a:prstGeom>
        </p:spPr>
      </p:pic>
      <p:pic>
        <p:nvPicPr>
          <p:cNvPr id="51" name="Resim 50"/>
          <p:cNvPicPr>
            <a:picLocks noChangeAspect="1"/>
          </p:cNvPicPr>
          <p:nvPr/>
        </p:nvPicPr>
        <p:blipFill rotWithShape="1">
          <a:blip r:embed="rId3" cstate="print"/>
          <a:srcRect l="16667" t="16667" r="12500" b="16667"/>
          <a:stretch/>
        </p:blipFill>
        <p:spPr>
          <a:xfrm>
            <a:off x="3908190" y="3631476"/>
            <a:ext cx="1584176" cy="1490990"/>
          </a:xfrm>
          <a:prstGeom prst="rect">
            <a:avLst/>
          </a:prstGeom>
        </p:spPr>
      </p:pic>
      <p:pic>
        <p:nvPicPr>
          <p:cNvPr id="52" name="Resim 51"/>
          <p:cNvPicPr>
            <a:picLocks noChangeAspect="1"/>
          </p:cNvPicPr>
          <p:nvPr/>
        </p:nvPicPr>
        <p:blipFill rotWithShape="1">
          <a:blip r:embed="rId3" cstate="print"/>
          <a:srcRect l="16667" t="16667" r="12500" b="16667"/>
          <a:stretch/>
        </p:blipFill>
        <p:spPr>
          <a:xfrm>
            <a:off x="4060590" y="3783876"/>
            <a:ext cx="1584176" cy="1490990"/>
          </a:xfrm>
          <a:prstGeom prst="rect">
            <a:avLst/>
          </a:prstGeom>
        </p:spPr>
      </p:pic>
      <p:pic>
        <p:nvPicPr>
          <p:cNvPr id="53" name="Resim 52"/>
          <p:cNvPicPr>
            <a:picLocks noChangeAspect="1"/>
          </p:cNvPicPr>
          <p:nvPr/>
        </p:nvPicPr>
        <p:blipFill rotWithShape="1">
          <a:blip r:embed="rId3" cstate="print"/>
          <a:srcRect l="16667" t="16667" r="12500" b="16667"/>
          <a:stretch/>
        </p:blipFill>
        <p:spPr>
          <a:xfrm>
            <a:off x="4212990" y="3936276"/>
            <a:ext cx="1584176" cy="1490990"/>
          </a:xfrm>
          <a:prstGeom prst="rect">
            <a:avLst/>
          </a:prstGeom>
        </p:spPr>
      </p:pic>
      <p:pic>
        <p:nvPicPr>
          <p:cNvPr id="54" name="Resim 53"/>
          <p:cNvPicPr>
            <a:picLocks noChangeAspect="1"/>
          </p:cNvPicPr>
          <p:nvPr/>
        </p:nvPicPr>
        <p:blipFill rotWithShape="1">
          <a:blip r:embed="rId3" cstate="print"/>
          <a:srcRect l="16667" t="16667" r="12500" b="16667"/>
          <a:stretch/>
        </p:blipFill>
        <p:spPr>
          <a:xfrm>
            <a:off x="4365390" y="4088676"/>
            <a:ext cx="1584176" cy="1490990"/>
          </a:xfrm>
          <a:prstGeom prst="rect">
            <a:avLst/>
          </a:prstGeom>
        </p:spPr>
      </p:pic>
      <p:pic>
        <p:nvPicPr>
          <p:cNvPr id="55" name="Resim 54"/>
          <p:cNvPicPr>
            <a:picLocks noChangeAspect="1"/>
          </p:cNvPicPr>
          <p:nvPr/>
        </p:nvPicPr>
        <p:blipFill rotWithShape="1">
          <a:blip r:embed="rId3" cstate="print"/>
          <a:srcRect l="16667" t="16667" r="12500" b="16667"/>
          <a:stretch/>
        </p:blipFill>
        <p:spPr>
          <a:xfrm>
            <a:off x="4517790" y="4241076"/>
            <a:ext cx="1584176" cy="1490990"/>
          </a:xfrm>
          <a:prstGeom prst="rect">
            <a:avLst/>
          </a:prstGeom>
        </p:spPr>
      </p:pic>
      <p:pic>
        <p:nvPicPr>
          <p:cNvPr id="56" name="Resim 55"/>
          <p:cNvPicPr>
            <a:picLocks noChangeAspect="1"/>
          </p:cNvPicPr>
          <p:nvPr/>
        </p:nvPicPr>
        <p:blipFill rotWithShape="1">
          <a:blip r:embed="rId3" cstate="print"/>
          <a:srcRect l="16667" t="16667" r="12500" b="16667"/>
          <a:stretch/>
        </p:blipFill>
        <p:spPr>
          <a:xfrm>
            <a:off x="4670190" y="4393476"/>
            <a:ext cx="1584176" cy="1490990"/>
          </a:xfrm>
          <a:prstGeom prst="rect">
            <a:avLst/>
          </a:prstGeom>
        </p:spPr>
      </p:pic>
      <p:pic>
        <p:nvPicPr>
          <p:cNvPr id="57" name="Resim 56"/>
          <p:cNvPicPr>
            <a:picLocks noChangeAspect="1"/>
          </p:cNvPicPr>
          <p:nvPr/>
        </p:nvPicPr>
        <p:blipFill rotWithShape="1">
          <a:blip r:embed="rId3" cstate="print"/>
          <a:srcRect l="16667" t="16667" r="12500" b="16667"/>
          <a:stretch/>
        </p:blipFill>
        <p:spPr>
          <a:xfrm>
            <a:off x="4822590" y="4545876"/>
            <a:ext cx="1584176" cy="1490990"/>
          </a:xfrm>
          <a:prstGeom prst="rect">
            <a:avLst/>
          </a:prstGeom>
        </p:spPr>
      </p:pic>
      <p:pic>
        <p:nvPicPr>
          <p:cNvPr id="58" name="Resim 57"/>
          <p:cNvPicPr>
            <a:picLocks noChangeAspect="1"/>
          </p:cNvPicPr>
          <p:nvPr/>
        </p:nvPicPr>
        <p:blipFill rotWithShape="1">
          <a:blip r:embed="rId3" cstate="print"/>
          <a:srcRect l="16667" t="16667" r="12500" b="16667"/>
          <a:stretch/>
        </p:blipFill>
        <p:spPr>
          <a:xfrm>
            <a:off x="4974990" y="4698276"/>
            <a:ext cx="1584176" cy="1490990"/>
          </a:xfrm>
          <a:prstGeom prst="rect">
            <a:avLst/>
          </a:prstGeom>
        </p:spPr>
      </p:pic>
      <p:pic>
        <p:nvPicPr>
          <p:cNvPr id="59" name="Resim 58"/>
          <p:cNvPicPr>
            <a:picLocks noChangeAspect="1"/>
          </p:cNvPicPr>
          <p:nvPr/>
        </p:nvPicPr>
        <p:blipFill rotWithShape="1">
          <a:blip r:embed="rId3" cstate="print"/>
          <a:srcRect l="16667" t="16667" r="12500" b="16667"/>
          <a:stretch/>
        </p:blipFill>
        <p:spPr>
          <a:xfrm>
            <a:off x="5127390" y="4850676"/>
            <a:ext cx="1584176" cy="1490990"/>
          </a:xfrm>
          <a:prstGeom prst="rect">
            <a:avLst/>
          </a:prstGeom>
        </p:spPr>
      </p:pic>
      <p:pic>
        <p:nvPicPr>
          <p:cNvPr id="60" name="Resim 59"/>
          <p:cNvPicPr>
            <a:picLocks noChangeAspect="1"/>
          </p:cNvPicPr>
          <p:nvPr/>
        </p:nvPicPr>
        <p:blipFill rotWithShape="1">
          <a:blip r:embed="rId3" cstate="print"/>
          <a:srcRect l="16667" t="16667" r="12500" b="16667"/>
          <a:stretch/>
        </p:blipFill>
        <p:spPr>
          <a:xfrm>
            <a:off x="5279790" y="5003076"/>
            <a:ext cx="1584176" cy="1490990"/>
          </a:xfrm>
          <a:prstGeom prst="rect">
            <a:avLst/>
          </a:prstGeom>
        </p:spPr>
      </p:pic>
      <p:sp>
        <p:nvSpPr>
          <p:cNvPr id="61" name="Başlık 3"/>
          <p:cNvSpPr txBox="1">
            <a:spLocks/>
          </p:cNvSpPr>
          <p:nvPr/>
        </p:nvSpPr>
        <p:spPr>
          <a:xfrm>
            <a:off x="5188928" y="1674248"/>
            <a:ext cx="376476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tr-TR" sz="3600" dirty="0" smtClean="0">
                <a:solidFill>
                  <a:srgbClr val="FF0000"/>
                </a:solidFill>
                <a:latin typeface="Alfabelen1 Normal" panose="00000400000000000000" pitchFamily="2" charset="0"/>
              </a:rPr>
              <a:t>100 tane 1™ var </a:t>
            </a:r>
            <a:endParaRPr lang="tr-TR" sz="2400" dirty="0">
              <a:solidFill>
                <a:srgbClr val="FF0000"/>
              </a:solidFill>
              <a:latin typeface="Alfabelen1 Normal" panose="00000400000000000000" pitchFamily="2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695989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"/>
                            </p:stCondLst>
                            <p:childTnLst>
                              <p:par>
                                <p:cTn id="2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750"/>
                            </p:stCondLst>
                            <p:childTnLst>
                              <p:par>
                                <p:cTn id="3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"/>
                            </p:stCondLst>
                            <p:childTnLst>
                              <p:par>
                                <p:cTn id="3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250"/>
                            </p:stCondLst>
                            <p:childTnLst>
                              <p:par>
                                <p:cTn id="4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500"/>
                            </p:stCondLst>
                            <p:childTnLst>
                              <p:par>
                                <p:cTn id="4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750"/>
                            </p:stCondLst>
                            <p:childTnLst>
                              <p:par>
                                <p:cTn id="5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000"/>
                            </p:stCondLst>
                            <p:childTnLst>
                              <p:par>
                                <p:cTn id="5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2250"/>
                            </p:stCondLst>
                            <p:childTnLst>
                              <p:par>
                                <p:cTn id="6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2500"/>
                            </p:stCondLst>
                            <p:childTnLst>
                              <p:par>
                                <p:cTn id="6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2750"/>
                            </p:stCondLst>
                            <p:childTnLst>
                              <p:par>
                                <p:cTn id="7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3000"/>
                            </p:stCondLst>
                            <p:childTnLst>
                              <p:par>
                                <p:cTn id="7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3250"/>
                            </p:stCondLst>
                            <p:childTnLst>
                              <p:par>
                                <p:cTn id="8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3500"/>
                            </p:stCondLst>
                            <p:childTnLst>
                              <p:par>
                                <p:cTn id="8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3750"/>
                            </p:stCondLst>
                            <p:childTnLst>
                              <p:par>
                                <p:cTn id="9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4000"/>
                            </p:stCondLst>
                            <p:childTnLst>
                              <p:par>
                                <p:cTn id="9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4250"/>
                            </p:stCondLst>
                            <p:childTnLst>
                              <p:par>
                                <p:cTn id="10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4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5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4500"/>
                            </p:stCondLst>
                            <p:childTnLst>
                              <p:par>
                                <p:cTn id="10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4750"/>
                            </p:stCondLst>
                            <p:childTnLst>
                              <p:par>
                                <p:cTn id="11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4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5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5000"/>
                            </p:stCondLst>
                            <p:childTnLst>
                              <p:par>
                                <p:cTn id="11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5250"/>
                            </p:stCondLst>
                            <p:childTnLst>
                              <p:par>
                                <p:cTn id="12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4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5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5500"/>
                            </p:stCondLst>
                            <p:childTnLst>
                              <p:par>
                                <p:cTn id="12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9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0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>
                            <p:stCondLst>
                              <p:cond delay="5750"/>
                            </p:stCondLst>
                            <p:childTnLst>
                              <p:par>
                                <p:cTn id="13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4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5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6000"/>
                            </p:stCondLst>
                            <p:childTnLst>
                              <p:par>
                                <p:cTn id="13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9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0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1" fill="hold">
                            <p:stCondLst>
                              <p:cond delay="6250"/>
                            </p:stCondLst>
                            <p:childTnLst>
                              <p:par>
                                <p:cTn id="14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4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5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>
                            <p:stCondLst>
                              <p:cond delay="6500"/>
                            </p:stCondLst>
                            <p:childTnLst>
                              <p:par>
                                <p:cTn id="14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9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0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1" fill="hold">
                            <p:stCondLst>
                              <p:cond delay="6750"/>
                            </p:stCondLst>
                            <p:childTnLst>
                              <p:par>
                                <p:cTn id="15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4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5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>
                            <p:stCondLst>
                              <p:cond delay="7000"/>
                            </p:stCondLst>
                            <p:childTnLst>
                              <p:par>
                                <p:cTn id="15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9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0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1" fill="hold">
                            <p:stCondLst>
                              <p:cond delay="7250"/>
                            </p:stCondLst>
                            <p:childTnLst>
                              <p:par>
                                <p:cTn id="16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4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5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6" fill="hold">
                            <p:stCondLst>
                              <p:cond delay="7500"/>
                            </p:stCondLst>
                            <p:childTnLst>
                              <p:par>
                                <p:cTn id="16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9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0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1" fill="hold">
                            <p:stCondLst>
                              <p:cond delay="7750"/>
                            </p:stCondLst>
                            <p:childTnLst>
                              <p:par>
                                <p:cTn id="17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4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5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6" fill="hold">
                            <p:stCondLst>
                              <p:cond delay="8000"/>
                            </p:stCondLst>
                            <p:childTnLst>
                              <p:par>
                                <p:cTn id="17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9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0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1" fill="hold">
                            <p:stCondLst>
                              <p:cond delay="8250"/>
                            </p:stCondLst>
                            <p:childTnLst>
                              <p:par>
                                <p:cTn id="18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4" dur="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5" dur="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6" fill="hold">
                            <p:stCondLst>
                              <p:cond delay="8500"/>
                            </p:stCondLst>
                            <p:childTnLst>
                              <p:par>
                                <p:cTn id="18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9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0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1" fill="hold">
                            <p:stCondLst>
                              <p:cond delay="8750"/>
                            </p:stCondLst>
                            <p:childTnLst>
                              <p:par>
                                <p:cTn id="19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4" dur="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5" dur="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6" fill="hold">
                            <p:stCondLst>
                              <p:cond delay="9000"/>
                            </p:stCondLst>
                            <p:childTnLst>
                              <p:par>
                                <p:cTn id="19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9" dur="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0" dur="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1" fill="hold">
                            <p:stCondLst>
                              <p:cond delay="9250"/>
                            </p:stCondLst>
                            <p:childTnLst>
                              <p:par>
                                <p:cTn id="20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4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5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6" fill="hold">
                            <p:stCondLst>
                              <p:cond delay="9500"/>
                            </p:stCondLst>
                            <p:childTnLst>
                              <p:par>
                                <p:cTn id="20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9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0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1" fill="hold">
                            <p:stCondLst>
                              <p:cond delay="9750"/>
                            </p:stCondLst>
                            <p:childTnLst>
                              <p:par>
                                <p:cTn id="21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4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5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6" fill="hold">
                            <p:stCondLst>
                              <p:cond delay="10000"/>
                            </p:stCondLst>
                            <p:childTnLst>
                              <p:par>
                                <p:cTn id="21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9" dur="2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0" dur="2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1" fill="hold">
                            <p:stCondLst>
                              <p:cond delay="10250"/>
                            </p:stCondLst>
                            <p:childTnLst>
                              <p:par>
                                <p:cTn id="22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4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5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6" fill="hold">
                            <p:stCondLst>
                              <p:cond delay="10500"/>
                            </p:stCondLst>
                            <p:childTnLst>
                              <p:par>
                                <p:cTn id="22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9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0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1" fill="hold">
                            <p:stCondLst>
                              <p:cond delay="10750"/>
                            </p:stCondLst>
                            <p:childTnLst>
                              <p:par>
                                <p:cTn id="23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4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5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6" fill="hold">
                            <p:stCondLst>
                              <p:cond delay="11000"/>
                            </p:stCondLst>
                            <p:childTnLst>
                              <p:par>
                                <p:cTn id="23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9" dur="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0" dur="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1" fill="hold">
                            <p:stCondLst>
                              <p:cond delay="11250"/>
                            </p:stCondLst>
                            <p:childTnLst>
                              <p:par>
                                <p:cTn id="24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4" dur="2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5" dur="2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6" fill="hold">
                            <p:stCondLst>
                              <p:cond delay="11500"/>
                            </p:stCondLst>
                            <p:childTnLst>
                              <p:par>
                                <p:cTn id="24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9" dur="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0" dur="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1" fill="hold">
                            <p:stCondLst>
                              <p:cond delay="11750"/>
                            </p:stCondLst>
                            <p:childTnLst>
                              <p:par>
                                <p:cTn id="25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4" dur="2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5" dur="2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6" fill="hold">
                            <p:stCondLst>
                              <p:cond delay="12000"/>
                            </p:stCondLst>
                            <p:childTnLst>
                              <p:par>
                                <p:cTn id="25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9" dur="2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0" dur="2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1" fill="hold">
                            <p:stCondLst>
                              <p:cond delay="12250"/>
                            </p:stCondLst>
                            <p:childTnLst>
                              <p:par>
                                <p:cTn id="26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4" dur="2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5" dur="2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6" fill="hold">
                            <p:stCondLst>
                              <p:cond delay="12500"/>
                            </p:stCondLst>
                            <p:childTnLst>
                              <p:par>
                                <p:cTn id="26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9" dur="2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0" dur="2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1" fill="hold">
                            <p:stCondLst>
                              <p:cond delay="12750"/>
                            </p:stCondLst>
                            <p:childTnLst>
                              <p:par>
                                <p:cTn id="27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4" dur="2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5" dur="2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6" fill="hold">
                            <p:stCondLst>
                              <p:cond delay="13000"/>
                            </p:stCondLst>
                            <p:childTnLst>
                              <p:par>
                                <p:cTn id="27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9" dur="25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0" dur="25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1" fill="hold">
                            <p:stCondLst>
                              <p:cond delay="13250"/>
                            </p:stCondLst>
                            <p:childTnLst>
                              <p:par>
                                <p:cTn id="28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4" dur="2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5" dur="2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6" fill="hold">
                            <p:stCondLst>
                              <p:cond delay="13500"/>
                            </p:stCondLst>
                            <p:childTnLst>
                              <p:par>
                                <p:cTn id="28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9" dur="25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0" dur="25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1" fill="hold">
                            <p:stCondLst>
                              <p:cond delay="13750"/>
                            </p:stCondLst>
                            <p:childTnLst>
                              <p:par>
                                <p:cTn id="29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4" dur="25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5" dur="25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6" fill="hold">
                            <p:stCondLst>
                              <p:cond delay="14000"/>
                            </p:stCondLst>
                            <p:childTnLst>
                              <p:par>
                                <p:cTn id="29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9" dur="25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0" dur="25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1" dur="25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1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aşlık 3"/>
          <p:cNvSpPr txBox="1">
            <a:spLocks/>
          </p:cNvSpPr>
          <p:nvPr/>
        </p:nvSpPr>
        <p:spPr>
          <a:xfrm>
            <a:off x="4931497" y="138996"/>
            <a:ext cx="421250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tr-TR" sz="3600" dirty="0" smtClean="0">
                <a:solidFill>
                  <a:srgbClr val="FF0000"/>
                </a:solidFill>
                <a:latin typeface="Alfabelen1 Normal" panose="00000400000000000000" pitchFamily="2" charset="0"/>
              </a:rPr>
              <a:t>Kaç tane 20™ var?</a:t>
            </a:r>
            <a:endParaRPr lang="tr-TR" sz="2400" dirty="0">
              <a:solidFill>
                <a:srgbClr val="FF0000"/>
              </a:solidFill>
              <a:latin typeface="Alfabelen1 Normal" panose="00000400000000000000" pitchFamily="2" charset="0"/>
            </a:endParaRPr>
          </a:p>
        </p:txBody>
      </p:sp>
      <p:pic>
        <p:nvPicPr>
          <p:cNvPr id="4" name="Picture 2" descr="20 tl ile ilgili gÃ¶rsel sonucu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2780928"/>
            <a:ext cx="4751041" cy="230425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20 tl ile ilgili gÃ¶rsel sonucu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3645024"/>
            <a:ext cx="4751041" cy="230425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Başlık 3"/>
          <p:cNvSpPr txBox="1">
            <a:spLocks/>
          </p:cNvSpPr>
          <p:nvPr/>
        </p:nvSpPr>
        <p:spPr>
          <a:xfrm>
            <a:off x="5188928" y="1674248"/>
            <a:ext cx="376476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tr-TR" sz="3600" dirty="0" smtClean="0">
                <a:solidFill>
                  <a:srgbClr val="FF0000"/>
                </a:solidFill>
                <a:latin typeface="Alfabelen1 Normal" panose="00000400000000000000" pitchFamily="2" charset="0"/>
              </a:rPr>
              <a:t>2 tane 20™ 1tane 10™ var </a:t>
            </a:r>
            <a:endParaRPr lang="tr-TR" sz="2400" dirty="0">
              <a:solidFill>
                <a:srgbClr val="FF0000"/>
              </a:solidFill>
              <a:latin typeface="Alfabelen1 Normal" panose="00000400000000000000" pitchFamily="2" charset="0"/>
            </a:endParaRPr>
          </a:p>
        </p:txBody>
      </p:sp>
      <p:pic>
        <p:nvPicPr>
          <p:cNvPr id="10" name="Resim 9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3263" y="61426"/>
            <a:ext cx="4824423" cy="2495094"/>
          </a:xfrm>
          <a:prstGeom prst="rect">
            <a:avLst/>
          </a:prstGeom>
        </p:spPr>
      </p:pic>
      <p:pic>
        <p:nvPicPr>
          <p:cNvPr id="11" name="Resim 10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635896" y="3810213"/>
            <a:ext cx="4850531" cy="2363475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3122315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"/>
                            </p:stCondLst>
                            <p:childTnLst>
                              <p:par>
                                <p:cTn id="1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9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aşlık 3"/>
          <p:cNvSpPr txBox="1">
            <a:spLocks/>
          </p:cNvSpPr>
          <p:nvPr/>
        </p:nvSpPr>
        <p:spPr>
          <a:xfrm>
            <a:off x="4931497" y="138996"/>
            <a:ext cx="421250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tr-TR" sz="3600" dirty="0" smtClean="0">
                <a:solidFill>
                  <a:srgbClr val="FF0000"/>
                </a:solidFill>
                <a:latin typeface="Alfabelen1 Normal" panose="00000400000000000000" pitchFamily="2" charset="0"/>
              </a:rPr>
              <a:t>Kaç tane 10™ var?</a:t>
            </a:r>
            <a:endParaRPr lang="tr-TR" sz="2400" dirty="0">
              <a:solidFill>
                <a:srgbClr val="FF0000"/>
              </a:solidFill>
              <a:latin typeface="Alfabelen1 Normal" panose="00000400000000000000" pitchFamily="2" charset="0"/>
            </a:endParaRPr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9511" y="2708920"/>
            <a:ext cx="4850531" cy="2363475"/>
          </a:xfrm>
          <a:prstGeom prst="rect">
            <a:avLst/>
          </a:prstGeom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220778" y="2698254"/>
            <a:ext cx="4850531" cy="2363475"/>
          </a:xfrm>
          <a:prstGeom prst="rect">
            <a:avLst/>
          </a:prstGeom>
        </p:spPr>
      </p:pic>
      <p:pic>
        <p:nvPicPr>
          <p:cNvPr id="6" name="Resim 5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421906" y="2934195"/>
            <a:ext cx="4850531" cy="2363475"/>
          </a:xfrm>
          <a:prstGeom prst="rect">
            <a:avLst/>
          </a:prstGeom>
        </p:spPr>
      </p:pic>
      <p:pic>
        <p:nvPicPr>
          <p:cNvPr id="7" name="Resim 6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266432" y="3680788"/>
            <a:ext cx="4850531" cy="2363475"/>
          </a:xfrm>
          <a:prstGeom prst="rect">
            <a:avLst/>
          </a:prstGeom>
        </p:spPr>
      </p:pic>
      <p:pic>
        <p:nvPicPr>
          <p:cNvPr id="8" name="Resim 7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403648" y="4347857"/>
            <a:ext cx="4850531" cy="2363475"/>
          </a:xfrm>
          <a:prstGeom prst="rect">
            <a:avLst/>
          </a:prstGeom>
        </p:spPr>
      </p:pic>
      <p:sp>
        <p:nvSpPr>
          <p:cNvPr id="14" name="Başlık 3"/>
          <p:cNvSpPr txBox="1">
            <a:spLocks/>
          </p:cNvSpPr>
          <p:nvPr/>
        </p:nvSpPr>
        <p:spPr>
          <a:xfrm>
            <a:off x="5188928" y="1674248"/>
            <a:ext cx="376476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tr-TR" sz="3600" dirty="0" smtClean="0">
                <a:solidFill>
                  <a:srgbClr val="FF0000"/>
                </a:solidFill>
                <a:latin typeface="Alfabelen1 Normal" panose="00000400000000000000" pitchFamily="2" charset="0"/>
              </a:rPr>
              <a:t>5 tane 10™ var </a:t>
            </a:r>
            <a:endParaRPr lang="tr-TR" sz="2400" dirty="0">
              <a:solidFill>
                <a:srgbClr val="FF0000"/>
              </a:solidFill>
              <a:latin typeface="Alfabelen1 Normal" panose="00000400000000000000" pitchFamily="2" charset="0"/>
            </a:endParaRPr>
          </a:p>
        </p:txBody>
      </p:sp>
      <p:pic>
        <p:nvPicPr>
          <p:cNvPr id="15" name="Resim 1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3263" y="61426"/>
            <a:ext cx="4824423" cy="2495094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9093752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"/>
                            </p:stCondLst>
                            <p:childTnLst>
                              <p:par>
                                <p:cTn id="1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750"/>
                            </p:stCondLst>
                            <p:childTnLst>
                              <p:par>
                                <p:cTn id="2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000"/>
                            </p:stCondLst>
                            <p:childTnLst>
                              <p:par>
                                <p:cTn id="3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250"/>
                            </p:stCondLst>
                            <p:childTnLst>
                              <p:par>
                                <p:cTn id="3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aşlık 3"/>
          <p:cNvSpPr txBox="1">
            <a:spLocks/>
          </p:cNvSpPr>
          <p:nvPr/>
        </p:nvSpPr>
        <p:spPr>
          <a:xfrm>
            <a:off x="4931497" y="138996"/>
            <a:ext cx="421250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tr-TR" sz="3600" dirty="0" smtClean="0">
                <a:solidFill>
                  <a:srgbClr val="FF0000"/>
                </a:solidFill>
                <a:latin typeface="Alfabelen1 Normal" panose="00000400000000000000" pitchFamily="2" charset="0"/>
              </a:rPr>
              <a:t>Kaç tane 5™ var?</a:t>
            </a:r>
            <a:endParaRPr lang="tr-TR" sz="2400" dirty="0">
              <a:solidFill>
                <a:srgbClr val="FF0000"/>
              </a:solidFill>
              <a:latin typeface="Alfabelen1 Normal" panose="00000400000000000000" pitchFamily="2" charset="0"/>
            </a:endParaRPr>
          </a:p>
        </p:txBody>
      </p:sp>
      <p:pic>
        <p:nvPicPr>
          <p:cNvPr id="5" name="Resim 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06573" y="2708920"/>
            <a:ext cx="4823470" cy="2392286"/>
          </a:xfrm>
          <a:prstGeom prst="rect">
            <a:avLst/>
          </a:prstGeom>
        </p:spPr>
      </p:pic>
      <p:pic>
        <p:nvPicPr>
          <p:cNvPr id="6" name="Resim 5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58973" y="2861320"/>
            <a:ext cx="4823470" cy="2392286"/>
          </a:xfrm>
          <a:prstGeom prst="rect">
            <a:avLst/>
          </a:prstGeom>
        </p:spPr>
      </p:pic>
      <p:pic>
        <p:nvPicPr>
          <p:cNvPr id="7" name="Resim 6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11373" y="3013720"/>
            <a:ext cx="4823470" cy="2392286"/>
          </a:xfrm>
          <a:prstGeom prst="rect">
            <a:avLst/>
          </a:prstGeom>
        </p:spPr>
      </p:pic>
      <p:pic>
        <p:nvPicPr>
          <p:cNvPr id="8" name="Resim 7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63773" y="3166120"/>
            <a:ext cx="4823470" cy="2392286"/>
          </a:xfrm>
          <a:prstGeom prst="rect">
            <a:avLst/>
          </a:prstGeom>
        </p:spPr>
      </p:pic>
      <p:pic>
        <p:nvPicPr>
          <p:cNvPr id="9" name="Resim 8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16173" y="3318520"/>
            <a:ext cx="4823470" cy="2392286"/>
          </a:xfrm>
          <a:prstGeom prst="rect">
            <a:avLst/>
          </a:prstGeom>
        </p:spPr>
      </p:pic>
      <p:pic>
        <p:nvPicPr>
          <p:cNvPr id="10" name="Resim 9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68573" y="3470920"/>
            <a:ext cx="4823470" cy="2392286"/>
          </a:xfrm>
          <a:prstGeom prst="rect">
            <a:avLst/>
          </a:prstGeom>
        </p:spPr>
      </p:pic>
      <p:pic>
        <p:nvPicPr>
          <p:cNvPr id="11" name="Resim 10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20973" y="3623320"/>
            <a:ext cx="4823470" cy="2392286"/>
          </a:xfrm>
          <a:prstGeom prst="rect">
            <a:avLst/>
          </a:prstGeom>
        </p:spPr>
      </p:pic>
      <p:pic>
        <p:nvPicPr>
          <p:cNvPr id="12" name="Resim 1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73373" y="3775720"/>
            <a:ext cx="4823470" cy="2392286"/>
          </a:xfrm>
          <a:prstGeom prst="rect">
            <a:avLst/>
          </a:prstGeom>
        </p:spPr>
      </p:pic>
      <p:pic>
        <p:nvPicPr>
          <p:cNvPr id="13" name="Resim 1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225159" y="4377119"/>
            <a:ext cx="4823470" cy="2392286"/>
          </a:xfrm>
          <a:prstGeom prst="rect">
            <a:avLst/>
          </a:prstGeom>
        </p:spPr>
      </p:pic>
      <p:pic>
        <p:nvPicPr>
          <p:cNvPr id="14" name="Resim 1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320530" y="2432508"/>
            <a:ext cx="4823470" cy="2392286"/>
          </a:xfrm>
          <a:prstGeom prst="rect">
            <a:avLst/>
          </a:prstGeom>
        </p:spPr>
      </p:pic>
      <p:sp>
        <p:nvSpPr>
          <p:cNvPr id="25" name="Başlık 3"/>
          <p:cNvSpPr txBox="1">
            <a:spLocks/>
          </p:cNvSpPr>
          <p:nvPr/>
        </p:nvSpPr>
        <p:spPr>
          <a:xfrm>
            <a:off x="5188928" y="1674248"/>
            <a:ext cx="376476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tr-TR" sz="3600" dirty="0" smtClean="0">
                <a:solidFill>
                  <a:srgbClr val="FF0000"/>
                </a:solidFill>
                <a:latin typeface="Alfabelen1 Normal" panose="00000400000000000000" pitchFamily="2" charset="0"/>
              </a:rPr>
              <a:t>10 tane 5™ var </a:t>
            </a:r>
            <a:endParaRPr lang="tr-TR" sz="2400" dirty="0">
              <a:solidFill>
                <a:srgbClr val="FF0000"/>
              </a:solidFill>
              <a:latin typeface="Alfabelen1 Normal" panose="00000400000000000000" pitchFamily="2" charset="0"/>
            </a:endParaRPr>
          </a:p>
        </p:txBody>
      </p:sp>
      <p:pic>
        <p:nvPicPr>
          <p:cNvPr id="26" name="Resim 25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3263" y="61426"/>
            <a:ext cx="4824423" cy="2495094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40840250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"/>
                            </p:stCondLst>
                            <p:childTnLst>
                              <p:par>
                                <p:cTn id="1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750"/>
                            </p:stCondLst>
                            <p:childTnLst>
                              <p:par>
                                <p:cTn id="2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000"/>
                            </p:stCondLst>
                            <p:childTnLst>
                              <p:par>
                                <p:cTn id="3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250"/>
                            </p:stCondLst>
                            <p:childTnLst>
                              <p:par>
                                <p:cTn id="3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500"/>
                            </p:stCondLst>
                            <p:childTnLst>
                              <p:par>
                                <p:cTn id="4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750"/>
                            </p:stCondLst>
                            <p:childTnLst>
                              <p:par>
                                <p:cTn id="4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000"/>
                            </p:stCondLst>
                            <p:childTnLst>
                              <p:par>
                                <p:cTn id="5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250"/>
                            </p:stCondLst>
                            <p:childTnLst>
                              <p:par>
                                <p:cTn id="5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2500"/>
                            </p:stCondLst>
                            <p:childTnLst>
                              <p:par>
                                <p:cTn id="6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aşlık 3"/>
          <p:cNvSpPr txBox="1">
            <a:spLocks/>
          </p:cNvSpPr>
          <p:nvPr/>
        </p:nvSpPr>
        <p:spPr>
          <a:xfrm>
            <a:off x="4931497" y="138996"/>
            <a:ext cx="421250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tr-TR" sz="3600" dirty="0" smtClean="0">
                <a:solidFill>
                  <a:srgbClr val="FF0000"/>
                </a:solidFill>
                <a:latin typeface="Alfabelen1 Normal" panose="00000400000000000000" pitchFamily="2" charset="0"/>
              </a:rPr>
              <a:t>Kaç tane </a:t>
            </a:r>
            <a:r>
              <a:rPr lang="tr-TR" sz="3600" dirty="0">
                <a:solidFill>
                  <a:srgbClr val="FF0000"/>
                </a:solidFill>
                <a:latin typeface="Alfabelen1 Normal" panose="00000400000000000000" pitchFamily="2" charset="0"/>
              </a:rPr>
              <a:t>1</a:t>
            </a:r>
            <a:r>
              <a:rPr lang="tr-TR" sz="3600" dirty="0" smtClean="0">
                <a:solidFill>
                  <a:srgbClr val="FF0000"/>
                </a:solidFill>
                <a:latin typeface="Alfabelen1 Normal" panose="00000400000000000000" pitchFamily="2" charset="0"/>
              </a:rPr>
              <a:t>™ var?</a:t>
            </a:r>
            <a:endParaRPr lang="tr-TR" sz="2400" dirty="0">
              <a:solidFill>
                <a:srgbClr val="FF0000"/>
              </a:solidFill>
              <a:latin typeface="Alfabelen1 Normal" panose="00000400000000000000" pitchFamily="2" charset="0"/>
            </a:endParaRPr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 rotWithShape="1">
          <a:blip r:embed="rId2" cstate="print"/>
          <a:srcRect l="16667" t="16667" r="12500" b="16667"/>
          <a:stretch/>
        </p:blipFill>
        <p:spPr>
          <a:xfrm>
            <a:off x="179512" y="2636912"/>
            <a:ext cx="1584176" cy="1490990"/>
          </a:xfrm>
          <a:prstGeom prst="rect">
            <a:avLst/>
          </a:prstGeom>
        </p:spPr>
      </p:pic>
      <p:pic>
        <p:nvPicPr>
          <p:cNvPr id="5" name="Resim 4"/>
          <p:cNvPicPr>
            <a:picLocks noChangeAspect="1"/>
          </p:cNvPicPr>
          <p:nvPr/>
        </p:nvPicPr>
        <p:blipFill rotWithShape="1">
          <a:blip r:embed="rId2" cstate="print"/>
          <a:srcRect l="16667" t="16667" r="12500" b="16667"/>
          <a:stretch/>
        </p:blipFill>
        <p:spPr>
          <a:xfrm>
            <a:off x="467544" y="2708920"/>
            <a:ext cx="1584176" cy="1490990"/>
          </a:xfrm>
          <a:prstGeom prst="rect">
            <a:avLst/>
          </a:prstGeom>
        </p:spPr>
      </p:pic>
      <p:pic>
        <p:nvPicPr>
          <p:cNvPr id="6" name="Resim 5"/>
          <p:cNvPicPr>
            <a:picLocks noChangeAspect="1"/>
          </p:cNvPicPr>
          <p:nvPr/>
        </p:nvPicPr>
        <p:blipFill rotWithShape="1">
          <a:blip r:embed="rId2" cstate="print"/>
          <a:srcRect l="16667" t="16667" r="12500" b="16667"/>
          <a:stretch/>
        </p:blipFill>
        <p:spPr>
          <a:xfrm>
            <a:off x="619944" y="2861320"/>
            <a:ext cx="1584176" cy="1490990"/>
          </a:xfrm>
          <a:prstGeom prst="rect">
            <a:avLst/>
          </a:prstGeom>
        </p:spPr>
      </p:pic>
      <p:pic>
        <p:nvPicPr>
          <p:cNvPr id="7" name="Resim 6"/>
          <p:cNvPicPr>
            <a:picLocks noChangeAspect="1"/>
          </p:cNvPicPr>
          <p:nvPr/>
        </p:nvPicPr>
        <p:blipFill rotWithShape="1">
          <a:blip r:embed="rId2" cstate="print"/>
          <a:srcRect l="16667" t="16667" r="12500" b="16667"/>
          <a:stretch/>
        </p:blipFill>
        <p:spPr>
          <a:xfrm>
            <a:off x="772344" y="3013720"/>
            <a:ext cx="1584176" cy="1490990"/>
          </a:xfrm>
          <a:prstGeom prst="rect">
            <a:avLst/>
          </a:prstGeom>
        </p:spPr>
      </p:pic>
      <p:pic>
        <p:nvPicPr>
          <p:cNvPr id="8" name="Resim 7"/>
          <p:cNvPicPr>
            <a:picLocks noChangeAspect="1"/>
          </p:cNvPicPr>
          <p:nvPr/>
        </p:nvPicPr>
        <p:blipFill rotWithShape="1">
          <a:blip r:embed="rId2" cstate="print"/>
          <a:srcRect l="16667" t="16667" r="12500" b="16667"/>
          <a:stretch/>
        </p:blipFill>
        <p:spPr>
          <a:xfrm>
            <a:off x="924744" y="3166120"/>
            <a:ext cx="1584176" cy="1490990"/>
          </a:xfrm>
          <a:prstGeom prst="rect">
            <a:avLst/>
          </a:prstGeom>
        </p:spPr>
      </p:pic>
      <p:pic>
        <p:nvPicPr>
          <p:cNvPr id="9" name="Resim 8"/>
          <p:cNvPicPr>
            <a:picLocks noChangeAspect="1"/>
          </p:cNvPicPr>
          <p:nvPr/>
        </p:nvPicPr>
        <p:blipFill rotWithShape="1">
          <a:blip r:embed="rId2" cstate="print"/>
          <a:srcRect l="16667" t="16667" r="12500" b="16667"/>
          <a:stretch/>
        </p:blipFill>
        <p:spPr>
          <a:xfrm>
            <a:off x="1077144" y="3318520"/>
            <a:ext cx="1584176" cy="1490990"/>
          </a:xfrm>
          <a:prstGeom prst="rect">
            <a:avLst/>
          </a:prstGeom>
        </p:spPr>
      </p:pic>
      <p:pic>
        <p:nvPicPr>
          <p:cNvPr id="10" name="Resim 9"/>
          <p:cNvPicPr>
            <a:picLocks noChangeAspect="1"/>
          </p:cNvPicPr>
          <p:nvPr/>
        </p:nvPicPr>
        <p:blipFill rotWithShape="1">
          <a:blip r:embed="rId2" cstate="print"/>
          <a:srcRect l="16667" t="16667" r="12500" b="16667"/>
          <a:stretch/>
        </p:blipFill>
        <p:spPr>
          <a:xfrm>
            <a:off x="1229544" y="3470920"/>
            <a:ext cx="1584176" cy="1490990"/>
          </a:xfrm>
          <a:prstGeom prst="rect">
            <a:avLst/>
          </a:prstGeom>
        </p:spPr>
      </p:pic>
      <p:pic>
        <p:nvPicPr>
          <p:cNvPr id="11" name="Resim 10"/>
          <p:cNvPicPr>
            <a:picLocks noChangeAspect="1"/>
          </p:cNvPicPr>
          <p:nvPr/>
        </p:nvPicPr>
        <p:blipFill rotWithShape="1">
          <a:blip r:embed="rId2" cstate="print"/>
          <a:srcRect l="16667" t="16667" r="12500" b="16667"/>
          <a:stretch/>
        </p:blipFill>
        <p:spPr>
          <a:xfrm>
            <a:off x="1381944" y="3623320"/>
            <a:ext cx="1584176" cy="1490990"/>
          </a:xfrm>
          <a:prstGeom prst="rect">
            <a:avLst/>
          </a:prstGeom>
        </p:spPr>
      </p:pic>
      <p:pic>
        <p:nvPicPr>
          <p:cNvPr id="12" name="Resim 11"/>
          <p:cNvPicPr>
            <a:picLocks noChangeAspect="1"/>
          </p:cNvPicPr>
          <p:nvPr/>
        </p:nvPicPr>
        <p:blipFill rotWithShape="1">
          <a:blip r:embed="rId2" cstate="print"/>
          <a:srcRect l="16667" t="16667" r="12500" b="16667"/>
          <a:stretch/>
        </p:blipFill>
        <p:spPr>
          <a:xfrm>
            <a:off x="1534344" y="3775720"/>
            <a:ext cx="1584176" cy="1490990"/>
          </a:xfrm>
          <a:prstGeom prst="rect">
            <a:avLst/>
          </a:prstGeom>
        </p:spPr>
      </p:pic>
      <p:pic>
        <p:nvPicPr>
          <p:cNvPr id="13" name="Resim 12"/>
          <p:cNvPicPr>
            <a:picLocks noChangeAspect="1"/>
          </p:cNvPicPr>
          <p:nvPr/>
        </p:nvPicPr>
        <p:blipFill rotWithShape="1">
          <a:blip r:embed="rId2" cstate="print"/>
          <a:srcRect l="16667" t="16667" r="12500" b="16667"/>
          <a:stretch/>
        </p:blipFill>
        <p:spPr>
          <a:xfrm>
            <a:off x="1686744" y="3928120"/>
            <a:ext cx="1584176" cy="1490990"/>
          </a:xfrm>
          <a:prstGeom prst="rect">
            <a:avLst/>
          </a:prstGeom>
        </p:spPr>
      </p:pic>
      <p:pic>
        <p:nvPicPr>
          <p:cNvPr id="14" name="Resim 13"/>
          <p:cNvPicPr>
            <a:picLocks noChangeAspect="1"/>
          </p:cNvPicPr>
          <p:nvPr/>
        </p:nvPicPr>
        <p:blipFill rotWithShape="1">
          <a:blip r:embed="rId2" cstate="print"/>
          <a:srcRect l="16667" t="16667" r="12500" b="16667"/>
          <a:stretch/>
        </p:blipFill>
        <p:spPr>
          <a:xfrm>
            <a:off x="1839144" y="4080520"/>
            <a:ext cx="1584176" cy="1490990"/>
          </a:xfrm>
          <a:prstGeom prst="rect">
            <a:avLst/>
          </a:prstGeom>
        </p:spPr>
      </p:pic>
      <p:pic>
        <p:nvPicPr>
          <p:cNvPr id="15" name="Resim 14"/>
          <p:cNvPicPr>
            <a:picLocks noChangeAspect="1"/>
          </p:cNvPicPr>
          <p:nvPr/>
        </p:nvPicPr>
        <p:blipFill rotWithShape="1">
          <a:blip r:embed="rId2" cstate="print"/>
          <a:srcRect l="16667" t="16667" r="12500" b="16667"/>
          <a:stretch/>
        </p:blipFill>
        <p:spPr>
          <a:xfrm>
            <a:off x="1991544" y="4232920"/>
            <a:ext cx="1584176" cy="1490990"/>
          </a:xfrm>
          <a:prstGeom prst="rect">
            <a:avLst/>
          </a:prstGeom>
        </p:spPr>
      </p:pic>
      <p:pic>
        <p:nvPicPr>
          <p:cNvPr id="16" name="Resim 15"/>
          <p:cNvPicPr>
            <a:picLocks noChangeAspect="1"/>
          </p:cNvPicPr>
          <p:nvPr/>
        </p:nvPicPr>
        <p:blipFill rotWithShape="1">
          <a:blip r:embed="rId2" cstate="print"/>
          <a:srcRect l="16667" t="16667" r="12500" b="16667"/>
          <a:stretch/>
        </p:blipFill>
        <p:spPr>
          <a:xfrm>
            <a:off x="2143944" y="4385320"/>
            <a:ext cx="1584176" cy="1490990"/>
          </a:xfrm>
          <a:prstGeom prst="rect">
            <a:avLst/>
          </a:prstGeom>
        </p:spPr>
      </p:pic>
      <p:pic>
        <p:nvPicPr>
          <p:cNvPr id="17" name="Resim 16"/>
          <p:cNvPicPr>
            <a:picLocks noChangeAspect="1"/>
          </p:cNvPicPr>
          <p:nvPr/>
        </p:nvPicPr>
        <p:blipFill rotWithShape="1">
          <a:blip r:embed="rId2" cstate="print"/>
          <a:srcRect l="16667" t="16667" r="12500" b="16667"/>
          <a:stretch/>
        </p:blipFill>
        <p:spPr>
          <a:xfrm>
            <a:off x="2296344" y="4537720"/>
            <a:ext cx="1584176" cy="1490990"/>
          </a:xfrm>
          <a:prstGeom prst="rect">
            <a:avLst/>
          </a:prstGeom>
        </p:spPr>
      </p:pic>
      <p:pic>
        <p:nvPicPr>
          <p:cNvPr id="18" name="Resim 17"/>
          <p:cNvPicPr>
            <a:picLocks noChangeAspect="1"/>
          </p:cNvPicPr>
          <p:nvPr/>
        </p:nvPicPr>
        <p:blipFill rotWithShape="1">
          <a:blip r:embed="rId2" cstate="print"/>
          <a:srcRect l="16667" t="16667" r="12500" b="16667"/>
          <a:stretch/>
        </p:blipFill>
        <p:spPr>
          <a:xfrm>
            <a:off x="2448744" y="4690120"/>
            <a:ext cx="1584176" cy="1490990"/>
          </a:xfrm>
          <a:prstGeom prst="rect">
            <a:avLst/>
          </a:prstGeom>
        </p:spPr>
      </p:pic>
      <p:pic>
        <p:nvPicPr>
          <p:cNvPr id="19" name="Resim 18"/>
          <p:cNvPicPr>
            <a:picLocks noChangeAspect="1"/>
          </p:cNvPicPr>
          <p:nvPr/>
        </p:nvPicPr>
        <p:blipFill rotWithShape="1">
          <a:blip r:embed="rId2" cstate="print"/>
          <a:srcRect l="16667" t="16667" r="12500" b="16667"/>
          <a:stretch/>
        </p:blipFill>
        <p:spPr>
          <a:xfrm>
            <a:off x="2601144" y="4842520"/>
            <a:ext cx="1584176" cy="1490990"/>
          </a:xfrm>
          <a:prstGeom prst="rect">
            <a:avLst/>
          </a:prstGeom>
        </p:spPr>
      </p:pic>
      <p:pic>
        <p:nvPicPr>
          <p:cNvPr id="20" name="Resim 19"/>
          <p:cNvPicPr>
            <a:picLocks noChangeAspect="1"/>
          </p:cNvPicPr>
          <p:nvPr/>
        </p:nvPicPr>
        <p:blipFill rotWithShape="1">
          <a:blip r:embed="rId2" cstate="print"/>
          <a:srcRect l="16667" t="16667" r="12500" b="16667"/>
          <a:stretch/>
        </p:blipFill>
        <p:spPr>
          <a:xfrm>
            <a:off x="2753544" y="4994920"/>
            <a:ext cx="1584176" cy="1490990"/>
          </a:xfrm>
          <a:prstGeom prst="rect">
            <a:avLst/>
          </a:prstGeom>
        </p:spPr>
      </p:pic>
      <p:pic>
        <p:nvPicPr>
          <p:cNvPr id="21" name="Resim 20"/>
          <p:cNvPicPr>
            <a:picLocks noChangeAspect="1"/>
          </p:cNvPicPr>
          <p:nvPr/>
        </p:nvPicPr>
        <p:blipFill rotWithShape="1">
          <a:blip r:embed="rId2" cstate="print"/>
          <a:srcRect l="16667" t="16667" r="12500" b="16667"/>
          <a:stretch/>
        </p:blipFill>
        <p:spPr>
          <a:xfrm>
            <a:off x="2905944" y="5147320"/>
            <a:ext cx="1584176" cy="1490990"/>
          </a:xfrm>
          <a:prstGeom prst="rect">
            <a:avLst/>
          </a:prstGeom>
        </p:spPr>
      </p:pic>
      <p:pic>
        <p:nvPicPr>
          <p:cNvPr id="22" name="Resim 21"/>
          <p:cNvPicPr>
            <a:picLocks noChangeAspect="1"/>
          </p:cNvPicPr>
          <p:nvPr/>
        </p:nvPicPr>
        <p:blipFill rotWithShape="1">
          <a:blip r:embed="rId2" cstate="print"/>
          <a:srcRect l="16667" t="16667" r="12500" b="16667"/>
          <a:stretch/>
        </p:blipFill>
        <p:spPr>
          <a:xfrm>
            <a:off x="3058344" y="5299720"/>
            <a:ext cx="1584176" cy="1490990"/>
          </a:xfrm>
          <a:prstGeom prst="rect">
            <a:avLst/>
          </a:prstGeom>
        </p:spPr>
      </p:pic>
      <p:pic>
        <p:nvPicPr>
          <p:cNvPr id="23" name="Resim 22"/>
          <p:cNvPicPr>
            <a:picLocks noChangeAspect="1"/>
          </p:cNvPicPr>
          <p:nvPr/>
        </p:nvPicPr>
        <p:blipFill rotWithShape="1">
          <a:blip r:embed="rId2" cstate="print"/>
          <a:srcRect l="16667" t="16667" r="12500" b="16667"/>
          <a:stretch/>
        </p:blipFill>
        <p:spPr>
          <a:xfrm>
            <a:off x="4716016" y="2573025"/>
            <a:ext cx="1584176" cy="1490990"/>
          </a:xfrm>
          <a:prstGeom prst="rect">
            <a:avLst/>
          </a:prstGeom>
        </p:spPr>
      </p:pic>
      <p:pic>
        <p:nvPicPr>
          <p:cNvPr id="24" name="Resim 23"/>
          <p:cNvPicPr>
            <a:picLocks noChangeAspect="1"/>
          </p:cNvPicPr>
          <p:nvPr/>
        </p:nvPicPr>
        <p:blipFill rotWithShape="1">
          <a:blip r:embed="rId2" cstate="print"/>
          <a:srcRect l="16667" t="16667" r="12500" b="16667"/>
          <a:stretch/>
        </p:blipFill>
        <p:spPr>
          <a:xfrm>
            <a:off x="4868416" y="2725425"/>
            <a:ext cx="1584176" cy="1490990"/>
          </a:xfrm>
          <a:prstGeom prst="rect">
            <a:avLst/>
          </a:prstGeom>
        </p:spPr>
      </p:pic>
      <p:pic>
        <p:nvPicPr>
          <p:cNvPr id="25" name="Resim 24"/>
          <p:cNvPicPr>
            <a:picLocks noChangeAspect="1"/>
          </p:cNvPicPr>
          <p:nvPr/>
        </p:nvPicPr>
        <p:blipFill rotWithShape="1">
          <a:blip r:embed="rId2" cstate="print"/>
          <a:srcRect l="16667" t="16667" r="12500" b="16667"/>
          <a:stretch/>
        </p:blipFill>
        <p:spPr>
          <a:xfrm>
            <a:off x="5020816" y="2877825"/>
            <a:ext cx="1584176" cy="1490990"/>
          </a:xfrm>
          <a:prstGeom prst="rect">
            <a:avLst/>
          </a:prstGeom>
        </p:spPr>
      </p:pic>
      <p:pic>
        <p:nvPicPr>
          <p:cNvPr id="26" name="Resim 25"/>
          <p:cNvPicPr>
            <a:picLocks noChangeAspect="1"/>
          </p:cNvPicPr>
          <p:nvPr/>
        </p:nvPicPr>
        <p:blipFill rotWithShape="1">
          <a:blip r:embed="rId2" cstate="print"/>
          <a:srcRect l="16667" t="16667" r="12500" b="16667"/>
          <a:stretch/>
        </p:blipFill>
        <p:spPr>
          <a:xfrm>
            <a:off x="5173216" y="3030225"/>
            <a:ext cx="1584176" cy="1490990"/>
          </a:xfrm>
          <a:prstGeom prst="rect">
            <a:avLst/>
          </a:prstGeom>
        </p:spPr>
      </p:pic>
      <p:pic>
        <p:nvPicPr>
          <p:cNvPr id="27" name="Resim 26"/>
          <p:cNvPicPr>
            <a:picLocks noChangeAspect="1"/>
          </p:cNvPicPr>
          <p:nvPr/>
        </p:nvPicPr>
        <p:blipFill rotWithShape="1">
          <a:blip r:embed="rId2" cstate="print"/>
          <a:srcRect l="16667" t="16667" r="12500" b="16667"/>
          <a:stretch/>
        </p:blipFill>
        <p:spPr>
          <a:xfrm>
            <a:off x="5325616" y="3182625"/>
            <a:ext cx="1584176" cy="1490990"/>
          </a:xfrm>
          <a:prstGeom prst="rect">
            <a:avLst/>
          </a:prstGeom>
        </p:spPr>
      </p:pic>
      <p:pic>
        <p:nvPicPr>
          <p:cNvPr id="28" name="Resim 27"/>
          <p:cNvPicPr>
            <a:picLocks noChangeAspect="1"/>
          </p:cNvPicPr>
          <p:nvPr/>
        </p:nvPicPr>
        <p:blipFill rotWithShape="1">
          <a:blip r:embed="rId2" cstate="print"/>
          <a:srcRect l="16667" t="16667" r="12500" b="16667"/>
          <a:stretch/>
        </p:blipFill>
        <p:spPr>
          <a:xfrm>
            <a:off x="5478016" y="3335025"/>
            <a:ext cx="1584176" cy="1490990"/>
          </a:xfrm>
          <a:prstGeom prst="rect">
            <a:avLst/>
          </a:prstGeom>
        </p:spPr>
      </p:pic>
      <p:pic>
        <p:nvPicPr>
          <p:cNvPr id="29" name="Resim 28"/>
          <p:cNvPicPr>
            <a:picLocks noChangeAspect="1"/>
          </p:cNvPicPr>
          <p:nvPr/>
        </p:nvPicPr>
        <p:blipFill rotWithShape="1">
          <a:blip r:embed="rId2" cstate="print"/>
          <a:srcRect l="16667" t="16667" r="12500" b="16667"/>
          <a:stretch/>
        </p:blipFill>
        <p:spPr>
          <a:xfrm>
            <a:off x="5630416" y="3487425"/>
            <a:ext cx="1584176" cy="1490990"/>
          </a:xfrm>
          <a:prstGeom prst="rect">
            <a:avLst/>
          </a:prstGeom>
        </p:spPr>
      </p:pic>
      <p:pic>
        <p:nvPicPr>
          <p:cNvPr id="30" name="Resim 29"/>
          <p:cNvPicPr>
            <a:picLocks noChangeAspect="1"/>
          </p:cNvPicPr>
          <p:nvPr/>
        </p:nvPicPr>
        <p:blipFill rotWithShape="1">
          <a:blip r:embed="rId2" cstate="print"/>
          <a:srcRect l="16667" t="16667" r="12500" b="16667"/>
          <a:stretch/>
        </p:blipFill>
        <p:spPr>
          <a:xfrm>
            <a:off x="5782816" y="3639825"/>
            <a:ext cx="1584176" cy="1490990"/>
          </a:xfrm>
          <a:prstGeom prst="rect">
            <a:avLst/>
          </a:prstGeom>
        </p:spPr>
      </p:pic>
      <p:pic>
        <p:nvPicPr>
          <p:cNvPr id="31" name="Resim 30"/>
          <p:cNvPicPr>
            <a:picLocks noChangeAspect="1"/>
          </p:cNvPicPr>
          <p:nvPr/>
        </p:nvPicPr>
        <p:blipFill rotWithShape="1">
          <a:blip r:embed="rId2" cstate="print"/>
          <a:srcRect l="16667" t="16667" r="12500" b="16667"/>
          <a:stretch/>
        </p:blipFill>
        <p:spPr>
          <a:xfrm>
            <a:off x="5935216" y="3792225"/>
            <a:ext cx="1584176" cy="1490990"/>
          </a:xfrm>
          <a:prstGeom prst="rect">
            <a:avLst/>
          </a:prstGeom>
        </p:spPr>
      </p:pic>
      <p:pic>
        <p:nvPicPr>
          <p:cNvPr id="32" name="Resim 31"/>
          <p:cNvPicPr>
            <a:picLocks noChangeAspect="1"/>
          </p:cNvPicPr>
          <p:nvPr/>
        </p:nvPicPr>
        <p:blipFill rotWithShape="1">
          <a:blip r:embed="rId2" cstate="print"/>
          <a:srcRect l="16667" t="16667" r="12500" b="16667"/>
          <a:stretch/>
        </p:blipFill>
        <p:spPr>
          <a:xfrm>
            <a:off x="6087616" y="3944625"/>
            <a:ext cx="1584176" cy="1490990"/>
          </a:xfrm>
          <a:prstGeom prst="rect">
            <a:avLst/>
          </a:prstGeom>
        </p:spPr>
      </p:pic>
      <p:pic>
        <p:nvPicPr>
          <p:cNvPr id="33" name="Resim 32"/>
          <p:cNvPicPr>
            <a:picLocks noChangeAspect="1"/>
          </p:cNvPicPr>
          <p:nvPr/>
        </p:nvPicPr>
        <p:blipFill rotWithShape="1">
          <a:blip r:embed="rId2" cstate="print"/>
          <a:srcRect l="16667" t="16667" r="12500" b="16667"/>
          <a:stretch/>
        </p:blipFill>
        <p:spPr>
          <a:xfrm>
            <a:off x="6270104" y="4112476"/>
            <a:ext cx="1584176" cy="1490990"/>
          </a:xfrm>
          <a:prstGeom prst="rect">
            <a:avLst/>
          </a:prstGeom>
        </p:spPr>
      </p:pic>
      <p:pic>
        <p:nvPicPr>
          <p:cNvPr id="34" name="Resim 33"/>
          <p:cNvPicPr>
            <a:picLocks noChangeAspect="1"/>
          </p:cNvPicPr>
          <p:nvPr/>
        </p:nvPicPr>
        <p:blipFill rotWithShape="1">
          <a:blip r:embed="rId2" cstate="print"/>
          <a:srcRect l="16667" t="16667" r="12500" b="16667"/>
          <a:stretch/>
        </p:blipFill>
        <p:spPr>
          <a:xfrm>
            <a:off x="6240016" y="4097025"/>
            <a:ext cx="1584176" cy="1490990"/>
          </a:xfrm>
          <a:prstGeom prst="rect">
            <a:avLst/>
          </a:prstGeom>
        </p:spPr>
      </p:pic>
      <p:pic>
        <p:nvPicPr>
          <p:cNvPr id="35" name="Resim 34"/>
          <p:cNvPicPr>
            <a:picLocks noChangeAspect="1"/>
          </p:cNvPicPr>
          <p:nvPr/>
        </p:nvPicPr>
        <p:blipFill rotWithShape="1">
          <a:blip r:embed="rId2" cstate="print"/>
          <a:srcRect l="16667" t="16667" r="12500" b="16667"/>
          <a:stretch/>
        </p:blipFill>
        <p:spPr>
          <a:xfrm>
            <a:off x="6392416" y="4249425"/>
            <a:ext cx="1584176" cy="1490990"/>
          </a:xfrm>
          <a:prstGeom prst="rect">
            <a:avLst/>
          </a:prstGeom>
        </p:spPr>
      </p:pic>
      <p:pic>
        <p:nvPicPr>
          <p:cNvPr id="36" name="Resim 35"/>
          <p:cNvPicPr>
            <a:picLocks noChangeAspect="1"/>
          </p:cNvPicPr>
          <p:nvPr/>
        </p:nvPicPr>
        <p:blipFill rotWithShape="1">
          <a:blip r:embed="rId2" cstate="print"/>
          <a:srcRect l="16667" t="16667" r="12500" b="16667"/>
          <a:stretch/>
        </p:blipFill>
        <p:spPr>
          <a:xfrm>
            <a:off x="6544816" y="4401825"/>
            <a:ext cx="1584176" cy="1490990"/>
          </a:xfrm>
          <a:prstGeom prst="rect">
            <a:avLst/>
          </a:prstGeom>
        </p:spPr>
      </p:pic>
      <p:pic>
        <p:nvPicPr>
          <p:cNvPr id="37" name="Resim 36"/>
          <p:cNvPicPr>
            <a:picLocks noChangeAspect="1"/>
          </p:cNvPicPr>
          <p:nvPr/>
        </p:nvPicPr>
        <p:blipFill rotWithShape="1">
          <a:blip r:embed="rId2" cstate="print"/>
          <a:srcRect l="16667" t="16667" r="12500" b="16667"/>
          <a:stretch/>
        </p:blipFill>
        <p:spPr>
          <a:xfrm>
            <a:off x="6697216" y="4554225"/>
            <a:ext cx="1584176" cy="1490990"/>
          </a:xfrm>
          <a:prstGeom prst="rect">
            <a:avLst/>
          </a:prstGeom>
        </p:spPr>
      </p:pic>
      <p:pic>
        <p:nvPicPr>
          <p:cNvPr id="38" name="Resim 37"/>
          <p:cNvPicPr>
            <a:picLocks noChangeAspect="1"/>
          </p:cNvPicPr>
          <p:nvPr/>
        </p:nvPicPr>
        <p:blipFill rotWithShape="1">
          <a:blip r:embed="rId2" cstate="print"/>
          <a:srcRect l="16667" t="16667" r="12500" b="16667"/>
          <a:stretch/>
        </p:blipFill>
        <p:spPr>
          <a:xfrm>
            <a:off x="6849616" y="4706625"/>
            <a:ext cx="1584176" cy="1490990"/>
          </a:xfrm>
          <a:prstGeom prst="rect">
            <a:avLst/>
          </a:prstGeom>
        </p:spPr>
      </p:pic>
      <p:pic>
        <p:nvPicPr>
          <p:cNvPr id="39" name="Resim 38"/>
          <p:cNvPicPr>
            <a:picLocks noChangeAspect="1"/>
          </p:cNvPicPr>
          <p:nvPr/>
        </p:nvPicPr>
        <p:blipFill rotWithShape="1">
          <a:blip r:embed="rId2" cstate="print"/>
          <a:srcRect l="16667" t="16667" r="12500" b="16667"/>
          <a:stretch/>
        </p:blipFill>
        <p:spPr>
          <a:xfrm>
            <a:off x="7002016" y="4859025"/>
            <a:ext cx="1584176" cy="1490990"/>
          </a:xfrm>
          <a:prstGeom prst="rect">
            <a:avLst/>
          </a:prstGeom>
        </p:spPr>
      </p:pic>
      <p:pic>
        <p:nvPicPr>
          <p:cNvPr id="40" name="Resim 39"/>
          <p:cNvPicPr>
            <a:picLocks noChangeAspect="1"/>
          </p:cNvPicPr>
          <p:nvPr/>
        </p:nvPicPr>
        <p:blipFill rotWithShape="1">
          <a:blip r:embed="rId2" cstate="print"/>
          <a:srcRect l="16667" t="16667" r="12500" b="16667"/>
          <a:stretch/>
        </p:blipFill>
        <p:spPr>
          <a:xfrm>
            <a:off x="7154416" y="5011425"/>
            <a:ext cx="1584176" cy="1490990"/>
          </a:xfrm>
          <a:prstGeom prst="rect">
            <a:avLst/>
          </a:prstGeom>
        </p:spPr>
      </p:pic>
      <p:sp>
        <p:nvSpPr>
          <p:cNvPr id="41" name="Başlık 3"/>
          <p:cNvSpPr txBox="1">
            <a:spLocks/>
          </p:cNvSpPr>
          <p:nvPr/>
        </p:nvSpPr>
        <p:spPr>
          <a:xfrm>
            <a:off x="5188928" y="1674248"/>
            <a:ext cx="376476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tr-TR" sz="3600" dirty="0">
                <a:solidFill>
                  <a:srgbClr val="FF0000"/>
                </a:solidFill>
                <a:latin typeface="Alfabelen1 Normal" panose="00000400000000000000" pitchFamily="2" charset="0"/>
              </a:rPr>
              <a:t>5</a:t>
            </a:r>
            <a:r>
              <a:rPr lang="tr-TR" sz="3600" dirty="0" smtClean="0">
                <a:solidFill>
                  <a:srgbClr val="FF0000"/>
                </a:solidFill>
                <a:latin typeface="Alfabelen1 Normal" panose="00000400000000000000" pitchFamily="2" charset="0"/>
              </a:rPr>
              <a:t>0 tane 1™ var </a:t>
            </a:r>
            <a:endParaRPr lang="tr-TR" sz="2400" dirty="0">
              <a:solidFill>
                <a:srgbClr val="FF0000"/>
              </a:solidFill>
              <a:latin typeface="Alfabelen1 Normal" panose="00000400000000000000" pitchFamily="2" charset="0"/>
            </a:endParaRPr>
          </a:p>
        </p:txBody>
      </p:sp>
      <p:pic>
        <p:nvPicPr>
          <p:cNvPr id="42" name="Resim 4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3263" y="61426"/>
            <a:ext cx="4824423" cy="2495094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7008855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"/>
                            </p:stCondLst>
                            <p:childTnLst>
                              <p:par>
                                <p:cTn id="1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750"/>
                            </p:stCondLst>
                            <p:childTnLst>
                              <p:par>
                                <p:cTn id="2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000"/>
                            </p:stCondLst>
                            <p:childTnLst>
                              <p:par>
                                <p:cTn id="3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250"/>
                            </p:stCondLst>
                            <p:childTnLst>
                              <p:par>
                                <p:cTn id="3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500"/>
                            </p:stCondLst>
                            <p:childTnLst>
                              <p:par>
                                <p:cTn id="4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750"/>
                            </p:stCondLst>
                            <p:childTnLst>
                              <p:par>
                                <p:cTn id="4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000"/>
                            </p:stCondLst>
                            <p:childTnLst>
                              <p:par>
                                <p:cTn id="5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250"/>
                            </p:stCondLst>
                            <p:childTnLst>
                              <p:par>
                                <p:cTn id="5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2500"/>
                            </p:stCondLst>
                            <p:childTnLst>
                              <p:par>
                                <p:cTn id="6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2750"/>
                            </p:stCondLst>
                            <p:childTnLst>
                              <p:par>
                                <p:cTn id="6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3000"/>
                            </p:stCondLst>
                            <p:childTnLst>
                              <p:par>
                                <p:cTn id="7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3250"/>
                            </p:stCondLst>
                            <p:childTnLst>
                              <p:par>
                                <p:cTn id="7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3500"/>
                            </p:stCondLst>
                            <p:childTnLst>
                              <p:par>
                                <p:cTn id="8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3750"/>
                            </p:stCondLst>
                            <p:childTnLst>
                              <p:par>
                                <p:cTn id="8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4000"/>
                            </p:stCondLst>
                            <p:childTnLst>
                              <p:par>
                                <p:cTn id="9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4250"/>
                            </p:stCondLst>
                            <p:childTnLst>
                              <p:par>
                                <p:cTn id="9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4500"/>
                            </p:stCondLst>
                            <p:childTnLst>
                              <p:par>
                                <p:cTn id="10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4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5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4750"/>
                            </p:stCondLst>
                            <p:childTnLst>
                              <p:par>
                                <p:cTn id="10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5000"/>
                            </p:stCondLst>
                            <p:childTnLst>
                              <p:par>
                                <p:cTn id="11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4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5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5250"/>
                            </p:stCondLst>
                            <p:childTnLst>
                              <p:par>
                                <p:cTn id="11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5500"/>
                            </p:stCondLst>
                            <p:childTnLst>
                              <p:par>
                                <p:cTn id="12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4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5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5750"/>
                            </p:stCondLst>
                            <p:childTnLst>
                              <p:par>
                                <p:cTn id="12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9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0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>
                            <p:stCondLst>
                              <p:cond delay="6000"/>
                            </p:stCondLst>
                            <p:childTnLst>
                              <p:par>
                                <p:cTn id="13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4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5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6250"/>
                            </p:stCondLst>
                            <p:childTnLst>
                              <p:par>
                                <p:cTn id="13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9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0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1" fill="hold">
                            <p:stCondLst>
                              <p:cond delay="6500"/>
                            </p:stCondLst>
                            <p:childTnLst>
                              <p:par>
                                <p:cTn id="14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4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5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>
                            <p:stCondLst>
                              <p:cond delay="6750"/>
                            </p:stCondLst>
                            <p:childTnLst>
                              <p:par>
                                <p:cTn id="14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9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0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1" fill="hold">
                            <p:stCondLst>
                              <p:cond delay="7000"/>
                            </p:stCondLst>
                            <p:childTnLst>
                              <p:par>
                                <p:cTn id="15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4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5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>
                            <p:stCondLst>
                              <p:cond delay="7250"/>
                            </p:stCondLst>
                            <p:childTnLst>
                              <p:par>
                                <p:cTn id="15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9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0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1" fill="hold">
                            <p:stCondLst>
                              <p:cond delay="7500"/>
                            </p:stCondLst>
                            <p:childTnLst>
                              <p:par>
                                <p:cTn id="16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4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5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6" fill="hold">
                            <p:stCondLst>
                              <p:cond delay="7750"/>
                            </p:stCondLst>
                            <p:childTnLst>
                              <p:par>
                                <p:cTn id="16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9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0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1" fill="hold">
                            <p:stCondLst>
                              <p:cond delay="8000"/>
                            </p:stCondLst>
                            <p:childTnLst>
                              <p:par>
                                <p:cTn id="17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4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5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6" fill="hold">
                            <p:stCondLst>
                              <p:cond delay="8250"/>
                            </p:stCondLst>
                            <p:childTnLst>
                              <p:par>
                                <p:cTn id="17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9" dur="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0" dur="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1" fill="hold">
                            <p:stCondLst>
                              <p:cond delay="8500"/>
                            </p:stCondLst>
                            <p:childTnLst>
                              <p:par>
                                <p:cTn id="18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4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5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6" fill="hold">
                            <p:stCondLst>
                              <p:cond delay="8750"/>
                            </p:stCondLst>
                            <p:childTnLst>
                              <p:par>
                                <p:cTn id="18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9" dur="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0" dur="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1" fill="hold">
                            <p:stCondLst>
                              <p:cond delay="9000"/>
                            </p:stCondLst>
                            <p:childTnLst>
                              <p:par>
                                <p:cTn id="19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4" dur="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5" dur="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6" fill="hold">
                            <p:stCondLst>
                              <p:cond delay="9250"/>
                            </p:stCondLst>
                            <p:childTnLst>
                              <p:par>
                                <p:cTn id="19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9" dur="2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0" dur="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" dur="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1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aşlık 3"/>
          <p:cNvSpPr txBox="1">
            <a:spLocks/>
          </p:cNvSpPr>
          <p:nvPr/>
        </p:nvSpPr>
        <p:spPr>
          <a:xfrm>
            <a:off x="4931497" y="138996"/>
            <a:ext cx="421250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tr-TR" sz="3600" dirty="0" smtClean="0">
                <a:solidFill>
                  <a:srgbClr val="FF0000"/>
                </a:solidFill>
                <a:latin typeface="Alfabelen1 Normal" panose="00000400000000000000" pitchFamily="2" charset="0"/>
              </a:rPr>
              <a:t>Kaç tane 10™ var?</a:t>
            </a:r>
            <a:endParaRPr lang="tr-TR" sz="2400" dirty="0">
              <a:solidFill>
                <a:srgbClr val="FF0000"/>
              </a:solidFill>
              <a:latin typeface="Alfabelen1 Normal" panose="00000400000000000000" pitchFamily="2" charset="0"/>
            </a:endParaRPr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9511" y="2708920"/>
            <a:ext cx="4850531" cy="2363475"/>
          </a:xfrm>
          <a:prstGeom prst="rect">
            <a:avLst/>
          </a:prstGeom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707904" y="4043057"/>
            <a:ext cx="4850531" cy="2363475"/>
          </a:xfrm>
          <a:prstGeom prst="rect">
            <a:avLst/>
          </a:prstGeom>
        </p:spPr>
      </p:pic>
      <p:sp>
        <p:nvSpPr>
          <p:cNvPr id="14" name="Başlık 3"/>
          <p:cNvSpPr txBox="1">
            <a:spLocks/>
          </p:cNvSpPr>
          <p:nvPr/>
        </p:nvSpPr>
        <p:spPr>
          <a:xfrm>
            <a:off x="5188928" y="1674248"/>
            <a:ext cx="376476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tr-TR" sz="3600" dirty="0" smtClean="0">
                <a:solidFill>
                  <a:srgbClr val="FF0000"/>
                </a:solidFill>
                <a:latin typeface="Alfabelen1 Normal" panose="00000400000000000000" pitchFamily="2" charset="0"/>
              </a:rPr>
              <a:t>2 tane 10™ var </a:t>
            </a:r>
            <a:endParaRPr lang="tr-TR" sz="2400" dirty="0">
              <a:solidFill>
                <a:srgbClr val="FF0000"/>
              </a:solidFill>
              <a:latin typeface="Alfabelen1 Normal" panose="00000400000000000000" pitchFamily="2" charset="0"/>
            </a:endParaRPr>
          </a:p>
        </p:txBody>
      </p:sp>
      <p:pic>
        <p:nvPicPr>
          <p:cNvPr id="10" name="Picture 2" descr="20 tl ile ilgili gÃ¶rsel sonucu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551" y="77885"/>
            <a:ext cx="4813946" cy="247863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4015559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"/>
                            </p:stCondLst>
                            <p:childTnLst>
                              <p:par>
                                <p:cTn id="1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4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aşlık 3"/>
          <p:cNvSpPr txBox="1">
            <a:spLocks/>
          </p:cNvSpPr>
          <p:nvPr/>
        </p:nvSpPr>
        <p:spPr>
          <a:xfrm>
            <a:off x="4931497" y="138996"/>
            <a:ext cx="421250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tr-TR" sz="3600" dirty="0" smtClean="0">
                <a:solidFill>
                  <a:srgbClr val="FF0000"/>
                </a:solidFill>
                <a:latin typeface="Alfabelen1 Normal" panose="00000400000000000000" pitchFamily="2" charset="0"/>
              </a:rPr>
              <a:t>Kaç tane 5™ var?</a:t>
            </a:r>
            <a:endParaRPr lang="tr-TR" sz="2400" dirty="0">
              <a:solidFill>
                <a:srgbClr val="FF0000"/>
              </a:solidFill>
              <a:latin typeface="Alfabelen1 Normal" panose="00000400000000000000" pitchFamily="2" charset="0"/>
            </a:endParaRPr>
          </a:p>
        </p:txBody>
      </p:sp>
      <p:pic>
        <p:nvPicPr>
          <p:cNvPr id="5" name="Resim 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06573" y="2708920"/>
            <a:ext cx="4823470" cy="2392286"/>
          </a:xfrm>
          <a:prstGeom prst="rect">
            <a:avLst/>
          </a:prstGeom>
        </p:spPr>
      </p:pic>
      <p:pic>
        <p:nvPicPr>
          <p:cNvPr id="6" name="Resim 5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59632" y="2791112"/>
            <a:ext cx="5040560" cy="2499956"/>
          </a:xfrm>
          <a:prstGeom prst="rect">
            <a:avLst/>
          </a:prstGeom>
        </p:spPr>
      </p:pic>
      <p:pic>
        <p:nvPicPr>
          <p:cNvPr id="7" name="Resim 6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71600" y="3327145"/>
            <a:ext cx="5688632" cy="2821379"/>
          </a:xfrm>
          <a:prstGeom prst="rect">
            <a:avLst/>
          </a:prstGeom>
        </p:spPr>
      </p:pic>
      <p:pic>
        <p:nvPicPr>
          <p:cNvPr id="8" name="Resim 7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23728" y="4264312"/>
            <a:ext cx="5299188" cy="2628227"/>
          </a:xfrm>
          <a:prstGeom prst="rect">
            <a:avLst/>
          </a:prstGeom>
        </p:spPr>
      </p:pic>
      <p:sp>
        <p:nvSpPr>
          <p:cNvPr id="25" name="Başlık 3"/>
          <p:cNvSpPr txBox="1">
            <a:spLocks/>
          </p:cNvSpPr>
          <p:nvPr/>
        </p:nvSpPr>
        <p:spPr>
          <a:xfrm>
            <a:off x="5188928" y="1674248"/>
            <a:ext cx="376476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tr-TR" sz="3600" dirty="0" smtClean="0">
                <a:solidFill>
                  <a:srgbClr val="FF0000"/>
                </a:solidFill>
                <a:latin typeface="Alfabelen1 Normal" panose="00000400000000000000" pitchFamily="2" charset="0"/>
              </a:rPr>
              <a:t>4 tane 5™ var </a:t>
            </a:r>
            <a:endParaRPr lang="tr-TR" sz="2400" dirty="0">
              <a:solidFill>
                <a:srgbClr val="FF0000"/>
              </a:solidFill>
              <a:latin typeface="Alfabelen1 Normal" panose="00000400000000000000" pitchFamily="2" charset="0"/>
            </a:endParaRPr>
          </a:p>
        </p:txBody>
      </p:sp>
      <p:pic>
        <p:nvPicPr>
          <p:cNvPr id="15" name="Picture 2" descr="20 tl ile ilgili gÃ¶rsel sonucu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551" y="77885"/>
            <a:ext cx="4813946" cy="247863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9779953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"/>
                            </p:stCondLst>
                            <p:childTnLst>
                              <p:par>
                                <p:cTn id="1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750"/>
                            </p:stCondLst>
                            <p:childTnLst>
                              <p:par>
                                <p:cTn id="2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000"/>
                            </p:stCondLst>
                            <p:childTnLst>
                              <p:par>
                                <p:cTn id="3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5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aşlık 3"/>
          <p:cNvSpPr txBox="1">
            <a:spLocks/>
          </p:cNvSpPr>
          <p:nvPr/>
        </p:nvSpPr>
        <p:spPr>
          <a:xfrm>
            <a:off x="4931497" y="138996"/>
            <a:ext cx="421250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tr-TR" sz="3600" dirty="0" smtClean="0">
                <a:solidFill>
                  <a:srgbClr val="FF0000"/>
                </a:solidFill>
                <a:latin typeface="Alfabelen1 Normal" panose="00000400000000000000" pitchFamily="2" charset="0"/>
              </a:rPr>
              <a:t>Kaç tane </a:t>
            </a:r>
            <a:r>
              <a:rPr lang="tr-TR" sz="3600" dirty="0">
                <a:solidFill>
                  <a:srgbClr val="FF0000"/>
                </a:solidFill>
                <a:latin typeface="Alfabelen1 Normal" panose="00000400000000000000" pitchFamily="2" charset="0"/>
              </a:rPr>
              <a:t>1</a:t>
            </a:r>
            <a:r>
              <a:rPr lang="tr-TR" sz="3600" dirty="0" smtClean="0">
                <a:solidFill>
                  <a:srgbClr val="FF0000"/>
                </a:solidFill>
                <a:latin typeface="Alfabelen1 Normal" panose="00000400000000000000" pitchFamily="2" charset="0"/>
              </a:rPr>
              <a:t>™ var?</a:t>
            </a:r>
            <a:endParaRPr lang="tr-TR" sz="2400" dirty="0">
              <a:solidFill>
                <a:srgbClr val="FF0000"/>
              </a:solidFill>
              <a:latin typeface="Alfabelen1 Normal" panose="00000400000000000000" pitchFamily="2" charset="0"/>
            </a:endParaRPr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 rotWithShape="1">
          <a:blip r:embed="rId2" cstate="print"/>
          <a:srcRect l="16667" t="16667" r="12500" b="16667"/>
          <a:stretch/>
        </p:blipFill>
        <p:spPr>
          <a:xfrm>
            <a:off x="179512" y="2636912"/>
            <a:ext cx="1584176" cy="1490990"/>
          </a:xfrm>
          <a:prstGeom prst="rect">
            <a:avLst/>
          </a:prstGeom>
        </p:spPr>
      </p:pic>
      <p:pic>
        <p:nvPicPr>
          <p:cNvPr id="5" name="Resim 4"/>
          <p:cNvPicPr>
            <a:picLocks noChangeAspect="1"/>
          </p:cNvPicPr>
          <p:nvPr/>
        </p:nvPicPr>
        <p:blipFill rotWithShape="1">
          <a:blip r:embed="rId2" cstate="print"/>
          <a:srcRect l="16667" t="16667" r="12500" b="16667"/>
          <a:stretch/>
        </p:blipFill>
        <p:spPr>
          <a:xfrm>
            <a:off x="1961456" y="5172165"/>
            <a:ext cx="1584176" cy="1490990"/>
          </a:xfrm>
          <a:prstGeom prst="rect">
            <a:avLst/>
          </a:prstGeom>
        </p:spPr>
      </p:pic>
      <p:pic>
        <p:nvPicPr>
          <p:cNvPr id="6" name="Resim 5"/>
          <p:cNvPicPr>
            <a:picLocks noChangeAspect="1"/>
          </p:cNvPicPr>
          <p:nvPr/>
        </p:nvPicPr>
        <p:blipFill rotWithShape="1">
          <a:blip r:embed="rId2" cstate="print"/>
          <a:srcRect l="16667" t="16667" r="12500" b="16667"/>
          <a:stretch/>
        </p:blipFill>
        <p:spPr>
          <a:xfrm>
            <a:off x="3401460" y="5193443"/>
            <a:ext cx="1584176" cy="1490990"/>
          </a:xfrm>
          <a:prstGeom prst="rect">
            <a:avLst/>
          </a:prstGeom>
        </p:spPr>
      </p:pic>
      <p:pic>
        <p:nvPicPr>
          <p:cNvPr id="7" name="Resim 6"/>
          <p:cNvPicPr>
            <a:picLocks noChangeAspect="1"/>
          </p:cNvPicPr>
          <p:nvPr/>
        </p:nvPicPr>
        <p:blipFill rotWithShape="1">
          <a:blip r:embed="rId2" cstate="print"/>
          <a:srcRect l="16667" t="16667" r="12500" b="16667"/>
          <a:stretch/>
        </p:blipFill>
        <p:spPr>
          <a:xfrm>
            <a:off x="4443384" y="5178118"/>
            <a:ext cx="1584176" cy="1490990"/>
          </a:xfrm>
          <a:prstGeom prst="rect">
            <a:avLst/>
          </a:prstGeom>
        </p:spPr>
      </p:pic>
      <p:pic>
        <p:nvPicPr>
          <p:cNvPr id="8" name="Resim 7"/>
          <p:cNvPicPr>
            <a:picLocks noChangeAspect="1"/>
          </p:cNvPicPr>
          <p:nvPr/>
        </p:nvPicPr>
        <p:blipFill rotWithShape="1">
          <a:blip r:embed="rId2" cstate="print"/>
          <a:srcRect l="16667" t="16667" r="12500" b="16667"/>
          <a:stretch/>
        </p:blipFill>
        <p:spPr>
          <a:xfrm>
            <a:off x="5470677" y="5242045"/>
            <a:ext cx="1584176" cy="1490990"/>
          </a:xfrm>
          <a:prstGeom prst="rect">
            <a:avLst/>
          </a:prstGeom>
        </p:spPr>
      </p:pic>
      <p:pic>
        <p:nvPicPr>
          <p:cNvPr id="9" name="Resim 8"/>
          <p:cNvPicPr>
            <a:picLocks noChangeAspect="1"/>
          </p:cNvPicPr>
          <p:nvPr/>
        </p:nvPicPr>
        <p:blipFill rotWithShape="1">
          <a:blip r:embed="rId2" cstate="print"/>
          <a:srcRect l="16667" t="16667" r="12500" b="16667"/>
          <a:stretch/>
        </p:blipFill>
        <p:spPr>
          <a:xfrm>
            <a:off x="6567986" y="5153323"/>
            <a:ext cx="1584176" cy="1490990"/>
          </a:xfrm>
          <a:prstGeom prst="rect">
            <a:avLst/>
          </a:prstGeom>
        </p:spPr>
      </p:pic>
      <p:pic>
        <p:nvPicPr>
          <p:cNvPr id="10" name="Resim 9"/>
          <p:cNvPicPr>
            <a:picLocks noChangeAspect="1"/>
          </p:cNvPicPr>
          <p:nvPr/>
        </p:nvPicPr>
        <p:blipFill rotWithShape="1">
          <a:blip r:embed="rId2" cstate="print"/>
          <a:srcRect l="16667" t="16667" r="12500" b="16667"/>
          <a:stretch/>
        </p:blipFill>
        <p:spPr>
          <a:xfrm>
            <a:off x="7552806" y="5266710"/>
            <a:ext cx="1584176" cy="1490990"/>
          </a:xfrm>
          <a:prstGeom prst="rect">
            <a:avLst/>
          </a:prstGeom>
        </p:spPr>
      </p:pic>
      <p:pic>
        <p:nvPicPr>
          <p:cNvPr id="11" name="Resim 10"/>
          <p:cNvPicPr>
            <a:picLocks noChangeAspect="1"/>
          </p:cNvPicPr>
          <p:nvPr/>
        </p:nvPicPr>
        <p:blipFill rotWithShape="1">
          <a:blip r:embed="rId2" cstate="print"/>
          <a:srcRect l="16667" t="16667" r="12500" b="16667"/>
          <a:stretch/>
        </p:blipFill>
        <p:spPr>
          <a:xfrm>
            <a:off x="1928279" y="3651008"/>
            <a:ext cx="1584176" cy="1490990"/>
          </a:xfrm>
          <a:prstGeom prst="rect">
            <a:avLst/>
          </a:prstGeom>
        </p:spPr>
      </p:pic>
      <p:pic>
        <p:nvPicPr>
          <p:cNvPr id="12" name="Resim 11"/>
          <p:cNvPicPr>
            <a:picLocks noChangeAspect="1"/>
          </p:cNvPicPr>
          <p:nvPr/>
        </p:nvPicPr>
        <p:blipFill rotWithShape="1">
          <a:blip r:embed="rId2" cstate="print"/>
          <a:srcRect l="16667" t="16667" r="12500" b="16667"/>
          <a:stretch/>
        </p:blipFill>
        <p:spPr>
          <a:xfrm>
            <a:off x="3393232" y="3813865"/>
            <a:ext cx="1584176" cy="1490990"/>
          </a:xfrm>
          <a:prstGeom prst="rect">
            <a:avLst/>
          </a:prstGeom>
        </p:spPr>
      </p:pic>
      <p:pic>
        <p:nvPicPr>
          <p:cNvPr id="13" name="Resim 12"/>
          <p:cNvPicPr>
            <a:picLocks noChangeAspect="1"/>
          </p:cNvPicPr>
          <p:nvPr/>
        </p:nvPicPr>
        <p:blipFill rotWithShape="1">
          <a:blip r:embed="rId2" cstate="print"/>
          <a:srcRect l="16667" t="16667" r="12500" b="16667"/>
          <a:stretch/>
        </p:blipFill>
        <p:spPr>
          <a:xfrm>
            <a:off x="4460032" y="3865310"/>
            <a:ext cx="1584176" cy="1490990"/>
          </a:xfrm>
          <a:prstGeom prst="rect">
            <a:avLst/>
          </a:prstGeom>
        </p:spPr>
      </p:pic>
      <p:pic>
        <p:nvPicPr>
          <p:cNvPr id="14" name="Resim 13"/>
          <p:cNvPicPr>
            <a:picLocks noChangeAspect="1"/>
          </p:cNvPicPr>
          <p:nvPr/>
        </p:nvPicPr>
        <p:blipFill rotWithShape="1">
          <a:blip r:embed="rId2" cstate="print"/>
          <a:srcRect l="16667" t="16667" r="12500" b="16667"/>
          <a:stretch/>
        </p:blipFill>
        <p:spPr>
          <a:xfrm>
            <a:off x="5487133" y="3972382"/>
            <a:ext cx="1584176" cy="1490990"/>
          </a:xfrm>
          <a:prstGeom prst="rect">
            <a:avLst/>
          </a:prstGeom>
        </p:spPr>
      </p:pic>
      <p:pic>
        <p:nvPicPr>
          <p:cNvPr id="15" name="Resim 14"/>
          <p:cNvPicPr>
            <a:picLocks noChangeAspect="1"/>
          </p:cNvPicPr>
          <p:nvPr/>
        </p:nvPicPr>
        <p:blipFill rotWithShape="1">
          <a:blip r:embed="rId2" cstate="print"/>
          <a:srcRect l="16667" t="16667" r="12500" b="16667"/>
          <a:stretch/>
        </p:blipFill>
        <p:spPr>
          <a:xfrm>
            <a:off x="6638406" y="3908455"/>
            <a:ext cx="1584176" cy="1490990"/>
          </a:xfrm>
          <a:prstGeom prst="rect">
            <a:avLst/>
          </a:prstGeom>
        </p:spPr>
      </p:pic>
      <p:pic>
        <p:nvPicPr>
          <p:cNvPr id="16" name="Resim 15"/>
          <p:cNvPicPr>
            <a:picLocks noChangeAspect="1"/>
          </p:cNvPicPr>
          <p:nvPr/>
        </p:nvPicPr>
        <p:blipFill rotWithShape="1">
          <a:blip r:embed="rId2" cstate="print"/>
          <a:srcRect l="16667" t="16667" r="12500" b="16667"/>
          <a:stretch/>
        </p:blipFill>
        <p:spPr>
          <a:xfrm>
            <a:off x="7559824" y="3775720"/>
            <a:ext cx="1584176" cy="1490990"/>
          </a:xfrm>
          <a:prstGeom prst="rect">
            <a:avLst/>
          </a:prstGeom>
        </p:spPr>
      </p:pic>
      <p:pic>
        <p:nvPicPr>
          <p:cNvPr id="17" name="Resim 16"/>
          <p:cNvPicPr>
            <a:picLocks noChangeAspect="1"/>
          </p:cNvPicPr>
          <p:nvPr/>
        </p:nvPicPr>
        <p:blipFill rotWithShape="1">
          <a:blip r:embed="rId2" cstate="print"/>
          <a:srcRect l="16667" t="16667" r="12500" b="16667"/>
          <a:stretch/>
        </p:blipFill>
        <p:spPr>
          <a:xfrm>
            <a:off x="1928279" y="2344724"/>
            <a:ext cx="1584176" cy="1490990"/>
          </a:xfrm>
          <a:prstGeom prst="rect">
            <a:avLst/>
          </a:prstGeom>
        </p:spPr>
      </p:pic>
      <p:pic>
        <p:nvPicPr>
          <p:cNvPr id="18" name="Resim 17"/>
          <p:cNvPicPr>
            <a:picLocks noChangeAspect="1"/>
          </p:cNvPicPr>
          <p:nvPr/>
        </p:nvPicPr>
        <p:blipFill rotWithShape="1">
          <a:blip r:embed="rId2" cstate="print"/>
          <a:srcRect l="16667" t="16667" r="12500" b="16667"/>
          <a:stretch/>
        </p:blipFill>
        <p:spPr>
          <a:xfrm>
            <a:off x="3393232" y="2488575"/>
            <a:ext cx="1584176" cy="1490990"/>
          </a:xfrm>
          <a:prstGeom prst="rect">
            <a:avLst/>
          </a:prstGeom>
        </p:spPr>
      </p:pic>
      <p:pic>
        <p:nvPicPr>
          <p:cNvPr id="19" name="Resim 18"/>
          <p:cNvPicPr>
            <a:picLocks noChangeAspect="1"/>
          </p:cNvPicPr>
          <p:nvPr/>
        </p:nvPicPr>
        <p:blipFill rotWithShape="1">
          <a:blip r:embed="rId2" cstate="print"/>
          <a:srcRect l="16667" t="16667" r="12500" b="16667"/>
          <a:stretch/>
        </p:blipFill>
        <p:spPr>
          <a:xfrm>
            <a:off x="4449515" y="2437130"/>
            <a:ext cx="1584176" cy="1490990"/>
          </a:xfrm>
          <a:prstGeom prst="rect">
            <a:avLst/>
          </a:prstGeom>
        </p:spPr>
      </p:pic>
      <p:pic>
        <p:nvPicPr>
          <p:cNvPr id="20" name="Resim 19"/>
          <p:cNvPicPr>
            <a:picLocks noChangeAspect="1"/>
          </p:cNvPicPr>
          <p:nvPr/>
        </p:nvPicPr>
        <p:blipFill rotWithShape="1">
          <a:blip r:embed="rId2" cstate="print"/>
          <a:srcRect l="16667" t="16667" r="12500" b="16667"/>
          <a:stretch/>
        </p:blipFill>
        <p:spPr>
          <a:xfrm>
            <a:off x="5457231" y="2417465"/>
            <a:ext cx="1584176" cy="1490990"/>
          </a:xfrm>
          <a:prstGeom prst="rect">
            <a:avLst/>
          </a:prstGeom>
        </p:spPr>
      </p:pic>
      <p:pic>
        <p:nvPicPr>
          <p:cNvPr id="21" name="Resim 20"/>
          <p:cNvPicPr>
            <a:picLocks noChangeAspect="1"/>
          </p:cNvPicPr>
          <p:nvPr/>
        </p:nvPicPr>
        <p:blipFill rotWithShape="1">
          <a:blip r:embed="rId2" cstate="print"/>
          <a:srcRect l="16667" t="16667" r="12500" b="16667"/>
          <a:stretch/>
        </p:blipFill>
        <p:spPr>
          <a:xfrm>
            <a:off x="6645424" y="2437130"/>
            <a:ext cx="1584176" cy="1490990"/>
          </a:xfrm>
          <a:prstGeom prst="rect">
            <a:avLst/>
          </a:prstGeom>
        </p:spPr>
      </p:pic>
      <p:pic>
        <p:nvPicPr>
          <p:cNvPr id="22" name="Resim 21"/>
          <p:cNvPicPr>
            <a:picLocks noChangeAspect="1"/>
          </p:cNvPicPr>
          <p:nvPr/>
        </p:nvPicPr>
        <p:blipFill rotWithShape="1">
          <a:blip r:embed="rId2" cstate="print"/>
          <a:srcRect l="16667" t="16667" r="12500" b="16667"/>
          <a:stretch/>
        </p:blipFill>
        <p:spPr>
          <a:xfrm>
            <a:off x="7559824" y="2437130"/>
            <a:ext cx="1584176" cy="1490990"/>
          </a:xfrm>
          <a:prstGeom prst="rect">
            <a:avLst/>
          </a:prstGeom>
        </p:spPr>
      </p:pic>
      <p:sp>
        <p:nvSpPr>
          <p:cNvPr id="41" name="Başlık 3"/>
          <p:cNvSpPr txBox="1">
            <a:spLocks/>
          </p:cNvSpPr>
          <p:nvPr/>
        </p:nvSpPr>
        <p:spPr>
          <a:xfrm>
            <a:off x="5188928" y="1674248"/>
            <a:ext cx="376476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tr-TR" sz="3600" dirty="0" smtClean="0">
                <a:solidFill>
                  <a:srgbClr val="FF0000"/>
                </a:solidFill>
                <a:latin typeface="Alfabelen1 Normal" panose="00000400000000000000" pitchFamily="2" charset="0"/>
              </a:rPr>
              <a:t>20 tane 1™ var </a:t>
            </a:r>
            <a:endParaRPr lang="tr-TR" sz="2400" dirty="0">
              <a:solidFill>
                <a:srgbClr val="FF0000"/>
              </a:solidFill>
              <a:latin typeface="Alfabelen1 Normal" panose="00000400000000000000" pitchFamily="2" charset="0"/>
            </a:endParaRPr>
          </a:p>
        </p:txBody>
      </p:sp>
      <p:pic>
        <p:nvPicPr>
          <p:cNvPr id="43" name="Picture 2" descr="20 tl ile ilgili gÃ¶rsel sonucu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551" y="77885"/>
            <a:ext cx="4813946" cy="247863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Resim 23"/>
          <p:cNvPicPr>
            <a:picLocks noChangeAspect="1"/>
          </p:cNvPicPr>
          <p:nvPr/>
        </p:nvPicPr>
        <p:blipFill rotWithShape="1">
          <a:blip r:embed="rId2" cstate="print"/>
          <a:srcRect l="16667" t="16667" r="12500" b="16667"/>
          <a:stretch/>
        </p:blipFill>
        <p:spPr>
          <a:xfrm>
            <a:off x="296966" y="5013176"/>
            <a:ext cx="1584176" cy="149099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1804497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"/>
                            </p:stCondLst>
                            <p:childTnLst>
                              <p:par>
                                <p:cTn id="1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750"/>
                            </p:stCondLst>
                            <p:childTnLst>
                              <p:par>
                                <p:cTn id="2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000"/>
                            </p:stCondLst>
                            <p:childTnLst>
                              <p:par>
                                <p:cTn id="3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250"/>
                            </p:stCondLst>
                            <p:childTnLst>
                              <p:par>
                                <p:cTn id="3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500"/>
                            </p:stCondLst>
                            <p:childTnLst>
                              <p:par>
                                <p:cTn id="4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750"/>
                            </p:stCondLst>
                            <p:childTnLst>
                              <p:par>
                                <p:cTn id="4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000"/>
                            </p:stCondLst>
                            <p:childTnLst>
                              <p:par>
                                <p:cTn id="5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250"/>
                            </p:stCondLst>
                            <p:childTnLst>
                              <p:par>
                                <p:cTn id="5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2500"/>
                            </p:stCondLst>
                            <p:childTnLst>
                              <p:par>
                                <p:cTn id="6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2750"/>
                            </p:stCondLst>
                            <p:childTnLst>
                              <p:par>
                                <p:cTn id="6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3000"/>
                            </p:stCondLst>
                            <p:childTnLst>
                              <p:par>
                                <p:cTn id="7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3250"/>
                            </p:stCondLst>
                            <p:childTnLst>
                              <p:par>
                                <p:cTn id="7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3500"/>
                            </p:stCondLst>
                            <p:childTnLst>
                              <p:par>
                                <p:cTn id="8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3750"/>
                            </p:stCondLst>
                            <p:childTnLst>
                              <p:par>
                                <p:cTn id="8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4000"/>
                            </p:stCondLst>
                            <p:childTnLst>
                              <p:par>
                                <p:cTn id="9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4250"/>
                            </p:stCondLst>
                            <p:childTnLst>
                              <p:par>
                                <p:cTn id="9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4500"/>
                            </p:stCondLst>
                            <p:childTnLst>
                              <p:par>
                                <p:cTn id="10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4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5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4750"/>
                            </p:stCondLst>
                            <p:childTnLst>
                              <p:par>
                                <p:cTn id="10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2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0" dur="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6250"/>
                            </p:stCondLst>
                            <p:childTnLst>
                              <p:par>
                                <p:cTn id="11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1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aşlık 3"/>
          <p:cNvSpPr txBox="1">
            <a:spLocks/>
          </p:cNvSpPr>
          <p:nvPr/>
        </p:nvSpPr>
        <p:spPr>
          <a:xfrm>
            <a:off x="4931497" y="138996"/>
            <a:ext cx="421250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tr-TR" sz="3600" dirty="0" smtClean="0">
                <a:solidFill>
                  <a:srgbClr val="FF0000"/>
                </a:solidFill>
                <a:latin typeface="Alfabelen1 Normal" panose="00000400000000000000" pitchFamily="2" charset="0"/>
              </a:rPr>
              <a:t>Kaç tane 5™ var?</a:t>
            </a:r>
            <a:endParaRPr lang="tr-TR" sz="2400" dirty="0">
              <a:solidFill>
                <a:srgbClr val="FF0000"/>
              </a:solidFill>
              <a:latin typeface="Alfabelen1 Normal" panose="00000400000000000000" pitchFamily="2" charset="0"/>
            </a:endParaRPr>
          </a:p>
        </p:txBody>
      </p:sp>
      <p:pic>
        <p:nvPicPr>
          <p:cNvPr id="5" name="Resim 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06572" y="2436103"/>
            <a:ext cx="5373539" cy="2665103"/>
          </a:xfrm>
          <a:prstGeom prst="rect">
            <a:avLst/>
          </a:prstGeom>
        </p:spPr>
      </p:pic>
      <p:pic>
        <p:nvPicPr>
          <p:cNvPr id="6" name="Resim 5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994906" y="3510866"/>
            <a:ext cx="5601430" cy="2778130"/>
          </a:xfrm>
          <a:prstGeom prst="rect">
            <a:avLst/>
          </a:prstGeom>
        </p:spPr>
      </p:pic>
      <p:sp>
        <p:nvSpPr>
          <p:cNvPr id="25" name="Başlık 3"/>
          <p:cNvSpPr txBox="1">
            <a:spLocks/>
          </p:cNvSpPr>
          <p:nvPr/>
        </p:nvSpPr>
        <p:spPr>
          <a:xfrm>
            <a:off x="5188928" y="1674248"/>
            <a:ext cx="376476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tr-TR" sz="3600" dirty="0" smtClean="0">
                <a:solidFill>
                  <a:srgbClr val="FF0000"/>
                </a:solidFill>
                <a:latin typeface="Alfabelen1 Normal" panose="00000400000000000000" pitchFamily="2" charset="0"/>
              </a:rPr>
              <a:t>2 tane 5™ var </a:t>
            </a:r>
            <a:endParaRPr lang="tr-TR" sz="2400" dirty="0">
              <a:solidFill>
                <a:srgbClr val="FF0000"/>
              </a:solidFill>
              <a:latin typeface="Alfabelen1 Normal" panose="00000400000000000000" pitchFamily="2" charset="0"/>
            </a:endParaRPr>
          </a:p>
        </p:txBody>
      </p:sp>
      <p:pic>
        <p:nvPicPr>
          <p:cNvPr id="9" name="Resim 8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7503" y="54348"/>
            <a:ext cx="4823993" cy="2464709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9698903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"/>
                            </p:stCondLst>
                            <p:childTnLst>
                              <p:par>
                                <p:cTn id="1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5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aşlık 3"/>
          <p:cNvSpPr txBox="1">
            <a:spLocks/>
          </p:cNvSpPr>
          <p:nvPr/>
        </p:nvSpPr>
        <p:spPr>
          <a:xfrm>
            <a:off x="4931497" y="138996"/>
            <a:ext cx="421250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tr-TR" sz="3600" dirty="0" smtClean="0">
                <a:solidFill>
                  <a:srgbClr val="FF0000"/>
                </a:solidFill>
                <a:latin typeface="Alfabelen1 Normal" panose="00000400000000000000" pitchFamily="2" charset="0"/>
              </a:rPr>
              <a:t>Kaç tane </a:t>
            </a:r>
            <a:r>
              <a:rPr lang="tr-TR" sz="3600" dirty="0">
                <a:solidFill>
                  <a:srgbClr val="FF0000"/>
                </a:solidFill>
                <a:latin typeface="Alfabelen1 Normal" panose="00000400000000000000" pitchFamily="2" charset="0"/>
              </a:rPr>
              <a:t>1</a:t>
            </a:r>
            <a:r>
              <a:rPr lang="tr-TR" sz="3600" dirty="0" smtClean="0">
                <a:solidFill>
                  <a:srgbClr val="FF0000"/>
                </a:solidFill>
                <a:latin typeface="Alfabelen1 Normal" panose="00000400000000000000" pitchFamily="2" charset="0"/>
              </a:rPr>
              <a:t>™ var?</a:t>
            </a:r>
            <a:endParaRPr lang="tr-TR" sz="2400" dirty="0">
              <a:solidFill>
                <a:srgbClr val="FF0000"/>
              </a:solidFill>
              <a:latin typeface="Alfabelen1 Normal" panose="00000400000000000000" pitchFamily="2" charset="0"/>
            </a:endParaRPr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 rotWithShape="1">
          <a:blip r:embed="rId2" cstate="print"/>
          <a:srcRect l="16667" t="16667" r="12500" b="16667"/>
          <a:stretch/>
        </p:blipFill>
        <p:spPr>
          <a:xfrm>
            <a:off x="179512" y="2636912"/>
            <a:ext cx="1584176" cy="1490990"/>
          </a:xfrm>
          <a:prstGeom prst="rect">
            <a:avLst/>
          </a:prstGeom>
        </p:spPr>
      </p:pic>
      <p:pic>
        <p:nvPicPr>
          <p:cNvPr id="5" name="Resim 4"/>
          <p:cNvPicPr>
            <a:picLocks noChangeAspect="1"/>
          </p:cNvPicPr>
          <p:nvPr/>
        </p:nvPicPr>
        <p:blipFill rotWithShape="1">
          <a:blip r:embed="rId2" cstate="print"/>
          <a:srcRect l="16667" t="16667" r="12500" b="16667"/>
          <a:stretch/>
        </p:blipFill>
        <p:spPr>
          <a:xfrm>
            <a:off x="99363" y="4438235"/>
            <a:ext cx="1584176" cy="1490990"/>
          </a:xfrm>
          <a:prstGeom prst="rect">
            <a:avLst/>
          </a:prstGeom>
        </p:spPr>
      </p:pic>
      <p:pic>
        <p:nvPicPr>
          <p:cNvPr id="6" name="Resim 5"/>
          <p:cNvPicPr>
            <a:picLocks noChangeAspect="1"/>
          </p:cNvPicPr>
          <p:nvPr/>
        </p:nvPicPr>
        <p:blipFill rotWithShape="1">
          <a:blip r:embed="rId2" cstate="print"/>
          <a:srcRect l="16667" t="16667" r="12500" b="16667"/>
          <a:stretch/>
        </p:blipFill>
        <p:spPr>
          <a:xfrm>
            <a:off x="2102171" y="2699179"/>
            <a:ext cx="1584176" cy="1490990"/>
          </a:xfrm>
          <a:prstGeom prst="rect">
            <a:avLst/>
          </a:prstGeom>
        </p:spPr>
      </p:pic>
      <p:pic>
        <p:nvPicPr>
          <p:cNvPr id="7" name="Resim 6"/>
          <p:cNvPicPr>
            <a:picLocks noChangeAspect="1"/>
          </p:cNvPicPr>
          <p:nvPr/>
        </p:nvPicPr>
        <p:blipFill rotWithShape="1">
          <a:blip r:embed="rId2" cstate="print"/>
          <a:srcRect l="16667" t="16667" r="12500" b="16667"/>
          <a:stretch/>
        </p:blipFill>
        <p:spPr>
          <a:xfrm>
            <a:off x="1778930" y="4438235"/>
            <a:ext cx="1584176" cy="1490990"/>
          </a:xfrm>
          <a:prstGeom prst="rect">
            <a:avLst/>
          </a:prstGeom>
        </p:spPr>
      </p:pic>
      <p:pic>
        <p:nvPicPr>
          <p:cNvPr id="8" name="Resim 7"/>
          <p:cNvPicPr>
            <a:picLocks noChangeAspect="1"/>
          </p:cNvPicPr>
          <p:nvPr/>
        </p:nvPicPr>
        <p:blipFill rotWithShape="1">
          <a:blip r:embed="rId2" cstate="print"/>
          <a:srcRect l="16667" t="16667" r="12500" b="16667"/>
          <a:stretch/>
        </p:blipFill>
        <p:spPr>
          <a:xfrm>
            <a:off x="4024830" y="2595278"/>
            <a:ext cx="1584176" cy="1490990"/>
          </a:xfrm>
          <a:prstGeom prst="rect">
            <a:avLst/>
          </a:prstGeom>
        </p:spPr>
      </p:pic>
      <p:pic>
        <p:nvPicPr>
          <p:cNvPr id="9" name="Resim 8"/>
          <p:cNvPicPr>
            <a:picLocks noChangeAspect="1"/>
          </p:cNvPicPr>
          <p:nvPr/>
        </p:nvPicPr>
        <p:blipFill rotWithShape="1">
          <a:blip r:embed="rId2" cstate="print"/>
          <a:srcRect l="16667" t="16667" r="12500" b="16667"/>
          <a:stretch/>
        </p:blipFill>
        <p:spPr>
          <a:xfrm>
            <a:off x="3537144" y="4438235"/>
            <a:ext cx="1584176" cy="1490990"/>
          </a:xfrm>
          <a:prstGeom prst="rect">
            <a:avLst/>
          </a:prstGeom>
        </p:spPr>
      </p:pic>
      <p:pic>
        <p:nvPicPr>
          <p:cNvPr id="10" name="Resim 9"/>
          <p:cNvPicPr>
            <a:picLocks noChangeAspect="1"/>
          </p:cNvPicPr>
          <p:nvPr/>
        </p:nvPicPr>
        <p:blipFill rotWithShape="1">
          <a:blip r:embed="rId2" cstate="print"/>
          <a:srcRect l="16667" t="16667" r="12500" b="16667"/>
          <a:stretch/>
        </p:blipFill>
        <p:spPr>
          <a:xfrm>
            <a:off x="5219528" y="4438235"/>
            <a:ext cx="1584176" cy="1490990"/>
          </a:xfrm>
          <a:prstGeom prst="rect">
            <a:avLst/>
          </a:prstGeom>
        </p:spPr>
      </p:pic>
      <p:pic>
        <p:nvPicPr>
          <p:cNvPr id="11" name="Resim 10"/>
          <p:cNvPicPr>
            <a:picLocks noChangeAspect="1"/>
          </p:cNvPicPr>
          <p:nvPr/>
        </p:nvPicPr>
        <p:blipFill rotWithShape="1">
          <a:blip r:embed="rId2" cstate="print"/>
          <a:srcRect l="16667" t="16667" r="12500" b="16667"/>
          <a:stretch/>
        </p:blipFill>
        <p:spPr>
          <a:xfrm>
            <a:off x="5630563" y="2428021"/>
            <a:ext cx="1584176" cy="1490990"/>
          </a:xfrm>
          <a:prstGeom prst="rect">
            <a:avLst/>
          </a:prstGeom>
        </p:spPr>
      </p:pic>
      <p:pic>
        <p:nvPicPr>
          <p:cNvPr id="12" name="Resim 11"/>
          <p:cNvPicPr>
            <a:picLocks noChangeAspect="1"/>
          </p:cNvPicPr>
          <p:nvPr/>
        </p:nvPicPr>
        <p:blipFill rotWithShape="1">
          <a:blip r:embed="rId2" cstate="print"/>
          <a:srcRect l="16667" t="16667" r="12500" b="16667"/>
          <a:stretch/>
        </p:blipFill>
        <p:spPr>
          <a:xfrm>
            <a:off x="7336314" y="4504710"/>
            <a:ext cx="1584176" cy="1490990"/>
          </a:xfrm>
          <a:prstGeom prst="rect">
            <a:avLst/>
          </a:prstGeom>
        </p:spPr>
      </p:pic>
      <p:pic>
        <p:nvPicPr>
          <p:cNvPr id="13" name="Resim 12"/>
          <p:cNvPicPr>
            <a:picLocks noChangeAspect="1"/>
          </p:cNvPicPr>
          <p:nvPr/>
        </p:nvPicPr>
        <p:blipFill rotWithShape="1">
          <a:blip r:embed="rId2" cstate="print"/>
          <a:srcRect l="16667" t="16667" r="12500" b="16667"/>
          <a:stretch/>
        </p:blipFill>
        <p:spPr>
          <a:xfrm>
            <a:off x="7236296" y="2417465"/>
            <a:ext cx="1584176" cy="1490990"/>
          </a:xfrm>
          <a:prstGeom prst="rect">
            <a:avLst/>
          </a:prstGeom>
        </p:spPr>
      </p:pic>
      <p:sp>
        <p:nvSpPr>
          <p:cNvPr id="41" name="Başlık 3"/>
          <p:cNvSpPr txBox="1">
            <a:spLocks/>
          </p:cNvSpPr>
          <p:nvPr/>
        </p:nvSpPr>
        <p:spPr>
          <a:xfrm>
            <a:off x="5188928" y="1674248"/>
            <a:ext cx="376476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tr-TR" sz="3600" dirty="0" smtClean="0">
                <a:solidFill>
                  <a:srgbClr val="FF0000"/>
                </a:solidFill>
                <a:latin typeface="Alfabelen1 Normal" panose="00000400000000000000" pitchFamily="2" charset="0"/>
              </a:rPr>
              <a:t>10 tane 1™ var </a:t>
            </a:r>
            <a:endParaRPr lang="tr-TR" sz="2400" dirty="0">
              <a:solidFill>
                <a:srgbClr val="FF0000"/>
              </a:solidFill>
              <a:latin typeface="Alfabelen1 Normal" panose="00000400000000000000" pitchFamily="2" charset="0"/>
            </a:endParaRPr>
          </a:p>
        </p:txBody>
      </p:sp>
      <p:pic>
        <p:nvPicPr>
          <p:cNvPr id="24" name="Resim 2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7503" y="54348"/>
            <a:ext cx="4823993" cy="2464709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8717417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"/>
                            </p:stCondLst>
                            <p:childTnLst>
                              <p:par>
                                <p:cTn id="1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750"/>
                            </p:stCondLst>
                            <p:childTnLst>
                              <p:par>
                                <p:cTn id="2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000"/>
                            </p:stCondLst>
                            <p:childTnLst>
                              <p:par>
                                <p:cTn id="3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250"/>
                            </p:stCondLst>
                            <p:childTnLst>
                              <p:par>
                                <p:cTn id="3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500"/>
                            </p:stCondLst>
                            <p:childTnLst>
                              <p:par>
                                <p:cTn id="4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750"/>
                            </p:stCondLst>
                            <p:childTnLst>
                              <p:par>
                                <p:cTn id="4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000"/>
                            </p:stCondLst>
                            <p:childTnLst>
                              <p:par>
                                <p:cTn id="5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250"/>
                            </p:stCondLst>
                            <p:childTnLst>
                              <p:par>
                                <p:cTn id="5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2500"/>
                            </p:stCondLst>
                            <p:childTnLst>
                              <p:par>
                                <p:cTn id="6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2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16632"/>
            <a:ext cx="8784976" cy="6408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2000">
        <p15:prstTrans prst="fractur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aşlık 3"/>
          <p:cNvSpPr txBox="1">
            <a:spLocks/>
          </p:cNvSpPr>
          <p:nvPr/>
        </p:nvSpPr>
        <p:spPr>
          <a:xfrm>
            <a:off x="4931497" y="138996"/>
            <a:ext cx="421250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tr-TR" sz="3600" dirty="0" smtClean="0">
                <a:solidFill>
                  <a:srgbClr val="FF0000"/>
                </a:solidFill>
                <a:latin typeface="Alfabelen1 Normal" panose="00000400000000000000" pitchFamily="2" charset="0"/>
              </a:rPr>
              <a:t>Kaç tane </a:t>
            </a:r>
            <a:r>
              <a:rPr lang="tr-TR" sz="3600" dirty="0">
                <a:solidFill>
                  <a:srgbClr val="FF0000"/>
                </a:solidFill>
                <a:latin typeface="Alfabelen1 Normal" panose="00000400000000000000" pitchFamily="2" charset="0"/>
              </a:rPr>
              <a:t>1</a:t>
            </a:r>
            <a:r>
              <a:rPr lang="tr-TR" sz="3600" dirty="0" smtClean="0">
                <a:solidFill>
                  <a:srgbClr val="FF0000"/>
                </a:solidFill>
                <a:latin typeface="Alfabelen1 Normal" panose="00000400000000000000" pitchFamily="2" charset="0"/>
              </a:rPr>
              <a:t>™ var?</a:t>
            </a:r>
            <a:endParaRPr lang="tr-TR" sz="2400" dirty="0">
              <a:solidFill>
                <a:srgbClr val="FF0000"/>
              </a:solidFill>
              <a:latin typeface="Alfabelen1 Normal" panose="00000400000000000000" pitchFamily="2" charset="0"/>
            </a:endParaRPr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 rotWithShape="1">
          <a:blip r:embed="rId2" cstate="print"/>
          <a:srcRect l="16667" t="16667" r="12500" b="16667"/>
          <a:stretch/>
        </p:blipFill>
        <p:spPr>
          <a:xfrm>
            <a:off x="179512" y="2636912"/>
            <a:ext cx="1584176" cy="1490990"/>
          </a:xfrm>
          <a:prstGeom prst="rect">
            <a:avLst/>
          </a:prstGeom>
        </p:spPr>
      </p:pic>
      <p:pic>
        <p:nvPicPr>
          <p:cNvPr id="5" name="Resim 4"/>
          <p:cNvPicPr>
            <a:picLocks noChangeAspect="1"/>
          </p:cNvPicPr>
          <p:nvPr/>
        </p:nvPicPr>
        <p:blipFill rotWithShape="1">
          <a:blip r:embed="rId2" cstate="print"/>
          <a:srcRect l="16667" t="16667" r="12500" b="16667"/>
          <a:stretch/>
        </p:blipFill>
        <p:spPr>
          <a:xfrm>
            <a:off x="2003140" y="2708920"/>
            <a:ext cx="1584176" cy="1490990"/>
          </a:xfrm>
          <a:prstGeom prst="rect">
            <a:avLst/>
          </a:prstGeom>
        </p:spPr>
      </p:pic>
      <p:pic>
        <p:nvPicPr>
          <p:cNvPr id="8" name="Resim 7"/>
          <p:cNvPicPr>
            <a:picLocks noChangeAspect="1"/>
          </p:cNvPicPr>
          <p:nvPr/>
        </p:nvPicPr>
        <p:blipFill rotWithShape="1">
          <a:blip r:embed="rId2" cstate="print"/>
          <a:srcRect l="16667" t="16667" r="12500" b="16667"/>
          <a:stretch/>
        </p:blipFill>
        <p:spPr>
          <a:xfrm>
            <a:off x="2915816" y="4592418"/>
            <a:ext cx="1584176" cy="1490990"/>
          </a:xfrm>
          <a:prstGeom prst="rect">
            <a:avLst/>
          </a:prstGeom>
        </p:spPr>
      </p:pic>
      <p:pic>
        <p:nvPicPr>
          <p:cNvPr id="9" name="Resim 8"/>
          <p:cNvPicPr>
            <a:picLocks noChangeAspect="1"/>
          </p:cNvPicPr>
          <p:nvPr/>
        </p:nvPicPr>
        <p:blipFill rotWithShape="1">
          <a:blip r:embed="rId2" cstate="print"/>
          <a:srcRect l="16667" t="16667" r="12500" b="16667"/>
          <a:stretch/>
        </p:blipFill>
        <p:spPr>
          <a:xfrm>
            <a:off x="3826768" y="2708920"/>
            <a:ext cx="1584176" cy="1490990"/>
          </a:xfrm>
          <a:prstGeom prst="rect">
            <a:avLst/>
          </a:prstGeom>
        </p:spPr>
      </p:pic>
      <p:pic>
        <p:nvPicPr>
          <p:cNvPr id="10" name="Resim 9"/>
          <p:cNvPicPr>
            <a:picLocks noChangeAspect="1"/>
          </p:cNvPicPr>
          <p:nvPr/>
        </p:nvPicPr>
        <p:blipFill rotWithShape="1">
          <a:blip r:embed="rId2" cstate="print"/>
          <a:srcRect l="16667" t="16667" r="12500" b="16667"/>
          <a:stretch/>
        </p:blipFill>
        <p:spPr>
          <a:xfrm>
            <a:off x="6156176" y="2755930"/>
            <a:ext cx="1584176" cy="1490990"/>
          </a:xfrm>
          <a:prstGeom prst="rect">
            <a:avLst/>
          </a:prstGeom>
        </p:spPr>
      </p:pic>
      <p:sp>
        <p:nvSpPr>
          <p:cNvPr id="41" name="Başlık 3"/>
          <p:cNvSpPr txBox="1">
            <a:spLocks/>
          </p:cNvSpPr>
          <p:nvPr/>
        </p:nvSpPr>
        <p:spPr>
          <a:xfrm>
            <a:off x="5188928" y="1674248"/>
            <a:ext cx="376476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tr-TR" sz="3600" dirty="0" smtClean="0">
                <a:solidFill>
                  <a:srgbClr val="FF0000"/>
                </a:solidFill>
                <a:latin typeface="Alfabelen1 Normal" panose="00000400000000000000" pitchFamily="2" charset="0"/>
              </a:rPr>
              <a:t>5 tane 1™ var </a:t>
            </a:r>
            <a:endParaRPr lang="tr-TR" sz="2400" dirty="0">
              <a:solidFill>
                <a:srgbClr val="FF0000"/>
              </a:solidFill>
              <a:latin typeface="Alfabelen1 Normal" panose="00000400000000000000" pitchFamily="2" charset="0"/>
            </a:endParaRPr>
          </a:p>
        </p:txBody>
      </p:sp>
      <p:pic>
        <p:nvPicPr>
          <p:cNvPr id="15" name="Resim 1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3762" y="422"/>
            <a:ext cx="4910286" cy="2435343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624070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"/>
                            </p:stCondLst>
                            <p:childTnLst>
                              <p:par>
                                <p:cTn id="1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750"/>
                            </p:stCondLst>
                            <p:childTnLst>
                              <p:par>
                                <p:cTn id="2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000"/>
                            </p:stCondLst>
                            <p:childTnLst>
                              <p:par>
                                <p:cTn id="3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250"/>
                            </p:stCondLst>
                            <p:childTnLst>
                              <p:par>
                                <p:cTn id="3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1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Resim 10"/>
          <p:cNvPicPr>
            <a:picLocks noChangeAspect="1"/>
          </p:cNvPicPr>
          <p:nvPr/>
        </p:nvPicPr>
        <p:blipFill rotWithShape="1">
          <a:blip r:embed="rId2" cstate="print"/>
          <a:srcRect l="16667" t="16666" r="15545" b="14895"/>
          <a:stretch/>
        </p:blipFill>
        <p:spPr>
          <a:xfrm>
            <a:off x="251521" y="-1"/>
            <a:ext cx="3888431" cy="3156237"/>
          </a:xfrm>
          <a:prstGeom prst="rect">
            <a:avLst/>
          </a:prstGeom>
        </p:spPr>
      </p:pic>
      <p:sp>
        <p:nvSpPr>
          <p:cNvPr id="12" name="Başlık 3"/>
          <p:cNvSpPr txBox="1">
            <a:spLocks/>
          </p:cNvSpPr>
          <p:nvPr/>
        </p:nvSpPr>
        <p:spPr>
          <a:xfrm>
            <a:off x="4235899" y="138996"/>
            <a:ext cx="490810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tr-TR" sz="3600" dirty="0" smtClean="0">
                <a:solidFill>
                  <a:srgbClr val="FF0000"/>
                </a:solidFill>
                <a:latin typeface="Alfabelen1 Normal" panose="00000400000000000000" pitchFamily="2" charset="0"/>
              </a:rPr>
              <a:t>Kaç tane 50 kuruş var?</a:t>
            </a:r>
            <a:endParaRPr lang="tr-TR" sz="2400" dirty="0">
              <a:solidFill>
                <a:srgbClr val="FF0000"/>
              </a:solidFill>
              <a:latin typeface="Alfabelen1 Normal" panose="00000400000000000000" pitchFamily="2" charset="0"/>
            </a:endParaRPr>
          </a:p>
        </p:txBody>
      </p:sp>
      <p:sp>
        <p:nvSpPr>
          <p:cNvPr id="2" name="AutoShape 2" descr="50 kuruÅ ile ilgili gÃ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3" name="Resim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8479" y="3717032"/>
            <a:ext cx="2143125" cy="2143125"/>
          </a:xfrm>
          <a:prstGeom prst="rect">
            <a:avLst/>
          </a:prstGeom>
        </p:spPr>
      </p:pic>
      <p:pic>
        <p:nvPicPr>
          <p:cNvPr id="10" name="Resim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5936" y="3781226"/>
            <a:ext cx="2143125" cy="2143125"/>
          </a:xfrm>
          <a:prstGeom prst="rect">
            <a:avLst/>
          </a:prstGeom>
        </p:spPr>
      </p:pic>
      <p:sp>
        <p:nvSpPr>
          <p:cNvPr id="13" name="Başlık 3"/>
          <p:cNvSpPr txBox="1">
            <a:spLocks/>
          </p:cNvSpPr>
          <p:nvPr/>
        </p:nvSpPr>
        <p:spPr>
          <a:xfrm>
            <a:off x="4716016" y="1674248"/>
            <a:ext cx="42376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tr-TR" sz="3600" dirty="0" smtClean="0">
                <a:solidFill>
                  <a:srgbClr val="FF0000"/>
                </a:solidFill>
                <a:latin typeface="Alfabelen1 Normal" panose="00000400000000000000" pitchFamily="2" charset="0"/>
              </a:rPr>
              <a:t>2 tane 50 kuruş var </a:t>
            </a:r>
            <a:endParaRPr lang="tr-TR" sz="2400" dirty="0">
              <a:solidFill>
                <a:srgbClr val="FF0000"/>
              </a:solidFill>
              <a:latin typeface="Alfabelen1 Normal" panose="00000400000000000000" pitchFamily="2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64900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50"/>
                            </p:stCondLst>
                            <p:childTnLst>
                              <p:par>
                                <p:cTn id="1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"/>
                            </p:stCondLst>
                            <p:childTnLst>
                              <p:par>
                                <p:cTn id="2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Resim 10"/>
          <p:cNvPicPr>
            <a:picLocks noChangeAspect="1"/>
          </p:cNvPicPr>
          <p:nvPr/>
        </p:nvPicPr>
        <p:blipFill rotWithShape="1">
          <a:blip r:embed="rId2" cstate="print"/>
          <a:srcRect l="16667" t="16666" r="15545" b="14895"/>
          <a:stretch/>
        </p:blipFill>
        <p:spPr>
          <a:xfrm>
            <a:off x="251521" y="-1"/>
            <a:ext cx="3888431" cy="3156237"/>
          </a:xfrm>
          <a:prstGeom prst="rect">
            <a:avLst/>
          </a:prstGeom>
        </p:spPr>
      </p:pic>
      <p:sp>
        <p:nvSpPr>
          <p:cNvPr id="12" name="Başlık 3"/>
          <p:cNvSpPr txBox="1">
            <a:spLocks/>
          </p:cNvSpPr>
          <p:nvPr/>
        </p:nvSpPr>
        <p:spPr>
          <a:xfrm>
            <a:off x="4235899" y="138996"/>
            <a:ext cx="490810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tr-TR" sz="3600" dirty="0" smtClean="0">
                <a:solidFill>
                  <a:srgbClr val="FF0000"/>
                </a:solidFill>
                <a:latin typeface="Alfabelen1 Normal" panose="00000400000000000000" pitchFamily="2" charset="0"/>
              </a:rPr>
              <a:t>Kaç tane 25 kuruş var?</a:t>
            </a:r>
            <a:endParaRPr lang="tr-TR" sz="2400" dirty="0">
              <a:solidFill>
                <a:srgbClr val="FF0000"/>
              </a:solidFill>
              <a:latin typeface="Alfabelen1 Normal" panose="00000400000000000000" pitchFamily="2" charset="0"/>
            </a:endParaRPr>
          </a:p>
        </p:txBody>
      </p:sp>
      <p:sp>
        <p:nvSpPr>
          <p:cNvPr id="2" name="AutoShape 2" descr="50 kuruÅ ile ilgili gÃ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6125" y="3227199"/>
            <a:ext cx="2088232" cy="2088232"/>
          </a:xfrm>
          <a:prstGeom prst="rect">
            <a:avLst/>
          </a:prstGeom>
        </p:spPr>
      </p:pic>
      <p:pic>
        <p:nvPicPr>
          <p:cNvPr id="9" name="Resim 8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267744" y="3227384"/>
            <a:ext cx="2088232" cy="2088232"/>
          </a:xfrm>
          <a:prstGeom prst="rect">
            <a:avLst/>
          </a:prstGeom>
        </p:spPr>
      </p:pic>
      <p:pic>
        <p:nvPicPr>
          <p:cNvPr id="14" name="Resim 1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355976" y="3227384"/>
            <a:ext cx="2088232" cy="2088232"/>
          </a:xfrm>
          <a:prstGeom prst="rect">
            <a:avLst/>
          </a:prstGeom>
        </p:spPr>
      </p:pic>
      <p:pic>
        <p:nvPicPr>
          <p:cNvPr id="15" name="Resim 1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699500" y="3227384"/>
            <a:ext cx="2088232" cy="2088232"/>
          </a:xfrm>
          <a:prstGeom prst="rect">
            <a:avLst/>
          </a:prstGeom>
        </p:spPr>
      </p:pic>
      <p:sp>
        <p:nvSpPr>
          <p:cNvPr id="16" name="Başlık 3"/>
          <p:cNvSpPr txBox="1">
            <a:spLocks/>
          </p:cNvSpPr>
          <p:nvPr/>
        </p:nvSpPr>
        <p:spPr>
          <a:xfrm>
            <a:off x="4716016" y="1674248"/>
            <a:ext cx="42376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tr-TR" sz="3600" dirty="0" smtClean="0">
                <a:solidFill>
                  <a:srgbClr val="FF0000"/>
                </a:solidFill>
                <a:latin typeface="Alfabelen1 Normal" panose="00000400000000000000" pitchFamily="2" charset="0"/>
              </a:rPr>
              <a:t>4 tane 25 kuruş var </a:t>
            </a:r>
            <a:endParaRPr lang="tr-TR" sz="2400" dirty="0">
              <a:solidFill>
                <a:srgbClr val="FF0000"/>
              </a:solidFill>
              <a:latin typeface="Alfabelen1 Normal" panose="00000400000000000000" pitchFamily="2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769652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50"/>
                            </p:stCondLst>
                            <p:childTnLst>
                              <p:par>
                                <p:cTn id="1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750"/>
                            </p:stCondLst>
                            <p:childTnLst>
                              <p:par>
                                <p:cTn id="2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000"/>
                            </p:stCondLst>
                            <p:childTnLst>
                              <p:par>
                                <p:cTn id="3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250"/>
                            </p:stCondLst>
                            <p:childTnLst>
                              <p:par>
                                <p:cTn id="3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6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Resim 10"/>
          <p:cNvPicPr>
            <a:picLocks noChangeAspect="1"/>
          </p:cNvPicPr>
          <p:nvPr/>
        </p:nvPicPr>
        <p:blipFill rotWithShape="1">
          <a:blip r:embed="rId2" cstate="print"/>
          <a:srcRect l="16667" t="16666" r="15545" b="14895"/>
          <a:stretch/>
        </p:blipFill>
        <p:spPr>
          <a:xfrm>
            <a:off x="251521" y="-1"/>
            <a:ext cx="3888431" cy="3156237"/>
          </a:xfrm>
          <a:prstGeom prst="rect">
            <a:avLst/>
          </a:prstGeom>
        </p:spPr>
      </p:pic>
      <p:sp>
        <p:nvSpPr>
          <p:cNvPr id="12" name="Başlık 3"/>
          <p:cNvSpPr txBox="1">
            <a:spLocks/>
          </p:cNvSpPr>
          <p:nvPr/>
        </p:nvSpPr>
        <p:spPr>
          <a:xfrm>
            <a:off x="4235899" y="138996"/>
            <a:ext cx="490810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tr-TR" sz="3600" dirty="0" smtClean="0">
                <a:solidFill>
                  <a:srgbClr val="FF0000"/>
                </a:solidFill>
                <a:latin typeface="Alfabelen1 Normal" panose="00000400000000000000" pitchFamily="2" charset="0"/>
              </a:rPr>
              <a:t>Kaç tane 10 kuruş var?</a:t>
            </a:r>
            <a:endParaRPr lang="tr-TR" sz="2400" dirty="0">
              <a:solidFill>
                <a:srgbClr val="FF0000"/>
              </a:solidFill>
              <a:latin typeface="Alfabelen1 Normal" panose="00000400000000000000" pitchFamily="2" charset="0"/>
            </a:endParaRPr>
          </a:p>
        </p:txBody>
      </p:sp>
      <p:sp>
        <p:nvSpPr>
          <p:cNvPr id="2" name="AutoShape 2" descr="50 kuruÅ ile ilgili gÃ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07975" y="3501008"/>
            <a:ext cx="2143125" cy="2143125"/>
          </a:xfrm>
          <a:prstGeom prst="rect">
            <a:avLst/>
          </a:prstGeom>
        </p:spPr>
      </p:pic>
      <p:pic>
        <p:nvPicPr>
          <p:cNvPr id="9" name="Resim 8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60375" y="3653408"/>
            <a:ext cx="2143125" cy="2143125"/>
          </a:xfrm>
          <a:prstGeom prst="rect">
            <a:avLst/>
          </a:prstGeom>
        </p:spPr>
      </p:pic>
      <p:pic>
        <p:nvPicPr>
          <p:cNvPr id="14" name="Resim 1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12775" y="3805808"/>
            <a:ext cx="2143125" cy="2143125"/>
          </a:xfrm>
          <a:prstGeom prst="rect">
            <a:avLst/>
          </a:prstGeom>
        </p:spPr>
      </p:pic>
      <p:pic>
        <p:nvPicPr>
          <p:cNvPr id="15" name="Resim 1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65175" y="3958208"/>
            <a:ext cx="2143125" cy="2143125"/>
          </a:xfrm>
          <a:prstGeom prst="rect">
            <a:avLst/>
          </a:prstGeom>
        </p:spPr>
      </p:pic>
      <p:pic>
        <p:nvPicPr>
          <p:cNvPr id="16" name="Resim 15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695608" y="4614678"/>
            <a:ext cx="2143125" cy="2143125"/>
          </a:xfrm>
          <a:prstGeom prst="rect">
            <a:avLst/>
          </a:prstGeom>
        </p:spPr>
      </p:pic>
      <p:pic>
        <p:nvPicPr>
          <p:cNvPr id="17" name="Resim 16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774109" y="4606478"/>
            <a:ext cx="2143125" cy="2143125"/>
          </a:xfrm>
          <a:prstGeom prst="rect">
            <a:avLst/>
          </a:prstGeom>
        </p:spPr>
      </p:pic>
      <p:pic>
        <p:nvPicPr>
          <p:cNvPr id="18" name="Resim 17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981842" y="4480188"/>
            <a:ext cx="2143125" cy="2143125"/>
          </a:xfrm>
          <a:prstGeom prst="rect">
            <a:avLst/>
          </a:prstGeom>
        </p:spPr>
      </p:pic>
      <p:pic>
        <p:nvPicPr>
          <p:cNvPr id="19" name="Resim 18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617242" y="3075496"/>
            <a:ext cx="2143125" cy="2143125"/>
          </a:xfrm>
          <a:prstGeom prst="rect">
            <a:avLst/>
          </a:prstGeom>
        </p:spPr>
      </p:pic>
      <p:pic>
        <p:nvPicPr>
          <p:cNvPr id="20" name="Resim 19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511708" y="3039045"/>
            <a:ext cx="2143125" cy="2143125"/>
          </a:xfrm>
          <a:prstGeom prst="rect">
            <a:avLst/>
          </a:prstGeom>
        </p:spPr>
      </p:pic>
      <p:pic>
        <p:nvPicPr>
          <p:cNvPr id="21" name="Resim 20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861366" y="2920553"/>
            <a:ext cx="2143125" cy="2143125"/>
          </a:xfrm>
          <a:prstGeom prst="rect">
            <a:avLst/>
          </a:prstGeom>
        </p:spPr>
      </p:pic>
      <p:sp>
        <p:nvSpPr>
          <p:cNvPr id="22" name="Başlık 3"/>
          <p:cNvSpPr txBox="1">
            <a:spLocks/>
          </p:cNvSpPr>
          <p:nvPr/>
        </p:nvSpPr>
        <p:spPr>
          <a:xfrm>
            <a:off x="4355976" y="1674248"/>
            <a:ext cx="459771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tr-TR" sz="3600" dirty="0" smtClean="0">
                <a:solidFill>
                  <a:srgbClr val="FF0000"/>
                </a:solidFill>
                <a:latin typeface="Alfabelen1 Normal" panose="00000400000000000000" pitchFamily="2" charset="0"/>
              </a:rPr>
              <a:t>10 tane 10 kuruş var </a:t>
            </a:r>
            <a:endParaRPr lang="tr-TR" sz="2400" dirty="0">
              <a:solidFill>
                <a:srgbClr val="FF0000"/>
              </a:solidFill>
              <a:latin typeface="Alfabelen1 Normal" panose="00000400000000000000" pitchFamily="2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954168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50"/>
                            </p:stCondLst>
                            <p:childTnLst>
                              <p:par>
                                <p:cTn id="1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"/>
                            </p:stCondLst>
                            <p:childTnLst>
                              <p:par>
                                <p:cTn id="2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750"/>
                            </p:stCondLst>
                            <p:childTnLst>
                              <p:par>
                                <p:cTn id="3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"/>
                            </p:stCondLst>
                            <p:childTnLst>
                              <p:par>
                                <p:cTn id="3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250"/>
                            </p:stCondLst>
                            <p:childTnLst>
                              <p:par>
                                <p:cTn id="4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500"/>
                            </p:stCondLst>
                            <p:childTnLst>
                              <p:par>
                                <p:cTn id="4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750"/>
                            </p:stCondLst>
                            <p:childTnLst>
                              <p:par>
                                <p:cTn id="5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000"/>
                            </p:stCondLst>
                            <p:childTnLst>
                              <p:par>
                                <p:cTn id="5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2250"/>
                            </p:stCondLst>
                            <p:childTnLst>
                              <p:par>
                                <p:cTn id="6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2500"/>
                            </p:stCondLst>
                            <p:childTnLst>
                              <p:par>
                                <p:cTn id="6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22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Resim 10"/>
          <p:cNvPicPr>
            <a:picLocks noChangeAspect="1"/>
          </p:cNvPicPr>
          <p:nvPr/>
        </p:nvPicPr>
        <p:blipFill rotWithShape="1">
          <a:blip r:embed="rId2" cstate="print"/>
          <a:srcRect l="16667" t="16666" r="15545" b="14895"/>
          <a:stretch/>
        </p:blipFill>
        <p:spPr>
          <a:xfrm>
            <a:off x="251521" y="-1"/>
            <a:ext cx="3888431" cy="3156237"/>
          </a:xfrm>
          <a:prstGeom prst="rect">
            <a:avLst/>
          </a:prstGeom>
        </p:spPr>
      </p:pic>
      <p:sp>
        <p:nvSpPr>
          <p:cNvPr id="12" name="Başlık 3"/>
          <p:cNvSpPr txBox="1">
            <a:spLocks/>
          </p:cNvSpPr>
          <p:nvPr/>
        </p:nvSpPr>
        <p:spPr>
          <a:xfrm>
            <a:off x="4235899" y="138996"/>
            <a:ext cx="490810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tr-TR" sz="3600" dirty="0" smtClean="0">
                <a:solidFill>
                  <a:srgbClr val="FF0000"/>
                </a:solidFill>
                <a:latin typeface="Alfabelen1 Normal" panose="00000400000000000000" pitchFamily="2" charset="0"/>
              </a:rPr>
              <a:t>Kaç tane 5 kuruş var?</a:t>
            </a:r>
            <a:endParaRPr lang="tr-TR" sz="2400" dirty="0">
              <a:solidFill>
                <a:srgbClr val="FF0000"/>
              </a:solidFill>
              <a:latin typeface="Alfabelen1 Normal" panose="00000400000000000000" pitchFamily="2" charset="0"/>
            </a:endParaRPr>
          </a:p>
        </p:txBody>
      </p:sp>
      <p:sp>
        <p:nvSpPr>
          <p:cNvPr id="2" name="AutoShape 2" descr="50 kuruÅ ile ilgili gÃ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07975" y="3429000"/>
            <a:ext cx="2143125" cy="2143125"/>
          </a:xfrm>
          <a:prstGeom prst="rect">
            <a:avLst/>
          </a:prstGeom>
        </p:spPr>
      </p:pic>
      <p:pic>
        <p:nvPicPr>
          <p:cNvPr id="9" name="Resim 8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60375" y="3581400"/>
            <a:ext cx="2143125" cy="2143125"/>
          </a:xfrm>
          <a:prstGeom prst="rect">
            <a:avLst/>
          </a:prstGeom>
        </p:spPr>
      </p:pic>
      <p:pic>
        <p:nvPicPr>
          <p:cNvPr id="14" name="Resim 1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12775" y="3733800"/>
            <a:ext cx="2143125" cy="2143125"/>
          </a:xfrm>
          <a:prstGeom prst="rect">
            <a:avLst/>
          </a:prstGeom>
        </p:spPr>
      </p:pic>
      <p:pic>
        <p:nvPicPr>
          <p:cNvPr id="15" name="Resim 1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65175" y="3886200"/>
            <a:ext cx="2143125" cy="2143125"/>
          </a:xfrm>
          <a:prstGeom prst="rect">
            <a:avLst/>
          </a:prstGeom>
        </p:spPr>
      </p:pic>
      <p:pic>
        <p:nvPicPr>
          <p:cNvPr id="16" name="Resim 15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704863" y="4358989"/>
            <a:ext cx="2143125" cy="2143125"/>
          </a:xfrm>
          <a:prstGeom prst="rect">
            <a:avLst/>
          </a:prstGeom>
        </p:spPr>
      </p:pic>
      <p:pic>
        <p:nvPicPr>
          <p:cNvPr id="17" name="Resim 16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731748" y="4486275"/>
            <a:ext cx="2143125" cy="2143125"/>
          </a:xfrm>
          <a:prstGeom prst="rect">
            <a:avLst/>
          </a:prstGeom>
        </p:spPr>
      </p:pic>
      <p:pic>
        <p:nvPicPr>
          <p:cNvPr id="18" name="Resim 17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985333" y="4527896"/>
            <a:ext cx="2143125" cy="2143125"/>
          </a:xfrm>
          <a:prstGeom prst="rect">
            <a:avLst/>
          </a:prstGeom>
        </p:spPr>
      </p:pic>
      <p:pic>
        <p:nvPicPr>
          <p:cNvPr id="19" name="Resim 18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054350" y="2336627"/>
            <a:ext cx="2143125" cy="2143125"/>
          </a:xfrm>
          <a:prstGeom prst="rect">
            <a:avLst/>
          </a:prstGeom>
        </p:spPr>
      </p:pic>
      <p:pic>
        <p:nvPicPr>
          <p:cNvPr id="20" name="Resim 19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728240" y="2320579"/>
            <a:ext cx="2143125" cy="2143125"/>
          </a:xfrm>
          <a:prstGeom prst="rect">
            <a:avLst/>
          </a:prstGeom>
        </p:spPr>
      </p:pic>
      <p:pic>
        <p:nvPicPr>
          <p:cNvPr id="21" name="Resim 20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866603" y="2352675"/>
            <a:ext cx="2143125" cy="2143125"/>
          </a:xfrm>
          <a:prstGeom prst="rect">
            <a:avLst/>
          </a:prstGeom>
        </p:spPr>
      </p:pic>
      <p:sp>
        <p:nvSpPr>
          <p:cNvPr id="22" name="Başlık 3"/>
          <p:cNvSpPr txBox="1">
            <a:spLocks/>
          </p:cNvSpPr>
          <p:nvPr/>
        </p:nvSpPr>
        <p:spPr>
          <a:xfrm>
            <a:off x="4235898" y="1229566"/>
            <a:ext cx="42376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tr-TR" sz="3600" dirty="0" smtClean="0">
                <a:solidFill>
                  <a:srgbClr val="FF0000"/>
                </a:solidFill>
                <a:latin typeface="Alfabelen1 Normal" panose="00000400000000000000" pitchFamily="2" charset="0"/>
              </a:rPr>
              <a:t>20 tane 5 kuruş var </a:t>
            </a:r>
            <a:endParaRPr lang="tr-TR" sz="2400" dirty="0">
              <a:solidFill>
                <a:srgbClr val="FF0000"/>
              </a:solidFill>
              <a:latin typeface="Alfabelen1 Normal" panose="00000400000000000000" pitchFamily="2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5183592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50"/>
                            </p:stCondLst>
                            <p:childTnLst>
                              <p:par>
                                <p:cTn id="1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"/>
                            </p:stCondLst>
                            <p:childTnLst>
                              <p:par>
                                <p:cTn id="2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750"/>
                            </p:stCondLst>
                            <p:childTnLst>
                              <p:par>
                                <p:cTn id="3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"/>
                            </p:stCondLst>
                            <p:childTnLst>
                              <p:par>
                                <p:cTn id="3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250"/>
                            </p:stCondLst>
                            <p:childTnLst>
                              <p:par>
                                <p:cTn id="4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500"/>
                            </p:stCondLst>
                            <p:childTnLst>
                              <p:par>
                                <p:cTn id="4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750"/>
                            </p:stCondLst>
                            <p:childTnLst>
                              <p:par>
                                <p:cTn id="5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000"/>
                            </p:stCondLst>
                            <p:childTnLst>
                              <p:par>
                                <p:cTn id="5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2250"/>
                            </p:stCondLst>
                            <p:childTnLst>
                              <p:par>
                                <p:cTn id="6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2500"/>
                            </p:stCondLst>
                            <p:childTnLst>
                              <p:par>
                                <p:cTn id="6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22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Resim 10"/>
          <p:cNvPicPr>
            <a:picLocks noChangeAspect="1"/>
          </p:cNvPicPr>
          <p:nvPr/>
        </p:nvPicPr>
        <p:blipFill rotWithShape="1">
          <a:blip r:embed="rId2" cstate="print"/>
          <a:srcRect l="16667" t="16666" r="15545" b="14895"/>
          <a:stretch/>
        </p:blipFill>
        <p:spPr>
          <a:xfrm>
            <a:off x="251521" y="-1"/>
            <a:ext cx="3888431" cy="3156237"/>
          </a:xfrm>
          <a:prstGeom prst="rect">
            <a:avLst/>
          </a:prstGeom>
        </p:spPr>
      </p:pic>
      <p:sp>
        <p:nvSpPr>
          <p:cNvPr id="12" name="Başlık 3"/>
          <p:cNvSpPr txBox="1">
            <a:spLocks/>
          </p:cNvSpPr>
          <p:nvPr/>
        </p:nvSpPr>
        <p:spPr>
          <a:xfrm>
            <a:off x="4235899" y="138996"/>
            <a:ext cx="490810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tr-TR" sz="3600" dirty="0" smtClean="0">
                <a:solidFill>
                  <a:srgbClr val="FF0000"/>
                </a:solidFill>
                <a:latin typeface="Alfabelen1 Normal" panose="00000400000000000000" pitchFamily="2" charset="0"/>
              </a:rPr>
              <a:t>Kaç tane </a:t>
            </a:r>
            <a:r>
              <a:rPr lang="tr-TR" sz="3600" dirty="0">
                <a:solidFill>
                  <a:srgbClr val="FF0000"/>
                </a:solidFill>
                <a:latin typeface="Alfabelen1 Normal" panose="00000400000000000000" pitchFamily="2" charset="0"/>
              </a:rPr>
              <a:t>1</a:t>
            </a:r>
            <a:r>
              <a:rPr lang="tr-TR" sz="3600" dirty="0" smtClean="0">
                <a:solidFill>
                  <a:srgbClr val="FF0000"/>
                </a:solidFill>
                <a:latin typeface="Alfabelen1 Normal" panose="00000400000000000000" pitchFamily="2" charset="0"/>
              </a:rPr>
              <a:t> kuruş var?</a:t>
            </a:r>
            <a:endParaRPr lang="tr-TR" sz="2400" dirty="0">
              <a:solidFill>
                <a:srgbClr val="FF0000"/>
              </a:solidFill>
              <a:latin typeface="Alfabelen1 Normal" panose="00000400000000000000" pitchFamily="2" charset="0"/>
            </a:endParaRPr>
          </a:p>
        </p:txBody>
      </p:sp>
      <p:sp>
        <p:nvSpPr>
          <p:cNvPr id="2" name="AutoShape 2" descr="50 kuruÅ ile ilgili gÃ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11560" y="3501008"/>
            <a:ext cx="2190750" cy="2085975"/>
          </a:xfrm>
          <a:prstGeom prst="rect">
            <a:avLst/>
          </a:prstGeom>
        </p:spPr>
      </p:pic>
      <p:pic>
        <p:nvPicPr>
          <p:cNvPr id="9" name="Resim 8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63960" y="3653408"/>
            <a:ext cx="2190750" cy="2085975"/>
          </a:xfrm>
          <a:prstGeom prst="rect">
            <a:avLst/>
          </a:prstGeom>
        </p:spPr>
      </p:pic>
      <p:pic>
        <p:nvPicPr>
          <p:cNvPr id="14" name="Resim 1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16360" y="3805808"/>
            <a:ext cx="2190750" cy="2085975"/>
          </a:xfrm>
          <a:prstGeom prst="rect">
            <a:avLst/>
          </a:prstGeom>
        </p:spPr>
      </p:pic>
      <p:pic>
        <p:nvPicPr>
          <p:cNvPr id="15" name="Resim 1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68760" y="3958208"/>
            <a:ext cx="2190750" cy="2085975"/>
          </a:xfrm>
          <a:prstGeom prst="rect">
            <a:avLst/>
          </a:prstGeom>
        </p:spPr>
      </p:pic>
      <p:pic>
        <p:nvPicPr>
          <p:cNvPr id="16" name="Resim 15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221160" y="4110608"/>
            <a:ext cx="2190750" cy="2085975"/>
          </a:xfrm>
          <a:prstGeom prst="rect">
            <a:avLst/>
          </a:prstGeom>
        </p:spPr>
      </p:pic>
      <p:pic>
        <p:nvPicPr>
          <p:cNvPr id="17" name="Resim 16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373560" y="4263008"/>
            <a:ext cx="2190750" cy="2085975"/>
          </a:xfrm>
          <a:prstGeom prst="rect">
            <a:avLst/>
          </a:prstGeom>
        </p:spPr>
      </p:pic>
      <p:pic>
        <p:nvPicPr>
          <p:cNvPr id="18" name="Resim 17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525960" y="4415408"/>
            <a:ext cx="2190750" cy="2085975"/>
          </a:xfrm>
          <a:prstGeom prst="rect">
            <a:avLst/>
          </a:prstGeom>
        </p:spPr>
      </p:pic>
      <p:pic>
        <p:nvPicPr>
          <p:cNvPr id="19" name="Resim 18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678360" y="4567808"/>
            <a:ext cx="2190750" cy="2085975"/>
          </a:xfrm>
          <a:prstGeom prst="rect">
            <a:avLst/>
          </a:prstGeom>
        </p:spPr>
      </p:pic>
      <p:pic>
        <p:nvPicPr>
          <p:cNvPr id="20" name="Resim 19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830760" y="4720208"/>
            <a:ext cx="2190750" cy="2085975"/>
          </a:xfrm>
          <a:prstGeom prst="rect">
            <a:avLst/>
          </a:prstGeom>
        </p:spPr>
      </p:pic>
      <p:pic>
        <p:nvPicPr>
          <p:cNvPr id="21" name="Resim 20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021510" y="3220020"/>
            <a:ext cx="2190750" cy="2085975"/>
          </a:xfrm>
          <a:prstGeom prst="rect">
            <a:avLst/>
          </a:prstGeom>
        </p:spPr>
      </p:pic>
      <p:pic>
        <p:nvPicPr>
          <p:cNvPr id="22" name="Resim 2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173910" y="3372420"/>
            <a:ext cx="2190750" cy="2085975"/>
          </a:xfrm>
          <a:prstGeom prst="rect">
            <a:avLst/>
          </a:prstGeom>
        </p:spPr>
      </p:pic>
      <p:pic>
        <p:nvPicPr>
          <p:cNvPr id="23" name="Resim 2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326310" y="3524820"/>
            <a:ext cx="2190750" cy="2085975"/>
          </a:xfrm>
          <a:prstGeom prst="rect">
            <a:avLst/>
          </a:prstGeom>
        </p:spPr>
      </p:pic>
      <p:pic>
        <p:nvPicPr>
          <p:cNvPr id="24" name="Resim 2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478710" y="3677220"/>
            <a:ext cx="2190750" cy="2085975"/>
          </a:xfrm>
          <a:prstGeom prst="rect">
            <a:avLst/>
          </a:prstGeom>
        </p:spPr>
      </p:pic>
      <p:pic>
        <p:nvPicPr>
          <p:cNvPr id="25" name="Resim 2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631110" y="3829620"/>
            <a:ext cx="2190750" cy="2085975"/>
          </a:xfrm>
          <a:prstGeom prst="rect">
            <a:avLst/>
          </a:prstGeom>
        </p:spPr>
      </p:pic>
      <p:pic>
        <p:nvPicPr>
          <p:cNvPr id="26" name="Resim 25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783510" y="3982020"/>
            <a:ext cx="2190750" cy="2085975"/>
          </a:xfrm>
          <a:prstGeom prst="rect">
            <a:avLst/>
          </a:prstGeom>
        </p:spPr>
      </p:pic>
      <p:pic>
        <p:nvPicPr>
          <p:cNvPr id="27" name="Resim 26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935910" y="4134420"/>
            <a:ext cx="2190750" cy="2085975"/>
          </a:xfrm>
          <a:prstGeom prst="rect">
            <a:avLst/>
          </a:prstGeom>
        </p:spPr>
      </p:pic>
      <p:pic>
        <p:nvPicPr>
          <p:cNvPr id="28" name="Resim 27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088310" y="4286820"/>
            <a:ext cx="2190750" cy="2085975"/>
          </a:xfrm>
          <a:prstGeom prst="rect">
            <a:avLst/>
          </a:prstGeom>
        </p:spPr>
      </p:pic>
      <p:pic>
        <p:nvPicPr>
          <p:cNvPr id="29" name="Resim 28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240710" y="4439220"/>
            <a:ext cx="2190750" cy="2085975"/>
          </a:xfrm>
          <a:prstGeom prst="rect">
            <a:avLst/>
          </a:prstGeom>
        </p:spPr>
      </p:pic>
      <p:pic>
        <p:nvPicPr>
          <p:cNvPr id="30" name="Resim 29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393110" y="4591620"/>
            <a:ext cx="2190750" cy="2085975"/>
          </a:xfrm>
          <a:prstGeom prst="rect">
            <a:avLst/>
          </a:prstGeom>
        </p:spPr>
      </p:pic>
      <p:pic>
        <p:nvPicPr>
          <p:cNvPr id="31" name="Resim 30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538070" y="2779549"/>
            <a:ext cx="2190750" cy="2085975"/>
          </a:xfrm>
          <a:prstGeom prst="rect">
            <a:avLst/>
          </a:prstGeom>
        </p:spPr>
      </p:pic>
      <p:pic>
        <p:nvPicPr>
          <p:cNvPr id="32" name="Resim 3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690470" y="2931949"/>
            <a:ext cx="2190750" cy="2085975"/>
          </a:xfrm>
          <a:prstGeom prst="rect">
            <a:avLst/>
          </a:prstGeom>
        </p:spPr>
      </p:pic>
      <p:pic>
        <p:nvPicPr>
          <p:cNvPr id="33" name="Resim 3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842870" y="3084349"/>
            <a:ext cx="2190750" cy="2085975"/>
          </a:xfrm>
          <a:prstGeom prst="rect">
            <a:avLst/>
          </a:prstGeom>
        </p:spPr>
      </p:pic>
      <p:pic>
        <p:nvPicPr>
          <p:cNvPr id="34" name="Resim 3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995270" y="3236749"/>
            <a:ext cx="2190750" cy="2085975"/>
          </a:xfrm>
          <a:prstGeom prst="rect">
            <a:avLst/>
          </a:prstGeom>
        </p:spPr>
      </p:pic>
      <p:pic>
        <p:nvPicPr>
          <p:cNvPr id="35" name="Resim 3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147670" y="3389149"/>
            <a:ext cx="2190750" cy="2085975"/>
          </a:xfrm>
          <a:prstGeom prst="rect">
            <a:avLst/>
          </a:prstGeom>
        </p:spPr>
      </p:pic>
      <p:pic>
        <p:nvPicPr>
          <p:cNvPr id="36" name="Resim 35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300070" y="3541549"/>
            <a:ext cx="2190750" cy="2085975"/>
          </a:xfrm>
          <a:prstGeom prst="rect">
            <a:avLst/>
          </a:prstGeom>
        </p:spPr>
      </p:pic>
      <p:sp>
        <p:nvSpPr>
          <p:cNvPr id="37" name="Başlık 3"/>
          <p:cNvSpPr txBox="1">
            <a:spLocks/>
          </p:cNvSpPr>
          <p:nvPr/>
        </p:nvSpPr>
        <p:spPr>
          <a:xfrm>
            <a:off x="4205016" y="1138749"/>
            <a:ext cx="46762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tr-TR" sz="3600" dirty="0" smtClean="0">
                <a:solidFill>
                  <a:srgbClr val="FF0000"/>
                </a:solidFill>
                <a:latin typeface="Alfabelen1 Normal" panose="00000400000000000000" pitchFamily="2" charset="0"/>
              </a:rPr>
              <a:t>100 tane 1 kuruş var </a:t>
            </a:r>
            <a:endParaRPr lang="tr-TR" sz="2400" dirty="0">
              <a:solidFill>
                <a:srgbClr val="FF0000"/>
              </a:solidFill>
              <a:latin typeface="Alfabelen1 Normal" panose="00000400000000000000" pitchFamily="2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1809557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50"/>
                            </p:stCondLst>
                            <p:childTnLst>
                              <p:par>
                                <p:cTn id="1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"/>
                            </p:stCondLst>
                            <p:childTnLst>
                              <p:par>
                                <p:cTn id="2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750"/>
                            </p:stCondLst>
                            <p:childTnLst>
                              <p:par>
                                <p:cTn id="2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250"/>
                            </p:stCondLst>
                            <p:childTnLst>
                              <p:par>
                                <p:cTn id="3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750"/>
                            </p:stCondLst>
                            <p:childTnLst>
                              <p:par>
                                <p:cTn id="3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250"/>
                            </p:stCondLst>
                            <p:childTnLst>
                              <p:par>
                                <p:cTn id="4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750"/>
                            </p:stCondLst>
                            <p:childTnLst>
                              <p:par>
                                <p:cTn id="4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250"/>
                            </p:stCondLst>
                            <p:childTnLst>
                              <p:par>
                                <p:cTn id="5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750"/>
                            </p:stCondLst>
                            <p:childTnLst>
                              <p:par>
                                <p:cTn id="5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4250"/>
                            </p:stCondLst>
                            <p:childTnLst>
                              <p:par>
                                <p:cTn id="6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4750"/>
                            </p:stCondLst>
                            <p:childTnLst>
                              <p:par>
                                <p:cTn id="6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5250"/>
                            </p:stCondLst>
                            <p:childTnLst>
                              <p:par>
                                <p:cTn id="7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5750"/>
                            </p:stCondLst>
                            <p:childTnLst>
                              <p:par>
                                <p:cTn id="7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6250"/>
                            </p:stCondLst>
                            <p:childTnLst>
                              <p:par>
                                <p:cTn id="8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6750"/>
                            </p:stCondLst>
                            <p:childTnLst>
                              <p:par>
                                <p:cTn id="8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7250"/>
                            </p:stCondLst>
                            <p:childTnLst>
                              <p:par>
                                <p:cTn id="9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7750"/>
                            </p:stCondLst>
                            <p:childTnLst>
                              <p:par>
                                <p:cTn id="9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8250"/>
                            </p:stCondLst>
                            <p:childTnLst>
                              <p:par>
                                <p:cTn id="10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8750"/>
                            </p:stCondLst>
                            <p:childTnLst>
                              <p:par>
                                <p:cTn id="10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9250"/>
                            </p:stCondLst>
                            <p:childTnLst>
                              <p:par>
                                <p:cTn id="11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9750"/>
                            </p:stCondLst>
                            <p:childTnLst>
                              <p:par>
                                <p:cTn id="11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10250"/>
                            </p:stCondLst>
                            <p:childTnLst>
                              <p:par>
                                <p:cTn id="12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10750"/>
                            </p:stCondLst>
                            <p:childTnLst>
                              <p:par>
                                <p:cTn id="12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>
                            <p:stCondLst>
                              <p:cond delay="11250"/>
                            </p:stCondLst>
                            <p:childTnLst>
                              <p:par>
                                <p:cTn id="13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11750"/>
                            </p:stCondLst>
                            <p:childTnLst>
                              <p:par>
                                <p:cTn id="13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1" fill="hold">
                            <p:stCondLst>
                              <p:cond delay="12250"/>
                            </p:stCondLst>
                            <p:childTnLst>
                              <p:par>
                                <p:cTn id="14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4" dur="2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5" dur="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37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 descr="50 kuruÅ ile ilgili gÃ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8" name="Resim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745" y="184672"/>
            <a:ext cx="3306167" cy="3306167"/>
          </a:xfrm>
          <a:prstGeom prst="rect">
            <a:avLst/>
          </a:prstGeom>
        </p:spPr>
      </p:pic>
      <p:sp>
        <p:nvSpPr>
          <p:cNvPr id="9" name="Başlık 3"/>
          <p:cNvSpPr txBox="1">
            <a:spLocks/>
          </p:cNvSpPr>
          <p:nvPr/>
        </p:nvSpPr>
        <p:spPr>
          <a:xfrm>
            <a:off x="4235899" y="138996"/>
            <a:ext cx="490810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tr-TR" sz="3600" dirty="0" smtClean="0">
                <a:solidFill>
                  <a:srgbClr val="FF0000"/>
                </a:solidFill>
                <a:latin typeface="Alfabelen1 Normal" panose="00000400000000000000" pitchFamily="2" charset="0"/>
              </a:rPr>
              <a:t>Kaç tane 25 kuruş var?</a:t>
            </a:r>
            <a:endParaRPr lang="tr-TR" sz="2400" dirty="0">
              <a:solidFill>
                <a:srgbClr val="FF0000"/>
              </a:solidFill>
              <a:latin typeface="Alfabelen1 Normal" panose="00000400000000000000" pitchFamily="2" charset="0"/>
            </a:endParaRPr>
          </a:p>
        </p:txBody>
      </p:sp>
      <p:pic>
        <p:nvPicPr>
          <p:cNvPr id="14" name="Resim 1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475656" y="3861048"/>
            <a:ext cx="2088232" cy="2088232"/>
          </a:xfrm>
          <a:prstGeom prst="rect">
            <a:avLst/>
          </a:prstGeom>
        </p:spPr>
      </p:pic>
      <p:pic>
        <p:nvPicPr>
          <p:cNvPr id="15" name="Resim 1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580112" y="4005064"/>
            <a:ext cx="2088232" cy="2088232"/>
          </a:xfrm>
          <a:prstGeom prst="rect">
            <a:avLst/>
          </a:prstGeom>
        </p:spPr>
      </p:pic>
      <p:sp>
        <p:nvSpPr>
          <p:cNvPr id="18" name="Başlık 3"/>
          <p:cNvSpPr txBox="1">
            <a:spLocks/>
          </p:cNvSpPr>
          <p:nvPr/>
        </p:nvSpPr>
        <p:spPr>
          <a:xfrm>
            <a:off x="4283968" y="1700808"/>
            <a:ext cx="42376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tr-TR" sz="3600" dirty="0" smtClean="0">
                <a:solidFill>
                  <a:srgbClr val="FF0000"/>
                </a:solidFill>
                <a:latin typeface="Alfabelen1 Normal" panose="00000400000000000000" pitchFamily="2" charset="0"/>
              </a:rPr>
              <a:t>2 tane 25 kuruş var </a:t>
            </a:r>
            <a:endParaRPr lang="tr-TR" sz="2400" dirty="0">
              <a:solidFill>
                <a:srgbClr val="FF0000"/>
              </a:solidFill>
              <a:latin typeface="Alfabelen1 Normal" panose="00000400000000000000" pitchFamily="2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4246684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50"/>
                            </p:stCondLst>
                            <p:childTnLst>
                              <p:par>
                                <p:cTn id="1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"/>
                            </p:stCondLst>
                            <p:childTnLst>
                              <p:par>
                                <p:cTn id="2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8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 descr="50 kuruÅ ile ilgili gÃ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8" name="Resim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745" y="184672"/>
            <a:ext cx="3306167" cy="3306167"/>
          </a:xfrm>
          <a:prstGeom prst="rect">
            <a:avLst/>
          </a:prstGeom>
        </p:spPr>
      </p:pic>
      <p:sp>
        <p:nvSpPr>
          <p:cNvPr id="9" name="Başlık 3"/>
          <p:cNvSpPr txBox="1">
            <a:spLocks/>
          </p:cNvSpPr>
          <p:nvPr/>
        </p:nvSpPr>
        <p:spPr>
          <a:xfrm>
            <a:off x="4235899" y="138996"/>
            <a:ext cx="490810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tr-TR" sz="3600" dirty="0" smtClean="0">
                <a:solidFill>
                  <a:srgbClr val="FF0000"/>
                </a:solidFill>
                <a:latin typeface="Alfabelen1 Normal" panose="00000400000000000000" pitchFamily="2" charset="0"/>
              </a:rPr>
              <a:t>Kaç tane 10 kuruş var?</a:t>
            </a:r>
            <a:endParaRPr lang="tr-TR" sz="2400" dirty="0">
              <a:solidFill>
                <a:srgbClr val="FF0000"/>
              </a:solidFill>
              <a:latin typeface="Alfabelen1 Normal" panose="00000400000000000000" pitchFamily="2" charset="0"/>
            </a:endParaRPr>
          </a:p>
        </p:txBody>
      </p:sp>
      <p:pic>
        <p:nvPicPr>
          <p:cNvPr id="10" name="Resim 9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34801" y="3717032"/>
            <a:ext cx="2143125" cy="2143125"/>
          </a:xfrm>
          <a:prstGeom prst="rect">
            <a:avLst/>
          </a:prstGeom>
        </p:spPr>
      </p:pic>
      <p:pic>
        <p:nvPicPr>
          <p:cNvPr id="12" name="Resim 1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027063" y="4714875"/>
            <a:ext cx="2143125" cy="2143125"/>
          </a:xfrm>
          <a:prstGeom prst="rect">
            <a:avLst/>
          </a:prstGeom>
        </p:spPr>
      </p:pic>
      <p:pic>
        <p:nvPicPr>
          <p:cNvPr id="13" name="Resim 1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087883" y="2855593"/>
            <a:ext cx="2143125" cy="2143125"/>
          </a:xfrm>
          <a:prstGeom prst="rect">
            <a:avLst/>
          </a:prstGeom>
        </p:spPr>
      </p:pic>
      <p:pic>
        <p:nvPicPr>
          <p:cNvPr id="16" name="Resim 15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678168" y="4581128"/>
            <a:ext cx="2143125" cy="2143125"/>
          </a:xfrm>
          <a:prstGeom prst="rect">
            <a:avLst/>
          </a:prstGeom>
        </p:spPr>
      </p:pic>
      <p:pic>
        <p:nvPicPr>
          <p:cNvPr id="17" name="Resim 16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738988" y="2797869"/>
            <a:ext cx="2143125" cy="2143125"/>
          </a:xfrm>
          <a:prstGeom prst="rect">
            <a:avLst/>
          </a:prstGeom>
        </p:spPr>
      </p:pic>
      <p:sp>
        <p:nvSpPr>
          <p:cNvPr id="19" name="Başlık 3"/>
          <p:cNvSpPr txBox="1">
            <a:spLocks/>
          </p:cNvSpPr>
          <p:nvPr/>
        </p:nvSpPr>
        <p:spPr>
          <a:xfrm>
            <a:off x="3995936" y="1700808"/>
            <a:ext cx="452570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tr-TR" sz="3600" dirty="0" smtClean="0">
                <a:solidFill>
                  <a:srgbClr val="FF0000"/>
                </a:solidFill>
                <a:latin typeface="Alfabelen1 Normal" panose="00000400000000000000" pitchFamily="2" charset="0"/>
              </a:rPr>
              <a:t>5 tane 10 kuruş var </a:t>
            </a:r>
            <a:endParaRPr lang="tr-TR" sz="2400" dirty="0">
              <a:solidFill>
                <a:srgbClr val="FF0000"/>
              </a:solidFill>
              <a:latin typeface="Alfabelen1 Normal" panose="00000400000000000000" pitchFamily="2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9392238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50"/>
                            </p:stCondLst>
                            <p:childTnLst>
                              <p:par>
                                <p:cTn id="1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"/>
                            </p:stCondLst>
                            <p:childTnLst>
                              <p:par>
                                <p:cTn id="2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750"/>
                            </p:stCondLst>
                            <p:childTnLst>
                              <p:par>
                                <p:cTn id="3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"/>
                            </p:stCondLst>
                            <p:childTnLst>
                              <p:par>
                                <p:cTn id="3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250"/>
                            </p:stCondLst>
                            <p:childTnLst>
                              <p:par>
                                <p:cTn id="4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9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 descr="50 kuruÅ ile ilgili gÃ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8" name="Resim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745" y="184672"/>
            <a:ext cx="3306167" cy="3306167"/>
          </a:xfrm>
          <a:prstGeom prst="rect">
            <a:avLst/>
          </a:prstGeom>
        </p:spPr>
      </p:pic>
      <p:sp>
        <p:nvSpPr>
          <p:cNvPr id="9" name="Başlık 3"/>
          <p:cNvSpPr txBox="1">
            <a:spLocks/>
          </p:cNvSpPr>
          <p:nvPr/>
        </p:nvSpPr>
        <p:spPr>
          <a:xfrm>
            <a:off x="4235899" y="138996"/>
            <a:ext cx="490810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tr-TR" sz="3600" dirty="0" smtClean="0">
                <a:solidFill>
                  <a:srgbClr val="FF0000"/>
                </a:solidFill>
                <a:latin typeface="Alfabelen1 Normal" panose="00000400000000000000" pitchFamily="2" charset="0"/>
              </a:rPr>
              <a:t>Kaç tane 5 kuruş var?</a:t>
            </a:r>
            <a:endParaRPr lang="tr-TR" sz="2400" dirty="0">
              <a:solidFill>
                <a:srgbClr val="FF0000"/>
              </a:solidFill>
              <a:latin typeface="Alfabelen1 Normal" panose="00000400000000000000" pitchFamily="2" charset="0"/>
            </a:endParaRPr>
          </a:p>
        </p:txBody>
      </p:sp>
      <p:pic>
        <p:nvPicPr>
          <p:cNvPr id="10" name="Resim 9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47377" y="3717032"/>
            <a:ext cx="2143125" cy="2143125"/>
          </a:xfrm>
          <a:prstGeom prst="rect">
            <a:avLst/>
          </a:prstGeom>
        </p:spPr>
      </p:pic>
      <p:pic>
        <p:nvPicPr>
          <p:cNvPr id="11" name="Resim 10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99777" y="3869432"/>
            <a:ext cx="2143125" cy="2143125"/>
          </a:xfrm>
          <a:prstGeom prst="rect">
            <a:avLst/>
          </a:prstGeom>
        </p:spPr>
      </p:pic>
      <p:pic>
        <p:nvPicPr>
          <p:cNvPr id="12" name="Resim 1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52177" y="4021832"/>
            <a:ext cx="2143125" cy="2143125"/>
          </a:xfrm>
          <a:prstGeom prst="rect">
            <a:avLst/>
          </a:prstGeom>
        </p:spPr>
      </p:pic>
      <p:pic>
        <p:nvPicPr>
          <p:cNvPr id="13" name="Resim 1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04577" y="4174232"/>
            <a:ext cx="2143125" cy="2143125"/>
          </a:xfrm>
          <a:prstGeom prst="rect">
            <a:avLst/>
          </a:prstGeom>
        </p:spPr>
      </p:pic>
      <p:pic>
        <p:nvPicPr>
          <p:cNvPr id="16" name="Resim 15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530624" y="4346183"/>
            <a:ext cx="2143125" cy="2143125"/>
          </a:xfrm>
          <a:prstGeom prst="rect">
            <a:avLst/>
          </a:prstGeom>
        </p:spPr>
      </p:pic>
      <p:pic>
        <p:nvPicPr>
          <p:cNvPr id="17" name="Resim 16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575074" y="2495477"/>
            <a:ext cx="2143125" cy="2143125"/>
          </a:xfrm>
          <a:prstGeom prst="rect">
            <a:avLst/>
          </a:prstGeom>
        </p:spPr>
      </p:pic>
      <p:pic>
        <p:nvPicPr>
          <p:cNvPr id="19" name="Resim 18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613722" y="4533701"/>
            <a:ext cx="2143125" cy="2143125"/>
          </a:xfrm>
          <a:prstGeom prst="rect">
            <a:avLst/>
          </a:prstGeom>
        </p:spPr>
      </p:pic>
      <p:pic>
        <p:nvPicPr>
          <p:cNvPr id="20" name="Resim 19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629299" y="2419276"/>
            <a:ext cx="2143125" cy="2143125"/>
          </a:xfrm>
          <a:prstGeom prst="rect">
            <a:avLst/>
          </a:prstGeom>
        </p:spPr>
      </p:pic>
      <p:pic>
        <p:nvPicPr>
          <p:cNvPr id="21" name="Resim 20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803578" y="2488307"/>
            <a:ext cx="2143125" cy="2143125"/>
          </a:xfrm>
          <a:prstGeom prst="rect">
            <a:avLst/>
          </a:prstGeom>
        </p:spPr>
      </p:pic>
      <p:pic>
        <p:nvPicPr>
          <p:cNvPr id="22" name="Resim 2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788001" y="4495602"/>
            <a:ext cx="2143125" cy="2143125"/>
          </a:xfrm>
          <a:prstGeom prst="rect">
            <a:avLst/>
          </a:prstGeom>
        </p:spPr>
      </p:pic>
      <p:sp>
        <p:nvSpPr>
          <p:cNvPr id="23" name="Başlık 3"/>
          <p:cNvSpPr txBox="1">
            <a:spLocks/>
          </p:cNvSpPr>
          <p:nvPr/>
        </p:nvSpPr>
        <p:spPr>
          <a:xfrm>
            <a:off x="4283968" y="1700808"/>
            <a:ext cx="42376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tr-TR" sz="3600" dirty="0" smtClean="0">
                <a:solidFill>
                  <a:srgbClr val="FF0000"/>
                </a:solidFill>
                <a:latin typeface="Alfabelen1 Normal" panose="00000400000000000000" pitchFamily="2" charset="0"/>
              </a:rPr>
              <a:t>10 tane 5 kuruş var </a:t>
            </a:r>
            <a:endParaRPr lang="tr-TR" sz="2400" dirty="0">
              <a:solidFill>
                <a:srgbClr val="FF0000"/>
              </a:solidFill>
              <a:latin typeface="Alfabelen1 Normal" panose="00000400000000000000" pitchFamily="2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3117472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50"/>
                            </p:stCondLst>
                            <p:childTnLst>
                              <p:par>
                                <p:cTn id="1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"/>
                            </p:stCondLst>
                            <p:childTnLst>
                              <p:par>
                                <p:cTn id="2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750"/>
                            </p:stCondLst>
                            <p:childTnLst>
                              <p:par>
                                <p:cTn id="3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"/>
                            </p:stCondLst>
                            <p:childTnLst>
                              <p:par>
                                <p:cTn id="3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250"/>
                            </p:stCondLst>
                            <p:childTnLst>
                              <p:par>
                                <p:cTn id="4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500"/>
                            </p:stCondLst>
                            <p:childTnLst>
                              <p:par>
                                <p:cTn id="4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750"/>
                            </p:stCondLst>
                            <p:childTnLst>
                              <p:par>
                                <p:cTn id="5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000"/>
                            </p:stCondLst>
                            <p:childTnLst>
                              <p:par>
                                <p:cTn id="5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2250"/>
                            </p:stCondLst>
                            <p:childTnLst>
                              <p:par>
                                <p:cTn id="6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2500"/>
                            </p:stCondLst>
                            <p:childTnLst>
                              <p:par>
                                <p:cTn id="6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23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 descr="50 kuruÅ ile ilgili gÃ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8" name="Resim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745" y="184672"/>
            <a:ext cx="3306167" cy="3306167"/>
          </a:xfrm>
          <a:prstGeom prst="rect">
            <a:avLst/>
          </a:prstGeom>
        </p:spPr>
      </p:pic>
      <p:sp>
        <p:nvSpPr>
          <p:cNvPr id="9" name="Başlık 3"/>
          <p:cNvSpPr txBox="1">
            <a:spLocks/>
          </p:cNvSpPr>
          <p:nvPr/>
        </p:nvSpPr>
        <p:spPr>
          <a:xfrm>
            <a:off x="4235899" y="138996"/>
            <a:ext cx="490810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tr-TR" sz="3600" dirty="0" smtClean="0">
                <a:solidFill>
                  <a:srgbClr val="FF0000"/>
                </a:solidFill>
                <a:latin typeface="Alfabelen1 Normal" panose="00000400000000000000" pitchFamily="2" charset="0"/>
              </a:rPr>
              <a:t>Kaç tane 1 kuruş var?</a:t>
            </a:r>
            <a:endParaRPr lang="tr-TR" sz="2400" dirty="0">
              <a:solidFill>
                <a:srgbClr val="FF0000"/>
              </a:solidFill>
              <a:latin typeface="Alfabelen1 Normal" panose="00000400000000000000" pitchFamily="2" charset="0"/>
            </a:endParaRPr>
          </a:p>
        </p:txBody>
      </p:sp>
      <p:pic>
        <p:nvPicPr>
          <p:cNvPr id="10" name="Resim 9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90443" y="3490839"/>
            <a:ext cx="2190750" cy="2085975"/>
          </a:xfrm>
          <a:prstGeom prst="rect">
            <a:avLst/>
          </a:prstGeom>
        </p:spPr>
      </p:pic>
      <p:pic>
        <p:nvPicPr>
          <p:cNvPr id="11" name="Resim 10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42843" y="3643239"/>
            <a:ext cx="2190750" cy="2085975"/>
          </a:xfrm>
          <a:prstGeom prst="rect">
            <a:avLst/>
          </a:prstGeom>
        </p:spPr>
      </p:pic>
      <p:pic>
        <p:nvPicPr>
          <p:cNvPr id="12" name="Resim 1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95243" y="3795639"/>
            <a:ext cx="2190750" cy="2085975"/>
          </a:xfrm>
          <a:prstGeom prst="rect">
            <a:avLst/>
          </a:prstGeom>
        </p:spPr>
      </p:pic>
      <p:pic>
        <p:nvPicPr>
          <p:cNvPr id="13" name="Resim 1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47643" y="3948039"/>
            <a:ext cx="2190750" cy="2085975"/>
          </a:xfrm>
          <a:prstGeom prst="rect">
            <a:avLst/>
          </a:prstGeom>
        </p:spPr>
      </p:pic>
      <p:pic>
        <p:nvPicPr>
          <p:cNvPr id="16" name="Resim 15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00043" y="4100439"/>
            <a:ext cx="2190750" cy="2085975"/>
          </a:xfrm>
          <a:prstGeom prst="rect">
            <a:avLst/>
          </a:prstGeom>
        </p:spPr>
      </p:pic>
      <p:pic>
        <p:nvPicPr>
          <p:cNvPr id="17" name="Resim 16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52443" y="4252839"/>
            <a:ext cx="2190750" cy="2085975"/>
          </a:xfrm>
          <a:prstGeom prst="rect">
            <a:avLst/>
          </a:prstGeom>
        </p:spPr>
      </p:pic>
      <p:pic>
        <p:nvPicPr>
          <p:cNvPr id="19" name="Resim 18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104843" y="4405239"/>
            <a:ext cx="2190750" cy="2085975"/>
          </a:xfrm>
          <a:prstGeom prst="rect">
            <a:avLst/>
          </a:prstGeom>
        </p:spPr>
      </p:pic>
      <p:pic>
        <p:nvPicPr>
          <p:cNvPr id="20" name="Resim 19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257243" y="4557639"/>
            <a:ext cx="2190750" cy="2085975"/>
          </a:xfrm>
          <a:prstGeom prst="rect">
            <a:avLst/>
          </a:prstGeom>
        </p:spPr>
      </p:pic>
      <p:pic>
        <p:nvPicPr>
          <p:cNvPr id="21" name="Resim 20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409643" y="4710039"/>
            <a:ext cx="2190750" cy="2085975"/>
          </a:xfrm>
          <a:prstGeom prst="rect">
            <a:avLst/>
          </a:prstGeom>
        </p:spPr>
      </p:pic>
      <p:pic>
        <p:nvPicPr>
          <p:cNvPr id="22" name="Resim 2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724161" y="3272071"/>
            <a:ext cx="2190750" cy="2085975"/>
          </a:xfrm>
          <a:prstGeom prst="rect">
            <a:avLst/>
          </a:prstGeom>
        </p:spPr>
      </p:pic>
      <p:pic>
        <p:nvPicPr>
          <p:cNvPr id="23" name="Resim 2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876561" y="3424471"/>
            <a:ext cx="2190750" cy="2085975"/>
          </a:xfrm>
          <a:prstGeom prst="rect">
            <a:avLst/>
          </a:prstGeom>
        </p:spPr>
      </p:pic>
      <p:pic>
        <p:nvPicPr>
          <p:cNvPr id="24" name="Resim 2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028961" y="3576871"/>
            <a:ext cx="2190750" cy="2085975"/>
          </a:xfrm>
          <a:prstGeom prst="rect">
            <a:avLst/>
          </a:prstGeom>
        </p:spPr>
      </p:pic>
      <p:pic>
        <p:nvPicPr>
          <p:cNvPr id="25" name="Resim 2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181361" y="3729271"/>
            <a:ext cx="2190750" cy="2085975"/>
          </a:xfrm>
          <a:prstGeom prst="rect">
            <a:avLst/>
          </a:prstGeom>
        </p:spPr>
      </p:pic>
      <p:pic>
        <p:nvPicPr>
          <p:cNvPr id="26" name="Resim 25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333761" y="3881671"/>
            <a:ext cx="2190750" cy="2085975"/>
          </a:xfrm>
          <a:prstGeom prst="rect">
            <a:avLst/>
          </a:prstGeom>
        </p:spPr>
      </p:pic>
      <p:pic>
        <p:nvPicPr>
          <p:cNvPr id="27" name="Resim 26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486161" y="4034071"/>
            <a:ext cx="2190750" cy="2085975"/>
          </a:xfrm>
          <a:prstGeom prst="rect">
            <a:avLst/>
          </a:prstGeom>
        </p:spPr>
      </p:pic>
      <p:pic>
        <p:nvPicPr>
          <p:cNvPr id="28" name="Resim 27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638561" y="4186471"/>
            <a:ext cx="2190750" cy="2085975"/>
          </a:xfrm>
          <a:prstGeom prst="rect">
            <a:avLst/>
          </a:prstGeom>
        </p:spPr>
      </p:pic>
      <p:pic>
        <p:nvPicPr>
          <p:cNvPr id="29" name="Resim 28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790961" y="4338871"/>
            <a:ext cx="2190750" cy="2085975"/>
          </a:xfrm>
          <a:prstGeom prst="rect">
            <a:avLst/>
          </a:prstGeom>
        </p:spPr>
      </p:pic>
      <p:pic>
        <p:nvPicPr>
          <p:cNvPr id="30" name="Resim 29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943361" y="4491271"/>
            <a:ext cx="2190750" cy="2085975"/>
          </a:xfrm>
          <a:prstGeom prst="rect">
            <a:avLst/>
          </a:prstGeom>
        </p:spPr>
      </p:pic>
      <p:pic>
        <p:nvPicPr>
          <p:cNvPr id="31" name="Resim 30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095761" y="4643671"/>
            <a:ext cx="2190750" cy="2085975"/>
          </a:xfrm>
          <a:prstGeom prst="rect">
            <a:avLst/>
          </a:prstGeom>
        </p:spPr>
      </p:pic>
      <p:pic>
        <p:nvPicPr>
          <p:cNvPr id="32" name="Resim 3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286329" y="2533883"/>
            <a:ext cx="2190750" cy="2085975"/>
          </a:xfrm>
          <a:prstGeom prst="rect">
            <a:avLst/>
          </a:prstGeom>
        </p:spPr>
      </p:pic>
      <p:pic>
        <p:nvPicPr>
          <p:cNvPr id="33" name="Resim 3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438729" y="2686283"/>
            <a:ext cx="2190750" cy="2085975"/>
          </a:xfrm>
          <a:prstGeom prst="rect">
            <a:avLst/>
          </a:prstGeom>
        </p:spPr>
      </p:pic>
      <p:pic>
        <p:nvPicPr>
          <p:cNvPr id="34" name="Resim 3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591129" y="2838683"/>
            <a:ext cx="2190750" cy="2085975"/>
          </a:xfrm>
          <a:prstGeom prst="rect">
            <a:avLst/>
          </a:prstGeom>
        </p:spPr>
      </p:pic>
      <p:pic>
        <p:nvPicPr>
          <p:cNvPr id="35" name="Resim 3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743529" y="2991083"/>
            <a:ext cx="2190750" cy="2085975"/>
          </a:xfrm>
          <a:prstGeom prst="rect">
            <a:avLst/>
          </a:prstGeom>
        </p:spPr>
      </p:pic>
      <p:pic>
        <p:nvPicPr>
          <p:cNvPr id="36" name="Resim 35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895929" y="3143483"/>
            <a:ext cx="2190750" cy="2085975"/>
          </a:xfrm>
          <a:prstGeom prst="rect">
            <a:avLst/>
          </a:prstGeom>
        </p:spPr>
      </p:pic>
      <p:pic>
        <p:nvPicPr>
          <p:cNvPr id="37" name="Resim 36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048329" y="3295883"/>
            <a:ext cx="2190750" cy="2085975"/>
          </a:xfrm>
          <a:prstGeom prst="rect">
            <a:avLst/>
          </a:prstGeom>
        </p:spPr>
      </p:pic>
      <p:sp>
        <p:nvSpPr>
          <p:cNvPr id="38" name="Başlık 3"/>
          <p:cNvSpPr txBox="1">
            <a:spLocks/>
          </p:cNvSpPr>
          <p:nvPr/>
        </p:nvSpPr>
        <p:spPr>
          <a:xfrm>
            <a:off x="3906029" y="1348346"/>
            <a:ext cx="42376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tr-TR" sz="3600" dirty="0" smtClean="0">
                <a:solidFill>
                  <a:srgbClr val="FF0000"/>
                </a:solidFill>
                <a:latin typeface="Alfabelen1 Normal" panose="00000400000000000000" pitchFamily="2" charset="0"/>
              </a:rPr>
              <a:t>50 tane </a:t>
            </a:r>
            <a:r>
              <a:rPr lang="tr-TR" sz="3600" dirty="0">
                <a:solidFill>
                  <a:srgbClr val="FF0000"/>
                </a:solidFill>
                <a:latin typeface="Alfabelen1 Normal" panose="00000400000000000000" pitchFamily="2" charset="0"/>
              </a:rPr>
              <a:t>1</a:t>
            </a:r>
            <a:r>
              <a:rPr lang="tr-TR" sz="3600" dirty="0" smtClean="0">
                <a:solidFill>
                  <a:srgbClr val="FF0000"/>
                </a:solidFill>
                <a:latin typeface="Alfabelen1 Normal" panose="00000400000000000000" pitchFamily="2" charset="0"/>
              </a:rPr>
              <a:t> kuruş var </a:t>
            </a:r>
            <a:endParaRPr lang="tr-TR" sz="2400" dirty="0">
              <a:solidFill>
                <a:srgbClr val="FF0000"/>
              </a:solidFill>
              <a:latin typeface="Alfabelen1 Normal" panose="00000400000000000000" pitchFamily="2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8866727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50"/>
                            </p:stCondLst>
                            <p:childTnLst>
                              <p:par>
                                <p:cTn id="1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"/>
                            </p:stCondLst>
                            <p:childTnLst>
                              <p:par>
                                <p:cTn id="2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750"/>
                            </p:stCondLst>
                            <p:childTnLst>
                              <p:par>
                                <p:cTn id="3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"/>
                            </p:stCondLst>
                            <p:childTnLst>
                              <p:par>
                                <p:cTn id="3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250"/>
                            </p:stCondLst>
                            <p:childTnLst>
                              <p:par>
                                <p:cTn id="4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500"/>
                            </p:stCondLst>
                            <p:childTnLst>
                              <p:par>
                                <p:cTn id="4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750"/>
                            </p:stCondLst>
                            <p:childTnLst>
                              <p:par>
                                <p:cTn id="5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000"/>
                            </p:stCondLst>
                            <p:childTnLst>
                              <p:par>
                                <p:cTn id="5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2250"/>
                            </p:stCondLst>
                            <p:childTnLst>
                              <p:par>
                                <p:cTn id="6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2500"/>
                            </p:stCondLst>
                            <p:childTnLst>
                              <p:par>
                                <p:cTn id="6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2750"/>
                            </p:stCondLst>
                            <p:childTnLst>
                              <p:par>
                                <p:cTn id="7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3000"/>
                            </p:stCondLst>
                            <p:childTnLst>
                              <p:par>
                                <p:cTn id="7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3250"/>
                            </p:stCondLst>
                            <p:childTnLst>
                              <p:par>
                                <p:cTn id="8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3500"/>
                            </p:stCondLst>
                            <p:childTnLst>
                              <p:par>
                                <p:cTn id="8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3750"/>
                            </p:stCondLst>
                            <p:childTnLst>
                              <p:par>
                                <p:cTn id="9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4000"/>
                            </p:stCondLst>
                            <p:childTnLst>
                              <p:par>
                                <p:cTn id="9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4250"/>
                            </p:stCondLst>
                            <p:childTnLst>
                              <p:par>
                                <p:cTn id="10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4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5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4500"/>
                            </p:stCondLst>
                            <p:childTnLst>
                              <p:par>
                                <p:cTn id="10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4750"/>
                            </p:stCondLst>
                            <p:childTnLst>
                              <p:par>
                                <p:cTn id="11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4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5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5000"/>
                            </p:stCondLst>
                            <p:childTnLst>
                              <p:par>
                                <p:cTn id="11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5250"/>
                            </p:stCondLst>
                            <p:childTnLst>
                              <p:par>
                                <p:cTn id="12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4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5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5500"/>
                            </p:stCondLst>
                            <p:childTnLst>
                              <p:par>
                                <p:cTn id="12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9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0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>
                            <p:stCondLst>
                              <p:cond delay="5750"/>
                            </p:stCondLst>
                            <p:childTnLst>
                              <p:par>
                                <p:cTn id="13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4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5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6000"/>
                            </p:stCondLst>
                            <p:childTnLst>
                              <p:par>
                                <p:cTn id="13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9" dur="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0" dur="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1" fill="hold">
                            <p:stCondLst>
                              <p:cond delay="6250"/>
                            </p:stCondLst>
                            <p:childTnLst>
                              <p:par>
                                <p:cTn id="14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4" dur="2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5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3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44624"/>
            <a:ext cx="8928992" cy="66247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2443988821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2000">
        <p15:prstTrans prst="fractur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 descr="50 kuruÅ ile ilgili gÃ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14" name="Resim 1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1520" y="167556"/>
            <a:ext cx="3384376" cy="2880320"/>
          </a:xfrm>
          <a:prstGeom prst="rect">
            <a:avLst/>
          </a:prstGeom>
        </p:spPr>
      </p:pic>
      <p:sp>
        <p:nvSpPr>
          <p:cNvPr id="10" name="Başlık 3"/>
          <p:cNvSpPr txBox="1">
            <a:spLocks/>
          </p:cNvSpPr>
          <p:nvPr/>
        </p:nvSpPr>
        <p:spPr>
          <a:xfrm>
            <a:off x="4235899" y="138996"/>
            <a:ext cx="490810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tr-TR" sz="3600" dirty="0" smtClean="0">
                <a:solidFill>
                  <a:srgbClr val="FF0000"/>
                </a:solidFill>
                <a:latin typeface="Alfabelen1 Normal" panose="00000400000000000000" pitchFamily="2" charset="0"/>
              </a:rPr>
              <a:t>Kaç tane 5 kuruş var?</a:t>
            </a:r>
            <a:endParaRPr lang="tr-TR" sz="2400" dirty="0">
              <a:solidFill>
                <a:srgbClr val="FF0000"/>
              </a:solidFill>
              <a:latin typeface="Alfabelen1 Normal" panose="00000400000000000000" pitchFamily="2" charset="0"/>
            </a:endParaRPr>
          </a:p>
        </p:txBody>
      </p:sp>
      <p:pic>
        <p:nvPicPr>
          <p:cNvPr id="11" name="Resim 10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51520" y="3284984"/>
            <a:ext cx="2143125" cy="2143125"/>
          </a:xfrm>
          <a:prstGeom prst="rect">
            <a:avLst/>
          </a:prstGeom>
        </p:spPr>
      </p:pic>
      <p:pic>
        <p:nvPicPr>
          <p:cNvPr id="12" name="Resim 1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987824" y="4586037"/>
            <a:ext cx="2143125" cy="2143125"/>
          </a:xfrm>
          <a:prstGeom prst="rect">
            <a:avLst/>
          </a:prstGeom>
        </p:spPr>
      </p:pic>
      <p:pic>
        <p:nvPicPr>
          <p:cNvPr id="13" name="Resim 1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495356" y="4581128"/>
            <a:ext cx="2143125" cy="2143125"/>
          </a:xfrm>
          <a:prstGeom prst="rect">
            <a:avLst/>
          </a:prstGeom>
        </p:spPr>
      </p:pic>
      <p:pic>
        <p:nvPicPr>
          <p:cNvPr id="16" name="Resim 15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964212" y="2379225"/>
            <a:ext cx="2143125" cy="2143125"/>
          </a:xfrm>
          <a:prstGeom prst="rect">
            <a:avLst/>
          </a:prstGeom>
        </p:spPr>
      </p:pic>
      <p:pic>
        <p:nvPicPr>
          <p:cNvPr id="17" name="Resim 16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732240" y="2392571"/>
            <a:ext cx="2143125" cy="2143125"/>
          </a:xfrm>
          <a:prstGeom prst="rect">
            <a:avLst/>
          </a:prstGeom>
        </p:spPr>
      </p:pic>
      <p:sp>
        <p:nvSpPr>
          <p:cNvPr id="19" name="Başlık 3"/>
          <p:cNvSpPr txBox="1">
            <a:spLocks/>
          </p:cNvSpPr>
          <p:nvPr/>
        </p:nvSpPr>
        <p:spPr>
          <a:xfrm>
            <a:off x="4283968" y="1700808"/>
            <a:ext cx="42376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tr-TR" sz="3600" dirty="0" smtClean="0">
                <a:solidFill>
                  <a:srgbClr val="FF0000"/>
                </a:solidFill>
                <a:latin typeface="Alfabelen1 Normal" panose="00000400000000000000" pitchFamily="2" charset="0"/>
              </a:rPr>
              <a:t>5 tane 5 kuruş var </a:t>
            </a:r>
            <a:endParaRPr lang="tr-TR" sz="2400" dirty="0">
              <a:solidFill>
                <a:srgbClr val="FF0000"/>
              </a:solidFill>
              <a:latin typeface="Alfabelen1 Normal" panose="00000400000000000000" pitchFamily="2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8541195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50"/>
                            </p:stCondLst>
                            <p:childTnLst>
                              <p:par>
                                <p:cTn id="1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"/>
                            </p:stCondLst>
                            <p:childTnLst>
                              <p:par>
                                <p:cTn id="2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750"/>
                            </p:stCondLst>
                            <p:childTnLst>
                              <p:par>
                                <p:cTn id="3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"/>
                            </p:stCondLst>
                            <p:childTnLst>
                              <p:par>
                                <p:cTn id="3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250"/>
                            </p:stCondLst>
                            <p:childTnLst>
                              <p:par>
                                <p:cTn id="4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9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 descr="50 kuruÅ ile ilgili gÃ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14" name="Resim 1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1520" y="167556"/>
            <a:ext cx="3384376" cy="2880320"/>
          </a:xfrm>
          <a:prstGeom prst="rect">
            <a:avLst/>
          </a:prstGeom>
        </p:spPr>
      </p:pic>
      <p:sp>
        <p:nvSpPr>
          <p:cNvPr id="10" name="Başlık 3"/>
          <p:cNvSpPr txBox="1">
            <a:spLocks/>
          </p:cNvSpPr>
          <p:nvPr/>
        </p:nvSpPr>
        <p:spPr>
          <a:xfrm>
            <a:off x="4235899" y="138996"/>
            <a:ext cx="490810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tr-TR" sz="3600" dirty="0" smtClean="0">
                <a:solidFill>
                  <a:srgbClr val="FF0000"/>
                </a:solidFill>
                <a:latin typeface="Alfabelen1 Normal" panose="00000400000000000000" pitchFamily="2" charset="0"/>
              </a:rPr>
              <a:t>Kaç tane 10 kuruş var?</a:t>
            </a:r>
            <a:endParaRPr lang="tr-TR" sz="2400" dirty="0">
              <a:solidFill>
                <a:srgbClr val="FF0000"/>
              </a:solidFill>
              <a:latin typeface="Alfabelen1 Normal" panose="00000400000000000000" pitchFamily="2" charset="0"/>
            </a:endParaRPr>
          </a:p>
        </p:txBody>
      </p:sp>
      <p:pic>
        <p:nvPicPr>
          <p:cNvPr id="11" name="Resim 10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51520" y="3284984"/>
            <a:ext cx="2143125" cy="2143125"/>
          </a:xfrm>
          <a:prstGeom prst="rect">
            <a:avLst/>
          </a:prstGeom>
        </p:spPr>
      </p:pic>
      <p:pic>
        <p:nvPicPr>
          <p:cNvPr id="15" name="Resim 14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796136" y="2348880"/>
            <a:ext cx="2755193" cy="2755193"/>
          </a:xfrm>
          <a:prstGeom prst="rect">
            <a:avLst/>
          </a:prstGeom>
        </p:spPr>
      </p:pic>
      <p:pic>
        <p:nvPicPr>
          <p:cNvPr id="18" name="Resim 17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987824" y="3667460"/>
            <a:ext cx="2755193" cy="2755193"/>
          </a:xfrm>
          <a:prstGeom prst="rect">
            <a:avLst/>
          </a:prstGeom>
        </p:spPr>
      </p:pic>
      <p:sp>
        <p:nvSpPr>
          <p:cNvPr id="20" name="Başlık 3"/>
          <p:cNvSpPr txBox="1">
            <a:spLocks/>
          </p:cNvSpPr>
          <p:nvPr/>
        </p:nvSpPr>
        <p:spPr>
          <a:xfrm>
            <a:off x="3988499" y="1264468"/>
            <a:ext cx="423767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tr-TR" sz="3600" dirty="0" smtClean="0">
                <a:solidFill>
                  <a:srgbClr val="FF0000"/>
                </a:solidFill>
                <a:latin typeface="Alfabelen1 Normal" panose="00000400000000000000" pitchFamily="2" charset="0"/>
              </a:rPr>
              <a:t>2 tane 10, 1tane5 kuruş var </a:t>
            </a:r>
            <a:endParaRPr lang="tr-TR" sz="2400" dirty="0">
              <a:solidFill>
                <a:srgbClr val="FF0000"/>
              </a:solidFill>
              <a:latin typeface="Alfabelen1 Normal" panose="00000400000000000000" pitchFamily="2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7047533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50"/>
                            </p:stCondLst>
                            <p:childTnLst>
                              <p:par>
                                <p:cTn id="1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"/>
                            </p:stCondLst>
                            <p:childTnLst>
                              <p:par>
                                <p:cTn id="2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750"/>
                            </p:stCondLst>
                            <p:childTnLst>
                              <p:par>
                                <p:cTn id="3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20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 descr="50 kuruÅ ile ilgili gÃ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14" name="Resim 1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1520" y="167556"/>
            <a:ext cx="3384376" cy="2880320"/>
          </a:xfrm>
          <a:prstGeom prst="rect">
            <a:avLst/>
          </a:prstGeom>
        </p:spPr>
      </p:pic>
      <p:sp>
        <p:nvSpPr>
          <p:cNvPr id="10" name="Başlık 3"/>
          <p:cNvSpPr txBox="1">
            <a:spLocks/>
          </p:cNvSpPr>
          <p:nvPr/>
        </p:nvSpPr>
        <p:spPr>
          <a:xfrm>
            <a:off x="4235899" y="138996"/>
            <a:ext cx="490810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tr-TR" sz="3600" dirty="0" smtClean="0">
                <a:solidFill>
                  <a:srgbClr val="FF0000"/>
                </a:solidFill>
                <a:latin typeface="Alfabelen1 Normal" panose="00000400000000000000" pitchFamily="2" charset="0"/>
              </a:rPr>
              <a:t>Kaç tane 1 kuruş var?</a:t>
            </a:r>
            <a:endParaRPr lang="tr-TR" sz="2400" dirty="0">
              <a:solidFill>
                <a:srgbClr val="FF0000"/>
              </a:solidFill>
              <a:latin typeface="Alfabelen1 Normal" panose="00000400000000000000" pitchFamily="2" charset="0"/>
            </a:endParaRPr>
          </a:p>
        </p:txBody>
      </p:sp>
      <p:pic>
        <p:nvPicPr>
          <p:cNvPr id="15" name="Resim 1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60375" y="3573016"/>
            <a:ext cx="2190750" cy="2085975"/>
          </a:xfrm>
          <a:prstGeom prst="rect">
            <a:avLst/>
          </a:prstGeom>
        </p:spPr>
      </p:pic>
      <p:pic>
        <p:nvPicPr>
          <p:cNvPr id="18" name="Resim 17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12775" y="3725416"/>
            <a:ext cx="2190750" cy="2085975"/>
          </a:xfrm>
          <a:prstGeom prst="rect">
            <a:avLst/>
          </a:prstGeom>
        </p:spPr>
      </p:pic>
      <p:pic>
        <p:nvPicPr>
          <p:cNvPr id="20" name="Resim 19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65175" y="3877816"/>
            <a:ext cx="2190750" cy="2085975"/>
          </a:xfrm>
          <a:prstGeom prst="rect">
            <a:avLst/>
          </a:prstGeom>
        </p:spPr>
      </p:pic>
      <p:pic>
        <p:nvPicPr>
          <p:cNvPr id="21" name="Resim 20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17575" y="4030216"/>
            <a:ext cx="2190750" cy="2085975"/>
          </a:xfrm>
          <a:prstGeom prst="rect">
            <a:avLst/>
          </a:prstGeom>
        </p:spPr>
      </p:pic>
      <p:pic>
        <p:nvPicPr>
          <p:cNvPr id="22" name="Resim 2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69975" y="4182616"/>
            <a:ext cx="2190750" cy="2085975"/>
          </a:xfrm>
          <a:prstGeom prst="rect">
            <a:avLst/>
          </a:prstGeom>
        </p:spPr>
      </p:pic>
      <p:pic>
        <p:nvPicPr>
          <p:cNvPr id="23" name="Resim 2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222375" y="4335016"/>
            <a:ext cx="2190750" cy="2085975"/>
          </a:xfrm>
          <a:prstGeom prst="rect">
            <a:avLst/>
          </a:prstGeom>
        </p:spPr>
      </p:pic>
      <p:pic>
        <p:nvPicPr>
          <p:cNvPr id="24" name="Resim 2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374775" y="4487416"/>
            <a:ext cx="2190750" cy="2085975"/>
          </a:xfrm>
          <a:prstGeom prst="rect">
            <a:avLst/>
          </a:prstGeom>
        </p:spPr>
      </p:pic>
      <p:pic>
        <p:nvPicPr>
          <p:cNvPr id="25" name="Resim 2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527175" y="4639816"/>
            <a:ext cx="2190750" cy="2085975"/>
          </a:xfrm>
          <a:prstGeom prst="rect">
            <a:avLst/>
          </a:prstGeom>
        </p:spPr>
      </p:pic>
      <p:pic>
        <p:nvPicPr>
          <p:cNvPr id="26" name="Resim 25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679575" y="4792216"/>
            <a:ext cx="2190750" cy="2085975"/>
          </a:xfrm>
          <a:prstGeom prst="rect">
            <a:avLst/>
          </a:prstGeom>
        </p:spPr>
      </p:pic>
      <p:pic>
        <p:nvPicPr>
          <p:cNvPr id="27" name="Resim 26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892550" y="2831206"/>
            <a:ext cx="2190750" cy="2085975"/>
          </a:xfrm>
          <a:prstGeom prst="rect">
            <a:avLst/>
          </a:prstGeom>
        </p:spPr>
      </p:pic>
      <p:pic>
        <p:nvPicPr>
          <p:cNvPr id="28" name="Resim 27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044950" y="2983606"/>
            <a:ext cx="2190750" cy="2085975"/>
          </a:xfrm>
          <a:prstGeom prst="rect">
            <a:avLst/>
          </a:prstGeom>
        </p:spPr>
      </p:pic>
      <p:pic>
        <p:nvPicPr>
          <p:cNvPr id="29" name="Resim 28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197350" y="3136006"/>
            <a:ext cx="2190750" cy="2085975"/>
          </a:xfrm>
          <a:prstGeom prst="rect">
            <a:avLst/>
          </a:prstGeom>
        </p:spPr>
      </p:pic>
      <p:pic>
        <p:nvPicPr>
          <p:cNvPr id="30" name="Resim 29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349750" y="3288406"/>
            <a:ext cx="2190750" cy="2085975"/>
          </a:xfrm>
          <a:prstGeom prst="rect">
            <a:avLst/>
          </a:prstGeom>
        </p:spPr>
      </p:pic>
      <p:pic>
        <p:nvPicPr>
          <p:cNvPr id="31" name="Resim 30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502150" y="3440806"/>
            <a:ext cx="2190750" cy="2085975"/>
          </a:xfrm>
          <a:prstGeom prst="rect">
            <a:avLst/>
          </a:prstGeom>
        </p:spPr>
      </p:pic>
      <p:pic>
        <p:nvPicPr>
          <p:cNvPr id="32" name="Resim 3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654550" y="3593206"/>
            <a:ext cx="2190750" cy="2085975"/>
          </a:xfrm>
          <a:prstGeom prst="rect">
            <a:avLst/>
          </a:prstGeom>
        </p:spPr>
      </p:pic>
      <p:pic>
        <p:nvPicPr>
          <p:cNvPr id="33" name="Resim 3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806950" y="3745606"/>
            <a:ext cx="2190750" cy="2085975"/>
          </a:xfrm>
          <a:prstGeom prst="rect">
            <a:avLst/>
          </a:prstGeom>
        </p:spPr>
      </p:pic>
      <p:pic>
        <p:nvPicPr>
          <p:cNvPr id="34" name="Resim 3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959350" y="3898006"/>
            <a:ext cx="2190750" cy="2085975"/>
          </a:xfrm>
          <a:prstGeom prst="rect">
            <a:avLst/>
          </a:prstGeom>
        </p:spPr>
      </p:pic>
      <p:pic>
        <p:nvPicPr>
          <p:cNvPr id="35" name="Resim 3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111750" y="4050406"/>
            <a:ext cx="2190750" cy="2085975"/>
          </a:xfrm>
          <a:prstGeom prst="rect">
            <a:avLst/>
          </a:prstGeom>
        </p:spPr>
      </p:pic>
      <p:pic>
        <p:nvPicPr>
          <p:cNvPr id="36" name="Resim 35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264150" y="4202806"/>
            <a:ext cx="2190750" cy="2085975"/>
          </a:xfrm>
          <a:prstGeom prst="rect">
            <a:avLst/>
          </a:prstGeom>
        </p:spPr>
      </p:pic>
      <p:pic>
        <p:nvPicPr>
          <p:cNvPr id="37" name="Resim 36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416550" y="4355206"/>
            <a:ext cx="2190750" cy="2085975"/>
          </a:xfrm>
          <a:prstGeom prst="rect">
            <a:avLst/>
          </a:prstGeom>
        </p:spPr>
      </p:pic>
      <p:pic>
        <p:nvPicPr>
          <p:cNvPr id="38" name="Resim 37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568950" y="4507606"/>
            <a:ext cx="2190750" cy="2085975"/>
          </a:xfrm>
          <a:prstGeom prst="rect">
            <a:avLst/>
          </a:prstGeom>
        </p:spPr>
      </p:pic>
      <p:pic>
        <p:nvPicPr>
          <p:cNvPr id="39" name="Resim 38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721350" y="4660006"/>
            <a:ext cx="2190750" cy="2085975"/>
          </a:xfrm>
          <a:prstGeom prst="rect">
            <a:avLst/>
          </a:prstGeom>
        </p:spPr>
      </p:pic>
      <p:pic>
        <p:nvPicPr>
          <p:cNvPr id="40" name="Resim 39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873750" y="4812406"/>
            <a:ext cx="2190750" cy="2085975"/>
          </a:xfrm>
          <a:prstGeom prst="rect">
            <a:avLst/>
          </a:prstGeom>
        </p:spPr>
      </p:pic>
      <p:pic>
        <p:nvPicPr>
          <p:cNvPr id="41" name="Resim 40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911975" y="2377141"/>
            <a:ext cx="2190750" cy="2085975"/>
          </a:xfrm>
          <a:prstGeom prst="rect">
            <a:avLst/>
          </a:prstGeom>
        </p:spPr>
      </p:pic>
      <p:sp>
        <p:nvSpPr>
          <p:cNvPr id="42" name="Başlık 3"/>
          <p:cNvSpPr txBox="1">
            <a:spLocks/>
          </p:cNvSpPr>
          <p:nvPr/>
        </p:nvSpPr>
        <p:spPr>
          <a:xfrm>
            <a:off x="4283968" y="1700808"/>
            <a:ext cx="42376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tr-TR" sz="3600" dirty="0" smtClean="0">
                <a:solidFill>
                  <a:srgbClr val="FF0000"/>
                </a:solidFill>
                <a:latin typeface="Alfabelen1 Normal" panose="00000400000000000000" pitchFamily="2" charset="0"/>
              </a:rPr>
              <a:t>25 tane 1 kuruş var </a:t>
            </a:r>
            <a:endParaRPr lang="tr-TR" sz="2400" dirty="0">
              <a:solidFill>
                <a:srgbClr val="FF0000"/>
              </a:solidFill>
              <a:latin typeface="Alfabelen1 Normal" panose="00000400000000000000" pitchFamily="2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6396961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50"/>
                            </p:stCondLst>
                            <p:childTnLst>
                              <p:par>
                                <p:cTn id="1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"/>
                            </p:stCondLst>
                            <p:childTnLst>
                              <p:par>
                                <p:cTn id="2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750"/>
                            </p:stCondLst>
                            <p:childTnLst>
                              <p:par>
                                <p:cTn id="3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"/>
                            </p:stCondLst>
                            <p:childTnLst>
                              <p:par>
                                <p:cTn id="3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250"/>
                            </p:stCondLst>
                            <p:childTnLst>
                              <p:par>
                                <p:cTn id="4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500"/>
                            </p:stCondLst>
                            <p:childTnLst>
                              <p:par>
                                <p:cTn id="4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750"/>
                            </p:stCondLst>
                            <p:childTnLst>
                              <p:par>
                                <p:cTn id="5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000"/>
                            </p:stCondLst>
                            <p:childTnLst>
                              <p:par>
                                <p:cTn id="5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2250"/>
                            </p:stCondLst>
                            <p:childTnLst>
                              <p:par>
                                <p:cTn id="6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2500"/>
                            </p:stCondLst>
                            <p:childTnLst>
                              <p:par>
                                <p:cTn id="6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2750"/>
                            </p:stCondLst>
                            <p:childTnLst>
                              <p:par>
                                <p:cTn id="7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3000"/>
                            </p:stCondLst>
                            <p:childTnLst>
                              <p:par>
                                <p:cTn id="7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3250"/>
                            </p:stCondLst>
                            <p:childTnLst>
                              <p:par>
                                <p:cTn id="8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3500"/>
                            </p:stCondLst>
                            <p:childTnLst>
                              <p:par>
                                <p:cTn id="8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3750"/>
                            </p:stCondLst>
                            <p:childTnLst>
                              <p:par>
                                <p:cTn id="9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4000"/>
                            </p:stCondLst>
                            <p:childTnLst>
                              <p:par>
                                <p:cTn id="9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4250"/>
                            </p:stCondLst>
                            <p:childTnLst>
                              <p:par>
                                <p:cTn id="10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4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5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4500"/>
                            </p:stCondLst>
                            <p:childTnLst>
                              <p:par>
                                <p:cTn id="10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4750"/>
                            </p:stCondLst>
                            <p:childTnLst>
                              <p:par>
                                <p:cTn id="11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4" dur="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5" dur="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5000"/>
                            </p:stCondLst>
                            <p:childTnLst>
                              <p:par>
                                <p:cTn id="11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5250"/>
                            </p:stCondLst>
                            <p:childTnLst>
                              <p:par>
                                <p:cTn id="12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4" dur="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5" dur="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5500"/>
                            </p:stCondLst>
                            <p:childTnLst>
                              <p:par>
                                <p:cTn id="12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9" dur="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0" dur="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>
                            <p:stCondLst>
                              <p:cond delay="5750"/>
                            </p:stCondLst>
                            <p:childTnLst>
                              <p:par>
                                <p:cTn id="13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4" dur="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5" dur="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6000"/>
                            </p:stCondLst>
                            <p:childTnLst>
                              <p:par>
                                <p:cTn id="13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2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0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42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 descr="50 kuruÅ ile ilgili gÃ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10" name="Resim 9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76647" y="204014"/>
            <a:ext cx="2755193" cy="2755193"/>
          </a:xfrm>
          <a:prstGeom prst="rect">
            <a:avLst/>
          </a:prstGeom>
        </p:spPr>
      </p:pic>
      <p:sp>
        <p:nvSpPr>
          <p:cNvPr id="12" name="Başlık 3"/>
          <p:cNvSpPr txBox="1">
            <a:spLocks/>
          </p:cNvSpPr>
          <p:nvPr/>
        </p:nvSpPr>
        <p:spPr>
          <a:xfrm>
            <a:off x="4235899" y="138996"/>
            <a:ext cx="490810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tr-TR" sz="3600" dirty="0" smtClean="0">
                <a:solidFill>
                  <a:srgbClr val="FF0000"/>
                </a:solidFill>
                <a:latin typeface="Alfabelen1 Normal" panose="00000400000000000000" pitchFamily="2" charset="0"/>
              </a:rPr>
              <a:t>Kaç tane 5 kuruş var?</a:t>
            </a:r>
            <a:endParaRPr lang="tr-TR" sz="2400" dirty="0">
              <a:solidFill>
                <a:srgbClr val="FF0000"/>
              </a:solidFill>
              <a:latin typeface="Alfabelen1 Normal" panose="00000400000000000000" pitchFamily="2" charset="0"/>
            </a:endParaRPr>
          </a:p>
        </p:txBody>
      </p:sp>
      <p:pic>
        <p:nvPicPr>
          <p:cNvPr id="13" name="Resim 1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88715" y="3933056"/>
            <a:ext cx="2143125" cy="2143125"/>
          </a:xfrm>
          <a:prstGeom prst="rect">
            <a:avLst/>
          </a:prstGeom>
        </p:spPr>
      </p:pic>
      <p:pic>
        <p:nvPicPr>
          <p:cNvPr id="16" name="Resim 15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580112" y="3717032"/>
            <a:ext cx="2143125" cy="2143125"/>
          </a:xfrm>
          <a:prstGeom prst="rect">
            <a:avLst/>
          </a:prstGeom>
        </p:spPr>
      </p:pic>
      <p:sp>
        <p:nvSpPr>
          <p:cNvPr id="17" name="Başlık 3"/>
          <p:cNvSpPr txBox="1">
            <a:spLocks/>
          </p:cNvSpPr>
          <p:nvPr/>
        </p:nvSpPr>
        <p:spPr>
          <a:xfrm>
            <a:off x="4283968" y="1700808"/>
            <a:ext cx="42376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tr-TR" sz="3600" dirty="0" smtClean="0">
                <a:solidFill>
                  <a:srgbClr val="FF0000"/>
                </a:solidFill>
                <a:latin typeface="Alfabelen1 Normal" panose="00000400000000000000" pitchFamily="2" charset="0"/>
              </a:rPr>
              <a:t>2 tane 5 kuruş var </a:t>
            </a:r>
            <a:endParaRPr lang="tr-TR" sz="2400" dirty="0">
              <a:solidFill>
                <a:srgbClr val="FF0000"/>
              </a:solidFill>
              <a:latin typeface="Alfabelen1 Normal" panose="00000400000000000000" pitchFamily="2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2716766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50"/>
                            </p:stCondLst>
                            <p:childTnLst>
                              <p:par>
                                <p:cTn id="1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"/>
                            </p:stCondLst>
                            <p:childTnLst>
                              <p:par>
                                <p:cTn id="2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7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 descr="50 kuruÅ ile ilgili gÃ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10" name="Resim 9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76647" y="204014"/>
            <a:ext cx="2755193" cy="2755193"/>
          </a:xfrm>
          <a:prstGeom prst="rect">
            <a:avLst/>
          </a:prstGeom>
        </p:spPr>
      </p:pic>
      <p:sp>
        <p:nvSpPr>
          <p:cNvPr id="12" name="Başlık 3"/>
          <p:cNvSpPr txBox="1">
            <a:spLocks/>
          </p:cNvSpPr>
          <p:nvPr/>
        </p:nvSpPr>
        <p:spPr>
          <a:xfrm>
            <a:off x="4235899" y="138996"/>
            <a:ext cx="490810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tr-TR" sz="3600" dirty="0" smtClean="0">
                <a:solidFill>
                  <a:srgbClr val="FF0000"/>
                </a:solidFill>
                <a:latin typeface="Alfabelen1 Normal" panose="00000400000000000000" pitchFamily="2" charset="0"/>
              </a:rPr>
              <a:t>Kaç tane 1 kuruş var?</a:t>
            </a:r>
            <a:endParaRPr lang="tr-TR" sz="2400" dirty="0">
              <a:solidFill>
                <a:srgbClr val="FF0000"/>
              </a:solidFill>
              <a:latin typeface="Alfabelen1 Normal" panose="00000400000000000000" pitchFamily="2" charset="0"/>
            </a:endParaRPr>
          </a:p>
        </p:txBody>
      </p:sp>
      <p:pic>
        <p:nvPicPr>
          <p:cNvPr id="8" name="Resim 7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60375" y="3573016"/>
            <a:ext cx="2190750" cy="2085975"/>
          </a:xfrm>
          <a:prstGeom prst="rect">
            <a:avLst/>
          </a:prstGeom>
        </p:spPr>
      </p:pic>
      <p:pic>
        <p:nvPicPr>
          <p:cNvPr id="9" name="Resim 8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12775" y="3725416"/>
            <a:ext cx="2190750" cy="2085975"/>
          </a:xfrm>
          <a:prstGeom prst="rect">
            <a:avLst/>
          </a:prstGeom>
        </p:spPr>
      </p:pic>
      <p:pic>
        <p:nvPicPr>
          <p:cNvPr id="11" name="Resim 10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65175" y="3877816"/>
            <a:ext cx="2190750" cy="2085975"/>
          </a:xfrm>
          <a:prstGeom prst="rect">
            <a:avLst/>
          </a:prstGeom>
        </p:spPr>
      </p:pic>
      <p:pic>
        <p:nvPicPr>
          <p:cNvPr id="14" name="Resim 1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17575" y="4030216"/>
            <a:ext cx="2190750" cy="2085975"/>
          </a:xfrm>
          <a:prstGeom prst="rect">
            <a:avLst/>
          </a:prstGeom>
        </p:spPr>
      </p:pic>
      <p:pic>
        <p:nvPicPr>
          <p:cNvPr id="15" name="Resim 1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529539" y="4639816"/>
            <a:ext cx="2190750" cy="2085975"/>
          </a:xfrm>
          <a:prstGeom prst="rect">
            <a:avLst/>
          </a:prstGeom>
        </p:spPr>
      </p:pic>
      <p:pic>
        <p:nvPicPr>
          <p:cNvPr id="18" name="Resim 17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867870" y="4526558"/>
            <a:ext cx="2190750" cy="2085975"/>
          </a:xfrm>
          <a:prstGeom prst="rect">
            <a:avLst/>
          </a:prstGeom>
        </p:spPr>
      </p:pic>
      <p:pic>
        <p:nvPicPr>
          <p:cNvPr id="19" name="Resim 18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957070" y="4437112"/>
            <a:ext cx="2190750" cy="2085975"/>
          </a:xfrm>
          <a:prstGeom prst="rect">
            <a:avLst/>
          </a:prstGeom>
        </p:spPr>
      </p:pic>
      <p:pic>
        <p:nvPicPr>
          <p:cNvPr id="20" name="Resim 19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622550" y="2606229"/>
            <a:ext cx="2190750" cy="2085975"/>
          </a:xfrm>
          <a:prstGeom prst="rect">
            <a:avLst/>
          </a:prstGeom>
        </p:spPr>
      </p:pic>
      <p:pic>
        <p:nvPicPr>
          <p:cNvPr id="21" name="Resim 20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738985" y="2553841"/>
            <a:ext cx="2190750" cy="2085975"/>
          </a:xfrm>
          <a:prstGeom prst="rect">
            <a:avLst/>
          </a:prstGeom>
        </p:spPr>
      </p:pic>
      <p:pic>
        <p:nvPicPr>
          <p:cNvPr id="22" name="Resim 2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953250" y="2530028"/>
            <a:ext cx="2190750" cy="2085975"/>
          </a:xfrm>
          <a:prstGeom prst="rect">
            <a:avLst/>
          </a:prstGeom>
        </p:spPr>
      </p:pic>
      <p:sp>
        <p:nvSpPr>
          <p:cNvPr id="23" name="Başlık 3"/>
          <p:cNvSpPr txBox="1">
            <a:spLocks/>
          </p:cNvSpPr>
          <p:nvPr/>
        </p:nvSpPr>
        <p:spPr>
          <a:xfrm>
            <a:off x="4283968" y="1700808"/>
            <a:ext cx="42376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tr-TR" sz="3600" dirty="0" smtClean="0">
                <a:solidFill>
                  <a:srgbClr val="FF0000"/>
                </a:solidFill>
                <a:latin typeface="Alfabelen1 Normal" panose="00000400000000000000" pitchFamily="2" charset="0"/>
              </a:rPr>
              <a:t>10 tane 1 kuruş var </a:t>
            </a:r>
            <a:endParaRPr lang="tr-TR" sz="2400" dirty="0">
              <a:solidFill>
                <a:srgbClr val="FF0000"/>
              </a:solidFill>
              <a:latin typeface="Alfabelen1 Normal" panose="00000400000000000000" pitchFamily="2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5832005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50"/>
                            </p:stCondLst>
                            <p:childTnLst>
                              <p:par>
                                <p:cTn id="1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"/>
                            </p:stCondLst>
                            <p:childTnLst>
                              <p:par>
                                <p:cTn id="2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750"/>
                            </p:stCondLst>
                            <p:childTnLst>
                              <p:par>
                                <p:cTn id="3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"/>
                            </p:stCondLst>
                            <p:childTnLst>
                              <p:par>
                                <p:cTn id="3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250"/>
                            </p:stCondLst>
                            <p:childTnLst>
                              <p:par>
                                <p:cTn id="4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500"/>
                            </p:stCondLst>
                            <p:childTnLst>
                              <p:par>
                                <p:cTn id="4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750"/>
                            </p:stCondLst>
                            <p:childTnLst>
                              <p:par>
                                <p:cTn id="5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000"/>
                            </p:stCondLst>
                            <p:childTnLst>
                              <p:par>
                                <p:cTn id="5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2250"/>
                            </p:stCondLst>
                            <p:childTnLst>
                              <p:par>
                                <p:cTn id="6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2500"/>
                            </p:stCondLst>
                            <p:childTnLst>
                              <p:par>
                                <p:cTn id="6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23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 descr="50 kuruÅ ile ilgili gÃ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16" name="Resim 15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36587" y="166241"/>
            <a:ext cx="2999309" cy="2143125"/>
          </a:xfrm>
          <a:prstGeom prst="rect">
            <a:avLst/>
          </a:prstGeom>
        </p:spPr>
      </p:pic>
      <p:sp>
        <p:nvSpPr>
          <p:cNvPr id="17" name="Başlık 3"/>
          <p:cNvSpPr txBox="1">
            <a:spLocks/>
          </p:cNvSpPr>
          <p:nvPr/>
        </p:nvSpPr>
        <p:spPr>
          <a:xfrm>
            <a:off x="4235899" y="138996"/>
            <a:ext cx="490810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tr-TR" sz="3600" dirty="0" smtClean="0">
                <a:solidFill>
                  <a:srgbClr val="FF0000"/>
                </a:solidFill>
                <a:latin typeface="Alfabelen1 Normal" panose="00000400000000000000" pitchFamily="2" charset="0"/>
              </a:rPr>
              <a:t>Kaç tane 1 kuruş var?</a:t>
            </a:r>
            <a:endParaRPr lang="tr-TR" sz="2400" dirty="0">
              <a:solidFill>
                <a:srgbClr val="FF0000"/>
              </a:solidFill>
              <a:latin typeface="Alfabelen1 Normal" panose="00000400000000000000" pitchFamily="2" charset="0"/>
            </a:endParaRPr>
          </a:p>
        </p:txBody>
      </p:sp>
      <p:pic>
        <p:nvPicPr>
          <p:cNvPr id="24" name="Resim 2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60375" y="3573016"/>
            <a:ext cx="2190750" cy="2085975"/>
          </a:xfrm>
          <a:prstGeom prst="rect">
            <a:avLst/>
          </a:prstGeom>
        </p:spPr>
      </p:pic>
      <p:pic>
        <p:nvPicPr>
          <p:cNvPr id="25" name="Resim 2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479787" y="4467398"/>
            <a:ext cx="2190750" cy="2085975"/>
          </a:xfrm>
          <a:prstGeom prst="rect">
            <a:avLst/>
          </a:prstGeom>
        </p:spPr>
      </p:pic>
      <p:pic>
        <p:nvPicPr>
          <p:cNvPr id="26" name="Resim 25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932040" y="4509120"/>
            <a:ext cx="2190750" cy="2085975"/>
          </a:xfrm>
          <a:prstGeom prst="rect">
            <a:avLst/>
          </a:prstGeom>
        </p:spPr>
      </p:pic>
      <p:pic>
        <p:nvPicPr>
          <p:cNvPr id="27" name="Resim 26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961732" y="2309366"/>
            <a:ext cx="2190750" cy="2085975"/>
          </a:xfrm>
          <a:prstGeom prst="rect">
            <a:avLst/>
          </a:prstGeom>
        </p:spPr>
      </p:pic>
      <p:pic>
        <p:nvPicPr>
          <p:cNvPr id="28" name="Resim 27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689950" y="2347139"/>
            <a:ext cx="2190750" cy="2085975"/>
          </a:xfrm>
          <a:prstGeom prst="rect">
            <a:avLst/>
          </a:prstGeom>
        </p:spPr>
      </p:pic>
      <p:sp>
        <p:nvSpPr>
          <p:cNvPr id="29" name="Başlık 3"/>
          <p:cNvSpPr txBox="1">
            <a:spLocks/>
          </p:cNvSpPr>
          <p:nvPr/>
        </p:nvSpPr>
        <p:spPr>
          <a:xfrm>
            <a:off x="4283968" y="1700808"/>
            <a:ext cx="42376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tr-TR" sz="3600" dirty="0" smtClean="0">
                <a:solidFill>
                  <a:srgbClr val="FF0000"/>
                </a:solidFill>
                <a:latin typeface="Alfabelen1 Normal" panose="00000400000000000000" pitchFamily="2" charset="0"/>
              </a:rPr>
              <a:t>5 tane 1 kuruş var </a:t>
            </a:r>
            <a:endParaRPr lang="tr-TR" sz="2400" dirty="0">
              <a:solidFill>
                <a:srgbClr val="FF0000"/>
              </a:solidFill>
              <a:latin typeface="Alfabelen1 Normal" panose="00000400000000000000" pitchFamily="2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1842728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50"/>
                            </p:stCondLst>
                            <p:childTnLst>
                              <p:par>
                                <p:cTn id="1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"/>
                            </p:stCondLst>
                            <p:childTnLst>
                              <p:par>
                                <p:cTn id="2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750"/>
                            </p:stCondLst>
                            <p:childTnLst>
                              <p:par>
                                <p:cTn id="3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"/>
                            </p:stCondLst>
                            <p:childTnLst>
                              <p:par>
                                <p:cTn id="3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250"/>
                            </p:stCondLst>
                            <p:childTnLst>
                              <p:par>
                                <p:cTn id="4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29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979712" y="123475"/>
            <a:ext cx="6048672" cy="5630589"/>
          </a:xfrm>
          <a:prstGeom prst="rect">
            <a:avLst/>
          </a:prstGeom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835696" y="2060848"/>
            <a:ext cx="6236749" cy="4084404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935479011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6000">
        <p15:prstTrans prst="curtains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1952237021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2000">
        <p15:prstTrans prst="fractur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44624"/>
            <a:ext cx="8928992" cy="66967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4158720357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2000">
        <p15:prstTrans prst="fractur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295636" y="-999491"/>
            <a:ext cx="6480721" cy="8712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842263556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2000">
        <p15:prstTrans prst="fractur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5846"/>
            <a:ext cx="8784976" cy="66535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995241670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2000">
        <p15:prstTrans prst="fractur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32656"/>
            <a:ext cx="8640959" cy="63367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3907027152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2000">
        <p15:prstTrans prst="fractur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565</TotalTime>
  <Words>403</Words>
  <PresentationFormat>Ekran Gösterisi (4:3)</PresentationFormat>
  <Paragraphs>73</Paragraphs>
  <Slides>46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46</vt:i4>
      </vt:variant>
    </vt:vector>
  </HeadingPairs>
  <TitlesOfParts>
    <vt:vector size="47" baseType="lpstr">
      <vt:lpstr>Ofis Teması</vt:lpstr>
      <vt:lpstr>MATEMATİK DERSİ  PARALARIMIZ 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  <vt:lpstr>Slayt 15</vt:lpstr>
      <vt:lpstr>Slayt 16</vt:lpstr>
      <vt:lpstr>Slayt 17</vt:lpstr>
      <vt:lpstr>Slayt 18</vt:lpstr>
      <vt:lpstr>Slayt 19</vt:lpstr>
      <vt:lpstr>Slayt 20</vt:lpstr>
      <vt:lpstr>Slayt 21</vt:lpstr>
      <vt:lpstr>Slayt 22</vt:lpstr>
      <vt:lpstr>Slayt 23</vt:lpstr>
      <vt:lpstr>Slayt 24</vt:lpstr>
      <vt:lpstr>Slayt 25</vt:lpstr>
      <vt:lpstr>Slayt 26</vt:lpstr>
      <vt:lpstr>Slayt 27</vt:lpstr>
      <vt:lpstr>Slayt 28</vt:lpstr>
      <vt:lpstr>Slayt 29</vt:lpstr>
      <vt:lpstr>Slayt 30</vt:lpstr>
      <vt:lpstr>Slayt 31</vt:lpstr>
      <vt:lpstr>Slayt 32</vt:lpstr>
      <vt:lpstr>Slayt 33</vt:lpstr>
      <vt:lpstr>Slayt 34</vt:lpstr>
      <vt:lpstr>Slayt 35</vt:lpstr>
      <vt:lpstr>Slayt 36</vt:lpstr>
      <vt:lpstr>Slayt 37</vt:lpstr>
      <vt:lpstr>Slayt 38</vt:lpstr>
      <vt:lpstr>Slayt 39</vt:lpstr>
      <vt:lpstr>Slayt 40</vt:lpstr>
      <vt:lpstr>Slayt 41</vt:lpstr>
      <vt:lpstr>Slayt 42</vt:lpstr>
      <vt:lpstr>Slayt 43</vt:lpstr>
      <vt:lpstr>Slayt 44</vt:lpstr>
      <vt:lpstr>Slayt 45</vt:lpstr>
      <vt:lpstr>Slayt 46</vt:lpstr>
    </vt:vector>
  </TitlesOfParts>
  <Manager>https://www.sorubak.com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2019-01-19T16:38:45Z</dcterms:created>
  <dcterms:modified xsi:type="dcterms:W3CDTF">2019-04-19T15:41:13Z</dcterms:modified>
  <cp:category>https://www.sorubak.com</cp:category>
</cp:coreProperties>
</file>