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</p:sldMasterIdLst>
  <p:notesMasterIdLst>
    <p:notesMasterId r:id="rId3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-55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475CD6-0FFB-47FC-A5C0-3F39DF1E709C}" type="datetimeFigureOut">
              <a:rPr lang="tr-TR" smtClean="0"/>
              <a:t>15/04/2019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8B7BA4-111F-4C76-AA9A-7368052DF72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dirty="0" smtClean="0">
                <a:solidFill>
                  <a:schemeClr val="tx1"/>
                </a:solidFill>
              </a:rPr>
              <a:t>https://www.sorubak.com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8B7BA4-111F-4C76-AA9A-7368052DF726}" type="slidenum">
              <a:rPr lang="tr-TR" smtClean="0"/>
              <a:t>8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副本副本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8847"/>
          <a:stretch>
            <a:fillRect/>
          </a:stretch>
        </p:blipFill>
        <p:spPr bwMode="auto">
          <a:xfrm>
            <a:off x="4301" y="1891"/>
            <a:ext cx="12286628" cy="7028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574271" y="2035851"/>
            <a:ext cx="9241317" cy="78447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tr-TR" altLang="zh-CN" noProof="0"/>
              <a:t>Asıl başlık stilini düzenlemek için tıklayın</a:t>
            </a:r>
            <a:endParaRPr lang="zh-CN" noProof="0" dirty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486145" y="2999903"/>
            <a:ext cx="7611129" cy="935697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tr-TR" altLang="zh-CN" noProof="0"/>
              <a:t>Asıl alt başlık stilini düzenlemek için tıklayın</a:t>
            </a:r>
            <a:endParaRPr lang="zh-CN" noProof="0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E6522FF-A227-4C36-8428-43E8D6176E2F}" type="datetimeFigureOut">
              <a:rPr lang="tr-TR" smtClean="0"/>
              <a:pPr/>
              <a:t>15/04/2019</a:t>
            </a:fld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F419D2-5A82-4F9A-AED1-69C0EFA61EA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596821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zh-CN" noProof="0"/>
              <a:t>Asıl başlık stilini düzenlemek için tıklayın</a:t>
            </a:r>
            <a:endParaRPr lang="tr-TR" altLang="zh-CN" noProof="0" dirty="0"/>
          </a:p>
        </p:txBody>
      </p:sp>
      <p:sp>
        <p:nvSpPr>
          <p:cNvPr id="3" name="İçerik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altLang="zh-CN"/>
              <a:t>Asıl metin stillerini düzenlemek için tıklayın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6522FF-A227-4C36-8428-43E8D6176E2F}" type="datetimeFigureOut">
              <a:rPr lang="tr-TR" smtClean="0"/>
              <a:pPr/>
              <a:t>15/04/2019</a:t>
            </a:fld>
            <a:endParaRPr lang="tr-T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F419D2-5A82-4F9A-AED1-69C0EFA61EA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2452854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522FF-A227-4C36-8428-43E8D6176E2F}" type="datetimeFigureOut">
              <a:rPr lang="tr-TR" smtClean="0"/>
              <a:pPr/>
              <a:t>15/04/2019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419D2-5A82-4F9A-AED1-69C0EFA61EA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2074040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2副本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9849" cy="6859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35708" y="943259"/>
            <a:ext cx="5950831" cy="771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194" tIns="48097" rIns="96194" bIns="48097" numCol="1" anchor="ctr" anchorCtr="0" compatLnSpc="1">
            <a:prstTxWarp prst="textNoShape">
              <a:avLst/>
            </a:prstTxWarp>
          </a:bodyPr>
          <a:lstStyle/>
          <a:p>
            <a:pPr lvl="0"/>
            <a:endParaRPr lang="zh-CN" altLang="tr-TR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88296" y="1799563"/>
            <a:ext cx="8193953" cy="4287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194" tIns="48097" rIns="96194" bIns="48097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tr-TR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10784" y="6245544"/>
            <a:ext cx="2843151" cy="476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194" tIns="48097" rIns="96194" bIns="48097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667">
                <a:latin typeface="Arial" panose="020B0604020202020204" pitchFamily="34" charset="0"/>
              </a:defRPr>
            </a:lvl1pPr>
          </a:lstStyle>
          <a:p>
            <a:fld id="{AE6522FF-A227-4C36-8428-43E8D6176E2F}" type="datetimeFigureOut">
              <a:rPr lang="tr-TR" smtClean="0"/>
              <a:pPr/>
              <a:t>15/04/2019</a:t>
            </a:fld>
            <a:endParaRPr lang="tr-T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798" y="6245544"/>
            <a:ext cx="3860405" cy="476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194" tIns="48097" rIns="96194" bIns="48097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667">
                <a:latin typeface="Arial" panose="020B0604020202020204" pitchFamily="34" charset="0"/>
              </a:defRPr>
            </a:lvl1pPr>
          </a:lstStyle>
          <a:p>
            <a:endParaRPr lang="tr-TR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8066" y="6245544"/>
            <a:ext cx="2845301" cy="476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194" tIns="48097" rIns="96194" bIns="48097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667"/>
            </a:lvl1pPr>
          </a:lstStyle>
          <a:p>
            <a:fld id="{6CF419D2-5A82-4F9A-AED1-69C0EFA61EA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601232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</p:sldLayoutIdLst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r" defTabSz="1145483" rtl="0" eaLnBrk="1" fontAlgn="base" hangingPunct="1">
        <a:spcBef>
          <a:spcPct val="0"/>
        </a:spcBef>
        <a:spcAft>
          <a:spcPct val="0"/>
        </a:spcAft>
        <a:defRPr sz="3096" b="1">
          <a:solidFill>
            <a:schemeClr val="bg1"/>
          </a:solidFill>
          <a:latin typeface="+mj-lt"/>
          <a:ea typeface="+mj-ea"/>
          <a:cs typeface="+mj-cs"/>
        </a:defRPr>
      </a:lvl1pPr>
      <a:lvl2pPr algn="r" defTabSz="1145483" rtl="0" eaLnBrk="1" fontAlgn="base" hangingPunct="1">
        <a:spcBef>
          <a:spcPct val="0"/>
        </a:spcBef>
        <a:spcAft>
          <a:spcPct val="0"/>
        </a:spcAft>
        <a:defRPr sz="3096" b="1">
          <a:solidFill>
            <a:schemeClr val="bg1"/>
          </a:solidFill>
          <a:latin typeface="Arial" pitchFamily="34" charset="0"/>
          <a:ea typeface="微软雅黑" pitchFamily="34" charset="-122"/>
        </a:defRPr>
      </a:lvl2pPr>
      <a:lvl3pPr algn="r" defTabSz="1145483" rtl="0" eaLnBrk="1" fontAlgn="base" hangingPunct="1">
        <a:spcBef>
          <a:spcPct val="0"/>
        </a:spcBef>
        <a:spcAft>
          <a:spcPct val="0"/>
        </a:spcAft>
        <a:defRPr sz="3096" b="1">
          <a:solidFill>
            <a:schemeClr val="bg1"/>
          </a:solidFill>
          <a:latin typeface="Arial" pitchFamily="34" charset="0"/>
          <a:ea typeface="微软雅黑" pitchFamily="34" charset="-122"/>
        </a:defRPr>
      </a:lvl3pPr>
      <a:lvl4pPr algn="r" defTabSz="1145483" rtl="0" eaLnBrk="1" fontAlgn="base" hangingPunct="1">
        <a:spcBef>
          <a:spcPct val="0"/>
        </a:spcBef>
        <a:spcAft>
          <a:spcPct val="0"/>
        </a:spcAft>
        <a:defRPr sz="3096" b="1">
          <a:solidFill>
            <a:schemeClr val="bg1"/>
          </a:solidFill>
          <a:latin typeface="Arial" pitchFamily="34" charset="0"/>
          <a:ea typeface="微软雅黑" pitchFamily="34" charset="-122"/>
        </a:defRPr>
      </a:lvl4pPr>
      <a:lvl5pPr algn="r" defTabSz="1145483" rtl="0" eaLnBrk="1" fontAlgn="base" hangingPunct="1">
        <a:spcBef>
          <a:spcPct val="0"/>
        </a:spcBef>
        <a:spcAft>
          <a:spcPct val="0"/>
        </a:spcAft>
        <a:defRPr sz="3096" b="1">
          <a:solidFill>
            <a:schemeClr val="bg1"/>
          </a:solidFill>
          <a:latin typeface="Arial" pitchFamily="34" charset="0"/>
          <a:ea typeface="微软雅黑" pitchFamily="34" charset="-122"/>
        </a:defRPr>
      </a:lvl5pPr>
      <a:lvl6pPr marL="544388" algn="r" defTabSz="1145483" rtl="0" eaLnBrk="1" fontAlgn="base" hangingPunct="1">
        <a:spcBef>
          <a:spcPct val="0"/>
        </a:spcBef>
        <a:spcAft>
          <a:spcPct val="0"/>
        </a:spcAft>
        <a:defRPr sz="3096" b="1">
          <a:solidFill>
            <a:schemeClr val="bg1"/>
          </a:solidFill>
          <a:latin typeface="Arial" pitchFamily="34" charset="0"/>
          <a:ea typeface="微软雅黑" pitchFamily="34" charset="-122"/>
        </a:defRPr>
      </a:lvl6pPr>
      <a:lvl7pPr marL="1088776" algn="r" defTabSz="1145483" rtl="0" eaLnBrk="1" fontAlgn="base" hangingPunct="1">
        <a:spcBef>
          <a:spcPct val="0"/>
        </a:spcBef>
        <a:spcAft>
          <a:spcPct val="0"/>
        </a:spcAft>
        <a:defRPr sz="3096" b="1">
          <a:solidFill>
            <a:schemeClr val="bg1"/>
          </a:solidFill>
          <a:latin typeface="Arial" pitchFamily="34" charset="0"/>
          <a:ea typeface="微软雅黑" pitchFamily="34" charset="-122"/>
        </a:defRPr>
      </a:lvl7pPr>
      <a:lvl8pPr marL="1633164" algn="r" defTabSz="1145483" rtl="0" eaLnBrk="1" fontAlgn="base" hangingPunct="1">
        <a:spcBef>
          <a:spcPct val="0"/>
        </a:spcBef>
        <a:spcAft>
          <a:spcPct val="0"/>
        </a:spcAft>
        <a:defRPr sz="3096" b="1">
          <a:solidFill>
            <a:schemeClr val="bg1"/>
          </a:solidFill>
          <a:latin typeface="Arial" pitchFamily="34" charset="0"/>
          <a:ea typeface="微软雅黑" pitchFamily="34" charset="-122"/>
        </a:defRPr>
      </a:lvl8pPr>
      <a:lvl9pPr marL="2177552" algn="r" defTabSz="1145483" rtl="0" eaLnBrk="1" fontAlgn="base" hangingPunct="1">
        <a:spcBef>
          <a:spcPct val="0"/>
        </a:spcBef>
        <a:spcAft>
          <a:spcPct val="0"/>
        </a:spcAft>
        <a:defRPr sz="3096" b="1">
          <a:solidFill>
            <a:schemeClr val="bg1"/>
          </a:solidFill>
          <a:latin typeface="Arial" pitchFamily="34" charset="0"/>
          <a:ea typeface="微软雅黑" pitchFamily="34" charset="-122"/>
        </a:defRPr>
      </a:lvl9pPr>
    </p:titleStyle>
    <p:bodyStyle>
      <a:lvl1pPr marL="429084" indent="-429084" algn="l" defTabSz="1145483" rtl="0" eaLnBrk="1" fontAlgn="base" hangingPunct="1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  <a:cs typeface="+mn-cs"/>
        </a:defRPr>
      </a:lvl1pPr>
      <a:lvl2pPr marL="929996" indent="-357255" algn="l" defTabSz="1145483" rtl="0" eaLnBrk="1" fontAlgn="base" hangingPunct="1">
        <a:spcBef>
          <a:spcPct val="20000"/>
        </a:spcBef>
        <a:spcAft>
          <a:spcPct val="0"/>
        </a:spcAft>
        <a:buChar char="–"/>
        <a:defRPr sz="2024">
          <a:solidFill>
            <a:schemeClr val="bg1"/>
          </a:solidFill>
          <a:latin typeface="+mn-lt"/>
          <a:ea typeface="+mn-ea"/>
        </a:defRPr>
      </a:lvl2pPr>
      <a:lvl3pPr marL="1432799" indent="-287316" algn="l" defTabSz="1145483" rtl="0" eaLnBrk="1" fontAlgn="base" hangingPunct="1">
        <a:spcBef>
          <a:spcPct val="20000"/>
        </a:spcBef>
        <a:spcAft>
          <a:spcPct val="0"/>
        </a:spcAft>
        <a:buChar char="•"/>
        <a:defRPr sz="1786">
          <a:solidFill>
            <a:schemeClr val="bg1"/>
          </a:solidFill>
          <a:latin typeface="+mn-lt"/>
          <a:ea typeface="+mn-ea"/>
        </a:defRPr>
      </a:lvl3pPr>
      <a:lvl4pPr marL="2003650" indent="-285426" algn="l" defTabSz="1145483" rtl="0" eaLnBrk="1" fontAlgn="base" hangingPunct="1">
        <a:spcBef>
          <a:spcPct val="20000"/>
        </a:spcBef>
        <a:spcAft>
          <a:spcPct val="0"/>
        </a:spcAft>
        <a:buChar char="–"/>
        <a:defRPr sz="1548">
          <a:solidFill>
            <a:schemeClr val="bg1"/>
          </a:solidFill>
          <a:latin typeface="+mn-lt"/>
          <a:ea typeface="+mn-ea"/>
        </a:defRPr>
      </a:lvl4pPr>
      <a:lvl5pPr marL="2576393" indent="-285426" algn="l" defTabSz="1145483" rtl="0" eaLnBrk="1" fontAlgn="base" hangingPunct="1">
        <a:spcBef>
          <a:spcPct val="20000"/>
        </a:spcBef>
        <a:spcAft>
          <a:spcPct val="0"/>
        </a:spcAft>
        <a:buChar char="»"/>
        <a:defRPr sz="1548">
          <a:solidFill>
            <a:schemeClr val="bg1"/>
          </a:solidFill>
          <a:latin typeface="+mn-lt"/>
          <a:ea typeface="+mn-ea"/>
        </a:defRPr>
      </a:lvl5pPr>
      <a:lvl6pPr marL="3120781" indent="-285426" algn="l" defTabSz="1145483" rtl="0" eaLnBrk="1" fontAlgn="base" hangingPunct="1">
        <a:spcBef>
          <a:spcPct val="20000"/>
        </a:spcBef>
        <a:spcAft>
          <a:spcPct val="0"/>
        </a:spcAft>
        <a:buChar char="»"/>
        <a:defRPr sz="1548">
          <a:solidFill>
            <a:schemeClr val="bg1"/>
          </a:solidFill>
          <a:latin typeface="+mn-lt"/>
          <a:ea typeface="+mn-ea"/>
        </a:defRPr>
      </a:lvl6pPr>
      <a:lvl7pPr marL="3665169" indent="-285426" algn="l" defTabSz="1145483" rtl="0" eaLnBrk="1" fontAlgn="base" hangingPunct="1">
        <a:spcBef>
          <a:spcPct val="20000"/>
        </a:spcBef>
        <a:spcAft>
          <a:spcPct val="0"/>
        </a:spcAft>
        <a:buChar char="»"/>
        <a:defRPr sz="1548">
          <a:solidFill>
            <a:schemeClr val="bg1"/>
          </a:solidFill>
          <a:latin typeface="+mn-lt"/>
          <a:ea typeface="+mn-ea"/>
        </a:defRPr>
      </a:lvl7pPr>
      <a:lvl8pPr marL="4209557" indent="-285426" algn="l" defTabSz="1145483" rtl="0" eaLnBrk="1" fontAlgn="base" hangingPunct="1">
        <a:spcBef>
          <a:spcPct val="20000"/>
        </a:spcBef>
        <a:spcAft>
          <a:spcPct val="0"/>
        </a:spcAft>
        <a:buChar char="»"/>
        <a:defRPr sz="1548">
          <a:solidFill>
            <a:schemeClr val="bg1"/>
          </a:solidFill>
          <a:latin typeface="+mn-lt"/>
          <a:ea typeface="+mn-ea"/>
        </a:defRPr>
      </a:lvl8pPr>
      <a:lvl9pPr marL="4753945" indent="-285426" algn="l" defTabSz="1145483" rtl="0" eaLnBrk="1" fontAlgn="base" hangingPunct="1">
        <a:spcBef>
          <a:spcPct val="20000"/>
        </a:spcBef>
        <a:spcAft>
          <a:spcPct val="0"/>
        </a:spcAft>
        <a:buChar char="»"/>
        <a:defRPr sz="1548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1pPr>
      <a:lvl2pPr marL="544388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2pPr>
      <a:lvl3pPr marL="1088776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3pPr>
      <a:lvl4pPr marL="1633164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4pPr>
      <a:lvl5pPr marL="2177552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5pPr>
      <a:lvl6pPr marL="2721940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6pPr>
      <a:lvl7pPr marL="3266328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7pPr>
      <a:lvl8pPr marL="3810716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8pPr>
      <a:lvl9pPr marL="4355104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orubak.com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6EA5744F-917B-4D32-AA13-0B97BCB3EF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1172FB8C-C275-4320-90FC-28C57434513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0804" y="991304"/>
            <a:ext cx="5790391" cy="4923437"/>
          </a:xfrm>
          <a:prstGeom prst="rect">
            <a:avLst/>
          </a:prstGeom>
        </p:spPr>
      </p:pic>
      <p:sp>
        <p:nvSpPr>
          <p:cNvPr id="6" name="5 Dikdörtgen"/>
          <p:cNvSpPr/>
          <p:nvPr/>
        </p:nvSpPr>
        <p:spPr>
          <a:xfrm>
            <a:off x="4721232" y="3244334"/>
            <a:ext cx="2813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hlinkClick r:id="rId3"/>
              </a:rPr>
              <a:t>https://</a:t>
            </a:r>
            <a:r>
              <a:rPr lang="tr-TR" dirty="0" smtClean="0">
                <a:hlinkClick r:id="rId3"/>
              </a:rPr>
              <a:t>www.sorubak.com</a:t>
            </a: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8425834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A6D0C6D3-6F5C-4D98-BB70-CA0514000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062BF7B3-99BD-461E-91F2-3E330074982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393" y="2031497"/>
            <a:ext cx="8621213" cy="279500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017500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064FD5E3-0EA4-4664-A601-494D06D23C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30DAEBB1-CDBB-4058-991E-8304DE9277F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8845" y="2891352"/>
            <a:ext cx="8734309" cy="10752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571238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AE78F3E5-6E9E-4378-AF1A-524FC65A71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FBACC943-15B4-487D-8D09-A16DAA49AD1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57347" y="2706298"/>
            <a:ext cx="8829192" cy="144540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151024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B0A487CA-D9F2-446F-B1B3-5A665532D4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8999CEC6-C09F-4B70-AB23-0F96B27C9BD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51283" y="2180281"/>
            <a:ext cx="8689433" cy="249743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719801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EDFC6536-90B5-4F5D-956C-AD13FB9B2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7CBF7EF1-AC2D-405F-8899-93AA691331B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5976" y="2255082"/>
            <a:ext cx="8740047" cy="234783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42918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D10108F1-8812-4C0F-B144-818F4F973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B58CD5E4-3BD6-40FA-8679-CBE0F61C20F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01369" y="2414606"/>
            <a:ext cx="8785170" cy="202878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732390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9F65134F-AB68-4475-863F-1F18FA4F7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5EB26AFF-80FD-4D75-BECC-045F198EACB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29005" y="1837583"/>
            <a:ext cx="7733990" cy="318283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836008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92D770E7-F42B-4B90-B370-4DD5D4046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DE516721-8EEF-47BB-956C-1BE805ADEA6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05461" y="1403358"/>
            <a:ext cx="8781077" cy="40512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902314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18E79FA6-38F7-4213-81F9-BBFA9FC02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97892B58-5BE3-49C5-A162-8FAE62BFB19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b="68459"/>
          <a:stretch/>
        </p:blipFill>
        <p:spPr>
          <a:xfrm>
            <a:off x="1762836" y="2409284"/>
            <a:ext cx="8666327" cy="203943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880355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9179BBA3-5E1C-465E-9040-67E13379D8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27B1F789-52DE-4ACB-84A2-833435B8909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56012" y="1450927"/>
            <a:ext cx="8679976" cy="395614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285587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7EF4F18D-5B1C-43E3-AD37-F140BC5EA8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0F3A81AF-CACE-4AC3-B634-491A17C2A2E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13032" y="1502015"/>
            <a:ext cx="8365935" cy="385397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956068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4991428A-D256-45E1-B593-655ADD48D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6F934EB0-E3A8-4259-A967-02A6D6BDE22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t="-1" b="-109"/>
          <a:stretch/>
        </p:blipFill>
        <p:spPr>
          <a:xfrm>
            <a:off x="1705462" y="1438950"/>
            <a:ext cx="8781077" cy="39801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824102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274483E5-A7BA-4E93-9536-9460A6F042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568997E9-2786-440D-9F2F-679CF71AD56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11606" y="1210187"/>
            <a:ext cx="7968788" cy="443762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291811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93C5401C-1434-449D-82B1-82539B0A1F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657E8EA7-D441-4E4B-8FA3-D1E8CA8F593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05461" y="943259"/>
            <a:ext cx="8781078" cy="50795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836094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E094F127-4A18-44B0-BCC3-FAC61ACBF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80C420FD-0585-466E-91AA-24B89B15179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40974" y="1041476"/>
            <a:ext cx="8510052" cy="47750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043710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8ED7510A-4C56-4837-9AF2-285500B6C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086DC744-6F0A-4C05-8D86-606C87DF0D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b="66195"/>
          <a:stretch/>
        </p:blipFill>
        <p:spPr>
          <a:xfrm>
            <a:off x="1716670" y="2433692"/>
            <a:ext cx="8758659" cy="199061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74334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F1AEBE6B-3A09-4804-A64D-B7A803AA68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E35F3DB7-FCC2-49F8-BE92-9A831E4AB7A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3222" y="1176240"/>
            <a:ext cx="7665556" cy="45055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517895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C4B6721B-B23A-43F8-A81C-175A6AD040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95DE5D16-FA18-413C-B209-C8FB352146C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29522" y="1314143"/>
            <a:ext cx="8332955" cy="42297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412861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21E67BC1-B795-4D22-AB68-B8A545D855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61F482EA-759B-480E-B220-AFD002C13C0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55493" y="2367610"/>
            <a:ext cx="8881014" cy="212277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653198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5C9B63CF-F2CA-4A54-94E8-AC40F5F643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57CA20AA-9A25-421E-B168-820E6F50679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05461" y="1010440"/>
            <a:ext cx="8781078" cy="48371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030435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D44247CC-6B99-4B5D-B9A9-ED965F3E56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99763529-2836-4BDE-8642-E31E5D30F4A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0294" y="1938150"/>
            <a:ext cx="8671412" cy="29816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824868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9A92266C-8E87-4E25-A09A-3A00EA2E8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334B5C21-E5DB-4669-AF88-81BA4FEC3D2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93900" y="1863429"/>
            <a:ext cx="7604200" cy="313114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634481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22B2E05F-1F16-4E49-BEB2-1DF71DD0FB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B3998E43-7264-4D6F-A8A9-D2CEE68EC04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b="58657"/>
          <a:stretch/>
        </p:blipFill>
        <p:spPr>
          <a:xfrm>
            <a:off x="1772924" y="2312693"/>
            <a:ext cx="8646152" cy="22326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014097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2956DA09-B3EB-4814-98CF-9DD83092C6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3818F974-9E96-47A2-A89F-77DB913B962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b="37040"/>
          <a:stretch/>
        </p:blipFill>
        <p:spPr>
          <a:xfrm>
            <a:off x="1806147" y="1682924"/>
            <a:ext cx="8579706" cy="34921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33491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256BE032-0454-43E5-BC6E-080B6CD4D0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5607CD7E-0B50-463E-85A2-35AEE8633A3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25617" y="2269695"/>
            <a:ext cx="9540766" cy="231861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378899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C265E448-105B-4380-AC3A-330D82ED14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49DF328D-852C-4FA8-A6C6-601D07AB460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b="41728"/>
          <a:stretch/>
        </p:blipFill>
        <p:spPr>
          <a:xfrm>
            <a:off x="1729384" y="1739703"/>
            <a:ext cx="8733232" cy="337859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071277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FE2B189F-A1C9-4C95-808D-5AAE841A5A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0A3FDCF1-4466-4745-9752-D56601C655A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b="37799"/>
          <a:stretch/>
        </p:blipFill>
        <p:spPr>
          <a:xfrm>
            <a:off x="1692068" y="1674771"/>
            <a:ext cx="8807864" cy="350845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362353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53C14F49-8F71-4FD3-9B97-407F31EAA4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E17B6CD7-A2BD-4BA0-87AD-C387B1AECEC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30712" y="2463523"/>
            <a:ext cx="8855828" cy="96547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96290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C89899A5-8484-417D-A0FD-A32ABD68B8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C3681CC3-5A93-43F2-AC21-05752C3C0EA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64675" y="2159067"/>
            <a:ext cx="8821864" cy="253986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834086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12714055-0BD1-46AB-A145-854D805C7B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C3B337B5-A779-463A-8D10-B90F71EEC11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50734" y="1988321"/>
            <a:ext cx="8290531" cy="288135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795696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92D6AFD2-67B5-48FF-88CC-E379209781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2D01F374-C35E-4E57-B947-875CB7D21AB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51379" y="2817542"/>
            <a:ext cx="8835160" cy="123584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572876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E047E128-EBA4-445A-9352-5182D3235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F5525908-4244-42A6-99EB-23145BD250F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56128" y="2121474"/>
            <a:ext cx="8679743" cy="261505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579243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C637783E-F9DF-433C-81AC-B72350968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390A6BD1-2E8E-44FA-9B01-F4695609DE4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48359" y="2859761"/>
            <a:ext cx="8695282" cy="113847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070784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kara-tahtali-egitim-sablonu</Template>
  <TotalTime>55</TotalTime>
  <Words>7</Words>
  <PresentationFormat>Özel</PresentationFormat>
  <Paragraphs>3</Paragraphs>
  <Slides>34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34</vt:i4>
      </vt:variant>
    </vt:vector>
  </HeadingPairs>
  <TitlesOfParts>
    <vt:vector size="35" baseType="lpstr">
      <vt:lpstr>默认设计模板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2019-04-14T19:25:46Z</dcterms:created>
  <dcterms:modified xsi:type="dcterms:W3CDTF">2019-04-15T10:07:01Z</dcterms:modified>
  <cp:category>https://www.sorubak.com</cp:category>
</cp:coreProperties>
</file>