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35" autoAdjust="0"/>
    <p:restoredTop sz="9502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6EED66-11C2-4234-B946-31CFC6F494C2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FF6C2A-39D3-413F-B8C4-1FFEE58A0E1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1933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F6C2A-39D3-413F-B8C4-1FFEE58A0E19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05814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F6C2A-39D3-413F-B8C4-1FFEE58A0E19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061490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F6C2A-39D3-413F-B8C4-1FFEE58A0E19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9139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FF6C2A-39D3-413F-B8C4-1FFEE58A0E19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640254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10/04/2019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00806" y="404664"/>
            <a:ext cx="83471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BÜTÜN – YARIM - ÇEYREK</a:t>
            </a:r>
            <a:endParaRPr lang="tr-TR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59631" y="1268760"/>
            <a:ext cx="5253875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HATIRLAYALIM !</a:t>
            </a:r>
            <a:endParaRPr lang="tr-TR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902" y="2188212"/>
            <a:ext cx="2230057" cy="1794106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85012" y="3973169"/>
            <a:ext cx="21458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1 BÜTÜN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8" name="Sağ Ok 7"/>
          <p:cNvSpPr/>
          <p:nvPr/>
        </p:nvSpPr>
        <p:spPr>
          <a:xfrm>
            <a:off x="2710738" y="2681625"/>
            <a:ext cx="1872208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68362" y="2216098"/>
            <a:ext cx="3575080" cy="1856959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4868362" y="4063574"/>
            <a:ext cx="243994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>
                <a:latin typeface="Arial Black" pitchFamily="34" charset="0"/>
              </a:rPr>
              <a:t> </a:t>
            </a:r>
            <a:r>
              <a:rPr lang="tr-TR" sz="3000" b="1" dirty="0" smtClean="0">
                <a:latin typeface="Arial Black" pitchFamily="34" charset="0"/>
              </a:rPr>
              <a:t>  2 YARIM</a:t>
            </a:r>
            <a:endParaRPr lang="tr-TR" sz="3000" b="1" dirty="0">
              <a:latin typeface="Arial Black" pitchFamily="34" charset="0"/>
            </a:endParaRPr>
          </a:p>
        </p:txBody>
      </p:sp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5159" y="4487269"/>
            <a:ext cx="1930400" cy="1905000"/>
          </a:xfrm>
          <a:prstGeom prst="rect">
            <a:avLst/>
          </a:prstGeom>
        </p:spPr>
      </p:pic>
      <p:sp>
        <p:nvSpPr>
          <p:cNvPr id="12" name="Metin kutusu 11"/>
          <p:cNvSpPr txBox="1"/>
          <p:nvPr/>
        </p:nvSpPr>
        <p:spPr>
          <a:xfrm>
            <a:off x="485012" y="6322049"/>
            <a:ext cx="21458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1 BÜTÜN</a:t>
            </a:r>
            <a:endParaRPr lang="tr-TR" sz="3000" b="1" dirty="0">
              <a:latin typeface="Arial Black" pitchFamily="34" charset="0"/>
            </a:endParaRPr>
          </a:p>
        </p:txBody>
      </p:sp>
      <p:sp>
        <p:nvSpPr>
          <p:cNvPr id="13" name="Sağ Ok 12"/>
          <p:cNvSpPr/>
          <p:nvPr/>
        </p:nvSpPr>
        <p:spPr>
          <a:xfrm>
            <a:off x="2529000" y="5151737"/>
            <a:ext cx="1872208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4" name="Resim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3781" y="4582519"/>
            <a:ext cx="3556000" cy="1714500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5202516" y="6297019"/>
            <a:ext cx="26818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>
                <a:latin typeface="Arial Black" pitchFamily="34" charset="0"/>
              </a:rPr>
              <a:t>4 ÇEYREK</a:t>
            </a:r>
            <a:endParaRPr lang="tr-TR" sz="30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91569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 animBg="1"/>
      <p:bldP spid="10" grpId="0"/>
      <p:bldP spid="12" grpId="0"/>
      <p:bldP spid="13" grpId="0" animBg="1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25083" y="0"/>
            <a:ext cx="55383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BERABER YAPALIM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763688" y="714974"/>
            <a:ext cx="5328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>
                <a:latin typeface="Arial Black" pitchFamily="34" charset="0"/>
              </a:rPr>
              <a:t>3 BÜTÜN KAÇ YARIM EDER?</a:t>
            </a:r>
            <a:endParaRPr lang="tr-TR" sz="2500" b="1" dirty="0">
              <a:latin typeface="Arial Black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588" y="1192028"/>
            <a:ext cx="1689100" cy="13589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10709" y="1192028"/>
            <a:ext cx="1689100" cy="13589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82769" y="1182900"/>
            <a:ext cx="1689100" cy="1358900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559098" y="2541800"/>
            <a:ext cx="168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BÜTÜN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5764649" y="2540455"/>
            <a:ext cx="168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BÜTÜN</a:t>
            </a:r>
            <a:endParaRPr lang="tr-TR" sz="20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3234478" y="2541800"/>
            <a:ext cx="168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1 BÜTÜN</a:t>
            </a:r>
            <a:endParaRPr lang="tr-TR" sz="2000" b="1" dirty="0"/>
          </a:p>
        </p:txBody>
      </p:sp>
      <p:sp>
        <p:nvSpPr>
          <p:cNvPr id="10" name="Aşağı Ok 9"/>
          <p:cNvSpPr/>
          <p:nvPr/>
        </p:nvSpPr>
        <p:spPr>
          <a:xfrm>
            <a:off x="1043608" y="2852845"/>
            <a:ext cx="360040" cy="7360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Ok 10"/>
          <p:cNvSpPr/>
          <p:nvPr/>
        </p:nvSpPr>
        <p:spPr>
          <a:xfrm>
            <a:off x="6347299" y="2852845"/>
            <a:ext cx="360040" cy="7360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>
            <a:off x="3875239" y="2852845"/>
            <a:ext cx="360040" cy="73604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" name="Resim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6684" y="3588894"/>
            <a:ext cx="2028180" cy="977961"/>
          </a:xfrm>
          <a:prstGeom prst="rect">
            <a:avLst/>
          </a:prstGeom>
        </p:spPr>
      </p:pic>
      <p:pic>
        <p:nvPicPr>
          <p:cNvPr id="14" name="Resim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25569" y="3588893"/>
            <a:ext cx="2028180" cy="977961"/>
          </a:xfrm>
          <a:prstGeom prst="rect">
            <a:avLst/>
          </a:prstGeom>
        </p:spPr>
      </p:pic>
      <p:pic>
        <p:nvPicPr>
          <p:cNvPr id="15" name="Resi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61149" y="3588894"/>
            <a:ext cx="2028180" cy="977961"/>
          </a:xfrm>
          <a:prstGeom prst="rect">
            <a:avLst/>
          </a:prstGeom>
        </p:spPr>
      </p:pic>
      <p:sp>
        <p:nvSpPr>
          <p:cNvPr id="16" name="Metin kutusu 15"/>
          <p:cNvSpPr txBox="1"/>
          <p:nvPr/>
        </p:nvSpPr>
        <p:spPr>
          <a:xfrm>
            <a:off x="626224" y="4573813"/>
            <a:ext cx="168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 YARIM</a:t>
            </a:r>
            <a:endParaRPr lang="tr-TR" sz="2000" b="1" dirty="0"/>
          </a:p>
        </p:txBody>
      </p:sp>
      <p:sp>
        <p:nvSpPr>
          <p:cNvPr id="17" name="Metin kutusu 16"/>
          <p:cNvSpPr txBox="1"/>
          <p:nvPr/>
        </p:nvSpPr>
        <p:spPr>
          <a:xfrm>
            <a:off x="5682769" y="4566854"/>
            <a:ext cx="168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 YARIM</a:t>
            </a:r>
            <a:endParaRPr lang="tr-TR" sz="2000" b="1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3091810" y="4573813"/>
            <a:ext cx="16891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 YARIM</a:t>
            </a:r>
            <a:endParaRPr lang="tr-TR" sz="2000" b="1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455588" y="4973923"/>
            <a:ext cx="691628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HER BÜTÜNDEN 2 YARIM ELDE ETTİK. </a:t>
            </a:r>
          </a:p>
        </p:txBody>
      </p:sp>
      <p:sp>
        <p:nvSpPr>
          <p:cNvPr id="20" name="Metin kutusu 19"/>
          <p:cNvSpPr txBox="1"/>
          <p:nvPr/>
        </p:nvSpPr>
        <p:spPr>
          <a:xfrm>
            <a:off x="559098" y="5531131"/>
            <a:ext cx="280831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2+2+2=6</a:t>
            </a:r>
            <a:endParaRPr lang="tr-TR" sz="2500" b="1" dirty="0"/>
          </a:p>
        </p:txBody>
      </p:sp>
      <p:sp>
        <p:nvSpPr>
          <p:cNvPr id="21" name="Sağ Ok 20"/>
          <p:cNvSpPr/>
          <p:nvPr/>
        </p:nvSpPr>
        <p:spPr>
          <a:xfrm>
            <a:off x="2030380" y="5597432"/>
            <a:ext cx="2893198" cy="4181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Metin kutusu 21"/>
          <p:cNvSpPr txBox="1"/>
          <p:nvPr/>
        </p:nvSpPr>
        <p:spPr>
          <a:xfrm>
            <a:off x="5148064" y="5597432"/>
            <a:ext cx="25202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3X2=6</a:t>
            </a:r>
            <a:endParaRPr lang="tr-TR" sz="3000" b="1" dirty="0"/>
          </a:p>
        </p:txBody>
      </p:sp>
    </p:spTree>
    <p:extLst>
      <p:ext uri="{BB962C8B-B14F-4D97-AF65-F5344CB8AC3E}">
        <p14:creationId xmlns:p14="http://schemas.microsoft.com/office/powerpoint/2010/main" xmlns="" val="3514476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260648"/>
            <a:ext cx="799288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5 BÜTÜN KAÇ YARIM EDER?</a:t>
            </a:r>
            <a:endParaRPr lang="tr-TR" sz="2500" b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755570"/>
            <a:ext cx="1689100" cy="1358900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9004" y="755570"/>
            <a:ext cx="1689100" cy="13589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0366" y="755570"/>
            <a:ext cx="1689100" cy="1358900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9858" y="777243"/>
            <a:ext cx="1689100" cy="1358900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5590" y="755570"/>
            <a:ext cx="1689100" cy="1358900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123962" y="2136143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1965462" y="2136143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742025" y="2136143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7392768" y="2136143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5628506" y="2114470"/>
            <a:ext cx="165618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13" name="Aşağı Ok 12"/>
          <p:cNvSpPr/>
          <p:nvPr/>
        </p:nvSpPr>
        <p:spPr>
          <a:xfrm>
            <a:off x="749063" y="2523321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>
            <a:off x="2475906" y="2546997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Aşağı Ok 14"/>
          <p:cNvSpPr/>
          <p:nvPr/>
        </p:nvSpPr>
        <p:spPr>
          <a:xfrm>
            <a:off x="4390097" y="2577619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Aşağı Ok 15"/>
          <p:cNvSpPr/>
          <p:nvPr/>
        </p:nvSpPr>
        <p:spPr>
          <a:xfrm>
            <a:off x="6260120" y="2523321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Aşağı Ok 16"/>
          <p:cNvSpPr/>
          <p:nvPr/>
        </p:nvSpPr>
        <p:spPr>
          <a:xfrm>
            <a:off x="8040840" y="2523321"/>
            <a:ext cx="360040" cy="57606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8" name="Resim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239" y="3099385"/>
            <a:ext cx="1403648" cy="1109835"/>
          </a:xfrm>
          <a:prstGeom prst="rect">
            <a:avLst/>
          </a:prstGeom>
        </p:spPr>
      </p:pic>
      <p:pic>
        <p:nvPicPr>
          <p:cNvPr id="19" name="Resim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0500" y="3088246"/>
            <a:ext cx="1534562" cy="1109835"/>
          </a:xfrm>
          <a:prstGeom prst="rect">
            <a:avLst/>
          </a:prstGeom>
        </p:spPr>
      </p:pic>
      <p:pic>
        <p:nvPicPr>
          <p:cNvPr id="20" name="Resim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7770" y="3099384"/>
            <a:ext cx="1570294" cy="1109835"/>
          </a:xfrm>
          <a:prstGeom prst="rect">
            <a:avLst/>
          </a:prstGeom>
        </p:spPr>
      </p:pic>
      <p:pic>
        <p:nvPicPr>
          <p:cNvPr id="21" name="Resim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5589" y="3123412"/>
            <a:ext cx="1554603" cy="1109835"/>
          </a:xfrm>
          <a:prstGeom prst="rect">
            <a:avLst/>
          </a:prstGeom>
        </p:spPr>
      </p:pic>
      <p:pic>
        <p:nvPicPr>
          <p:cNvPr id="22" name="Resim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96337" y="3099385"/>
            <a:ext cx="1538144" cy="1109835"/>
          </a:xfrm>
          <a:prstGeom prst="rect">
            <a:avLst/>
          </a:prstGeom>
        </p:spPr>
      </p:pic>
      <p:sp>
        <p:nvSpPr>
          <p:cNvPr id="23" name="Metin kutusu 22"/>
          <p:cNvSpPr txBox="1"/>
          <p:nvPr/>
        </p:nvSpPr>
        <p:spPr>
          <a:xfrm>
            <a:off x="53752" y="4223997"/>
            <a:ext cx="1296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 YARIM</a:t>
            </a:r>
            <a:endParaRPr lang="tr-TR" sz="25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1930914" y="4192087"/>
            <a:ext cx="1296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 YARIM</a:t>
            </a:r>
            <a:endParaRPr lang="tr-TR" sz="2500" b="1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638104" y="4194649"/>
            <a:ext cx="1296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 YARIM</a:t>
            </a:r>
            <a:endParaRPr lang="tr-TR" sz="2500" b="1" dirty="0"/>
          </a:p>
        </p:txBody>
      </p:sp>
      <p:sp>
        <p:nvSpPr>
          <p:cNvPr id="26" name="Metin kutusu 25"/>
          <p:cNvSpPr txBox="1"/>
          <p:nvPr/>
        </p:nvSpPr>
        <p:spPr>
          <a:xfrm>
            <a:off x="5676075" y="4223997"/>
            <a:ext cx="1296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 YARIM</a:t>
            </a:r>
            <a:endParaRPr lang="tr-TR" sz="2500" b="1" dirty="0"/>
          </a:p>
        </p:txBody>
      </p:sp>
      <p:sp>
        <p:nvSpPr>
          <p:cNvPr id="27" name="Metin kutusu 26"/>
          <p:cNvSpPr txBox="1"/>
          <p:nvPr/>
        </p:nvSpPr>
        <p:spPr>
          <a:xfrm>
            <a:off x="7792814" y="4194649"/>
            <a:ext cx="129614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 YARIM</a:t>
            </a:r>
            <a:endParaRPr lang="tr-TR" sz="2500" b="1" dirty="0"/>
          </a:p>
        </p:txBody>
      </p:sp>
      <p:sp>
        <p:nvSpPr>
          <p:cNvPr id="28" name="Metin kutusu 27"/>
          <p:cNvSpPr txBox="1"/>
          <p:nvPr/>
        </p:nvSpPr>
        <p:spPr>
          <a:xfrm>
            <a:off x="123962" y="4725144"/>
            <a:ext cx="71607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HER BÜTÜNDEN 2 YARIM ELDE ETTİK.</a:t>
            </a:r>
            <a:endParaRPr lang="tr-TR" sz="2500" b="1" dirty="0"/>
          </a:p>
        </p:txBody>
      </p:sp>
      <p:sp>
        <p:nvSpPr>
          <p:cNvPr id="29" name="Metin kutusu 28"/>
          <p:cNvSpPr txBox="1"/>
          <p:nvPr/>
        </p:nvSpPr>
        <p:spPr>
          <a:xfrm>
            <a:off x="172290" y="5405462"/>
            <a:ext cx="236195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2+2+2+2+2=10</a:t>
            </a:r>
            <a:endParaRPr lang="tr-TR" sz="2500" b="1" dirty="0"/>
          </a:p>
        </p:txBody>
      </p:sp>
      <p:sp>
        <p:nvSpPr>
          <p:cNvPr id="30" name="Sağ Ok 29"/>
          <p:cNvSpPr/>
          <p:nvPr/>
        </p:nvSpPr>
        <p:spPr>
          <a:xfrm>
            <a:off x="2448991" y="5405462"/>
            <a:ext cx="314659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Metin kutusu 30"/>
          <p:cNvSpPr txBox="1"/>
          <p:nvPr/>
        </p:nvSpPr>
        <p:spPr>
          <a:xfrm>
            <a:off x="5796136" y="5400218"/>
            <a:ext cx="27363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5 X 2 = 10</a:t>
            </a:r>
            <a:endParaRPr lang="tr-TR" sz="2500" b="1" dirty="0"/>
          </a:p>
        </p:txBody>
      </p:sp>
    </p:spTree>
    <p:extLst>
      <p:ext uri="{BB962C8B-B14F-4D97-AF65-F5344CB8AC3E}">
        <p14:creationId xmlns:p14="http://schemas.microsoft.com/office/powerpoint/2010/main" xmlns="" val="2815861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95536" y="332656"/>
            <a:ext cx="806489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DİYELİM Kİ ELİMİZDE BELİRLİ SAYIDA BÜTÜN VAR. </a:t>
            </a:r>
            <a:endParaRPr lang="tr-TR" sz="30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395536" y="1196752"/>
            <a:ext cx="316835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3 BÜTÜN ELMA</a:t>
            </a:r>
            <a:endParaRPr lang="tr-TR" sz="35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5076056" y="1196752"/>
            <a:ext cx="39604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6 BÜTÜN PORTAKAL</a:t>
            </a:r>
            <a:endParaRPr lang="tr-TR" sz="35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395536" y="3212976"/>
            <a:ext cx="345638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8 BÜTÜN EKMEK</a:t>
            </a:r>
            <a:endParaRPr lang="tr-TR" sz="35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5863030" y="3074188"/>
            <a:ext cx="30243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7 BÜTÜN SİMİT</a:t>
            </a:r>
            <a:endParaRPr lang="tr-TR" sz="35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611560" y="4869160"/>
            <a:ext cx="799288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BUNLARIN KAÇ YARIM ETTİKLERİNİ BULMAK İÇİN 2 İLE ÇARPARIZ. NASIL MI? İŞTE BÖYLE</a:t>
            </a:r>
            <a:endParaRPr lang="tr-TR" sz="35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251520" y="1827694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 smtClean="0"/>
              <a:t>3 X 2 = 6 </a:t>
            </a:r>
          </a:p>
          <a:p>
            <a:r>
              <a:rPr lang="tr-TR" sz="3500" b="1" dirty="0" smtClean="0"/>
              <a:t>       YARIM</a:t>
            </a:r>
            <a:endParaRPr lang="tr-TR" sz="35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4926926" y="1827693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/>
              <a:t>6</a:t>
            </a:r>
            <a:r>
              <a:rPr lang="tr-TR" sz="3500" b="1" dirty="0" smtClean="0"/>
              <a:t> X 2 = 12 </a:t>
            </a:r>
          </a:p>
          <a:p>
            <a:r>
              <a:rPr lang="tr-TR" sz="3500" b="1" dirty="0" smtClean="0"/>
              <a:t>       YARIM</a:t>
            </a:r>
            <a:endParaRPr lang="tr-TR" sz="35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95536" y="3705130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/>
              <a:t>8</a:t>
            </a:r>
            <a:r>
              <a:rPr lang="tr-TR" sz="3500" b="1" dirty="0" smtClean="0"/>
              <a:t> X 2 = 16 </a:t>
            </a:r>
          </a:p>
          <a:p>
            <a:r>
              <a:rPr lang="tr-TR" sz="3500" b="1" dirty="0" smtClean="0"/>
              <a:t>       YARIM</a:t>
            </a:r>
            <a:endParaRPr lang="tr-TR" sz="35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183560" y="3622665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/>
              <a:t>7</a:t>
            </a:r>
            <a:r>
              <a:rPr lang="tr-TR" sz="3500" b="1" dirty="0" smtClean="0"/>
              <a:t> X 2 = 14 </a:t>
            </a:r>
          </a:p>
          <a:p>
            <a:r>
              <a:rPr lang="tr-TR" sz="3500" b="1" dirty="0" smtClean="0"/>
              <a:t>       YARIM</a:t>
            </a:r>
            <a:endParaRPr lang="tr-TR" sz="3500" b="1" dirty="0"/>
          </a:p>
        </p:txBody>
      </p:sp>
    </p:spTree>
    <p:extLst>
      <p:ext uri="{BB962C8B-B14F-4D97-AF65-F5344CB8AC3E}">
        <p14:creationId xmlns:p14="http://schemas.microsoft.com/office/powerpoint/2010/main" xmlns="" val="3807472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47664" y="16317"/>
            <a:ext cx="5838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YAPABİLİR MİSİNİZ?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99" y="938903"/>
            <a:ext cx="2211435" cy="155399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24944"/>
            <a:ext cx="2287407" cy="176892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99" y="5013176"/>
            <a:ext cx="2857500" cy="1600200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2287407" y="1196752"/>
            <a:ext cx="38164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KAÇ YARIM EDER?</a:t>
            </a:r>
            <a:endParaRPr lang="tr-TR" sz="35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300549" y="3178466"/>
            <a:ext cx="38164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KAÇ YARIM EDER?</a:t>
            </a:r>
            <a:endParaRPr lang="tr-TR" sz="35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2841801" y="5497805"/>
            <a:ext cx="38164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KAÇ YARIM EDER?</a:t>
            </a:r>
            <a:endParaRPr lang="tr-TR" sz="35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6012160" y="1196752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3 X 2 = 6</a:t>
            </a:r>
            <a:endParaRPr lang="tr-TR" sz="40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6012160" y="3101522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4</a:t>
            </a:r>
            <a:r>
              <a:rPr lang="tr-TR" sz="4000" b="1" dirty="0" smtClean="0"/>
              <a:t> X 2 = 8</a:t>
            </a:r>
            <a:endParaRPr lang="tr-TR" sz="40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300192" y="539204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7</a:t>
            </a:r>
            <a:r>
              <a:rPr lang="tr-TR" sz="4000" b="1" dirty="0" smtClean="0"/>
              <a:t> X 2 = 14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xmlns="" val="297912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99592" y="116632"/>
            <a:ext cx="662473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b="1" dirty="0" smtClean="0"/>
              <a:t>2 BÜTÜN KAÇ ÇEYREK EDER?</a:t>
            </a:r>
            <a:endParaRPr lang="tr-TR" sz="3000" b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730032"/>
            <a:ext cx="1728192" cy="141464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5936" y="730032"/>
            <a:ext cx="1728192" cy="1414647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1403648" y="2144679"/>
            <a:ext cx="2016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3851920" y="2144679"/>
            <a:ext cx="2016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7" name="Aşağı Ok 6"/>
          <p:cNvSpPr/>
          <p:nvPr/>
        </p:nvSpPr>
        <p:spPr>
          <a:xfrm>
            <a:off x="2061173" y="2588775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Aşağı Ok 7"/>
          <p:cNvSpPr/>
          <p:nvPr/>
        </p:nvSpPr>
        <p:spPr>
          <a:xfrm>
            <a:off x="4439014" y="2536713"/>
            <a:ext cx="360040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5768" y="3236847"/>
            <a:ext cx="2426072" cy="1344281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6018" y="3236847"/>
            <a:ext cx="2426072" cy="1344281"/>
          </a:xfrm>
          <a:prstGeom prst="rect">
            <a:avLst/>
          </a:prstGeom>
        </p:spPr>
      </p:pic>
      <p:sp>
        <p:nvSpPr>
          <p:cNvPr id="11" name="Metin kutusu 10"/>
          <p:cNvSpPr txBox="1"/>
          <p:nvPr/>
        </p:nvSpPr>
        <p:spPr>
          <a:xfrm>
            <a:off x="1126716" y="4598462"/>
            <a:ext cx="15841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ÇEYREK</a:t>
            </a:r>
            <a:endParaRPr lang="tr-TR" sz="2500" b="1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3995936" y="4614069"/>
            <a:ext cx="15841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ÇEYREK</a:t>
            </a:r>
            <a:endParaRPr lang="tr-TR" sz="2500" b="1" dirty="0"/>
          </a:p>
        </p:txBody>
      </p:sp>
      <p:sp>
        <p:nvSpPr>
          <p:cNvPr id="13" name="Metin kutusu 12"/>
          <p:cNvSpPr txBox="1"/>
          <p:nvPr/>
        </p:nvSpPr>
        <p:spPr>
          <a:xfrm>
            <a:off x="128720" y="5091123"/>
            <a:ext cx="71607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HER BÜTÜNDEN 4 ÇEYREK ELDE ETTİK.</a:t>
            </a:r>
            <a:endParaRPr lang="tr-TR" sz="2500" b="1" dirty="0"/>
          </a:p>
        </p:txBody>
      </p:sp>
      <p:sp>
        <p:nvSpPr>
          <p:cNvPr id="14" name="Metin kutusu 13"/>
          <p:cNvSpPr txBox="1"/>
          <p:nvPr/>
        </p:nvSpPr>
        <p:spPr>
          <a:xfrm>
            <a:off x="323529" y="5733256"/>
            <a:ext cx="159527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+ 4 = 8</a:t>
            </a:r>
            <a:endParaRPr lang="tr-TR" sz="2500" b="1" dirty="0"/>
          </a:p>
        </p:txBody>
      </p:sp>
      <p:sp>
        <p:nvSpPr>
          <p:cNvPr id="15" name="Sağ Ok 14"/>
          <p:cNvSpPr/>
          <p:nvPr/>
        </p:nvSpPr>
        <p:spPr>
          <a:xfrm>
            <a:off x="2061173" y="5733256"/>
            <a:ext cx="2448272" cy="47705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Metin kutusu 15"/>
          <p:cNvSpPr txBox="1"/>
          <p:nvPr/>
        </p:nvSpPr>
        <p:spPr>
          <a:xfrm>
            <a:off x="4788024" y="5733256"/>
            <a:ext cx="201622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2 X 4 = 8</a:t>
            </a:r>
            <a:endParaRPr lang="tr-TR" sz="2500" b="1" dirty="0"/>
          </a:p>
        </p:txBody>
      </p:sp>
    </p:spTree>
    <p:extLst>
      <p:ext uri="{BB962C8B-B14F-4D97-AF65-F5344CB8AC3E}">
        <p14:creationId xmlns:p14="http://schemas.microsoft.com/office/powerpoint/2010/main" xmlns="" val="9896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  <p:bldP spid="7" grpId="0" animBg="1"/>
      <p:bldP spid="8" grpId="0" animBg="1"/>
      <p:bldP spid="11" grpId="0"/>
      <p:bldP spid="12" grpId="0"/>
      <p:bldP spid="13" grpId="0"/>
      <p:bldP spid="14" grpId="0"/>
      <p:bldP spid="15" grpId="0" animBg="1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188640"/>
            <a:ext cx="734481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BÜTÜN KAÇ ÇEYREK EDER?</a:t>
            </a:r>
            <a:endParaRPr lang="tr-TR" sz="2500" b="1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65694"/>
            <a:ext cx="1440160" cy="142121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14673" y="665694"/>
            <a:ext cx="1440160" cy="1421211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665694"/>
            <a:ext cx="1440160" cy="1421211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665694"/>
            <a:ext cx="1440160" cy="1421211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51520" y="2086905"/>
            <a:ext cx="14401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2014673" y="2086905"/>
            <a:ext cx="14401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3707904" y="2084773"/>
            <a:ext cx="14401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428005" y="2086905"/>
            <a:ext cx="144016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1 BÜTÜN</a:t>
            </a:r>
            <a:endParaRPr lang="tr-TR" sz="2500" b="1" dirty="0"/>
          </a:p>
        </p:txBody>
      </p:sp>
      <p:sp>
        <p:nvSpPr>
          <p:cNvPr id="11" name="Aşağı Ok 10"/>
          <p:cNvSpPr/>
          <p:nvPr/>
        </p:nvSpPr>
        <p:spPr>
          <a:xfrm>
            <a:off x="791580" y="2489571"/>
            <a:ext cx="360040" cy="5071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Aşağı Ok 11"/>
          <p:cNvSpPr/>
          <p:nvPr/>
        </p:nvSpPr>
        <p:spPr>
          <a:xfrm>
            <a:off x="2425337" y="2512599"/>
            <a:ext cx="360040" cy="5071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Aşağı Ok 12"/>
          <p:cNvSpPr/>
          <p:nvPr/>
        </p:nvSpPr>
        <p:spPr>
          <a:xfrm>
            <a:off x="4247964" y="2512599"/>
            <a:ext cx="360040" cy="5071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Aşağı Ok 13"/>
          <p:cNvSpPr/>
          <p:nvPr/>
        </p:nvSpPr>
        <p:spPr>
          <a:xfrm>
            <a:off x="5968065" y="2489572"/>
            <a:ext cx="360040" cy="50713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5" name="Resim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94580"/>
            <a:ext cx="1778000" cy="857250"/>
          </a:xfrm>
          <a:prstGeom prst="rect">
            <a:avLst/>
          </a:prstGeom>
        </p:spPr>
      </p:pic>
      <p:pic>
        <p:nvPicPr>
          <p:cNvPr id="16" name="Resim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29904" y="3009891"/>
            <a:ext cx="1778000" cy="857250"/>
          </a:xfrm>
          <a:prstGeom prst="rect">
            <a:avLst/>
          </a:prstGeom>
        </p:spPr>
      </p:pic>
      <p:pic>
        <p:nvPicPr>
          <p:cNvPr id="17" name="Resim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4510" y="3009891"/>
            <a:ext cx="1778000" cy="857250"/>
          </a:xfrm>
          <a:prstGeom prst="rect">
            <a:avLst/>
          </a:prstGeom>
        </p:spPr>
      </p:pic>
      <p:pic>
        <p:nvPicPr>
          <p:cNvPr id="18" name="Resim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8336" y="3023746"/>
            <a:ext cx="1778000" cy="857250"/>
          </a:xfrm>
          <a:prstGeom prst="rect">
            <a:avLst/>
          </a:prstGeom>
        </p:spPr>
      </p:pic>
      <p:sp>
        <p:nvSpPr>
          <p:cNvPr id="19" name="Metin kutusu 18"/>
          <p:cNvSpPr txBox="1"/>
          <p:nvPr/>
        </p:nvSpPr>
        <p:spPr>
          <a:xfrm>
            <a:off x="5823387" y="3866693"/>
            <a:ext cx="16932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ÇEYREK</a:t>
            </a:r>
            <a:endParaRPr lang="tr-TR" sz="25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2384" y="3826586"/>
            <a:ext cx="16932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ÇEYREK</a:t>
            </a:r>
            <a:endParaRPr lang="tr-TR" sz="2500" b="1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972288" y="3851830"/>
            <a:ext cx="16932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ÇEYREK</a:t>
            </a:r>
            <a:endParaRPr lang="tr-TR" sz="25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3860304" y="3826586"/>
            <a:ext cx="169323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ÇEYREK</a:t>
            </a:r>
            <a:endParaRPr lang="tr-TR" sz="2500" b="1" dirty="0"/>
          </a:p>
        </p:txBody>
      </p:sp>
      <p:sp>
        <p:nvSpPr>
          <p:cNvPr id="23" name="Metin kutusu 22"/>
          <p:cNvSpPr txBox="1"/>
          <p:nvPr/>
        </p:nvSpPr>
        <p:spPr>
          <a:xfrm>
            <a:off x="107372" y="4350252"/>
            <a:ext cx="716072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HER BÜTÜNDEN 4 ÇEYREK ELDE ETTİK.</a:t>
            </a:r>
            <a:endParaRPr lang="tr-TR" sz="2500" b="1" dirty="0"/>
          </a:p>
        </p:txBody>
      </p:sp>
      <p:sp>
        <p:nvSpPr>
          <p:cNvPr id="24" name="Metin kutusu 23"/>
          <p:cNvSpPr txBox="1"/>
          <p:nvPr/>
        </p:nvSpPr>
        <p:spPr>
          <a:xfrm>
            <a:off x="251520" y="5013176"/>
            <a:ext cx="3203313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+ 4 + 4 + 4= 16</a:t>
            </a:r>
            <a:endParaRPr lang="tr-TR" sz="2500" b="1" dirty="0"/>
          </a:p>
        </p:txBody>
      </p:sp>
      <p:sp>
        <p:nvSpPr>
          <p:cNvPr id="25" name="Sağ Ok 24"/>
          <p:cNvSpPr/>
          <p:nvPr/>
        </p:nvSpPr>
        <p:spPr>
          <a:xfrm>
            <a:off x="2866098" y="5065833"/>
            <a:ext cx="2655912" cy="42439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Metin kutusu 25"/>
          <p:cNvSpPr txBox="1"/>
          <p:nvPr/>
        </p:nvSpPr>
        <p:spPr>
          <a:xfrm>
            <a:off x="5818336" y="5065833"/>
            <a:ext cx="24980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4 X 4 = 16</a:t>
            </a:r>
            <a:endParaRPr lang="tr-TR" sz="2500" b="1" dirty="0"/>
          </a:p>
        </p:txBody>
      </p:sp>
    </p:spTree>
    <p:extLst>
      <p:ext uri="{BB962C8B-B14F-4D97-AF65-F5344CB8AC3E}">
        <p14:creationId xmlns:p14="http://schemas.microsoft.com/office/powerpoint/2010/main" xmlns="" val="350676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9" grpId="0"/>
      <p:bldP spid="20" grpId="0"/>
      <p:bldP spid="21" grpId="0"/>
      <p:bldP spid="22" grpId="0"/>
      <p:bldP spid="23" grpId="0"/>
      <p:bldP spid="24" grpId="0"/>
      <p:bldP spid="25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251520" y="260648"/>
            <a:ext cx="74888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500" b="1" dirty="0" smtClean="0"/>
              <a:t>DİYELİM Kİ ELİMİZDE BELİRLİ SAYIDA BÜTÜN VAR.</a:t>
            </a:r>
            <a:endParaRPr lang="tr-TR" sz="25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246940" y="1052736"/>
            <a:ext cx="316835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3 BÜTÜN ELMA</a:t>
            </a:r>
            <a:endParaRPr lang="tr-TR" sz="35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5050191" y="1052736"/>
            <a:ext cx="3960440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6 BÜTÜN PORTAKAL</a:t>
            </a:r>
            <a:endParaRPr lang="tr-TR" sz="35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251520" y="3212976"/>
            <a:ext cx="345638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8 BÜTÜN EKMEK</a:t>
            </a:r>
            <a:endParaRPr lang="tr-TR" sz="35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5863030" y="3074188"/>
            <a:ext cx="3024336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7 BÜTÜN SİMİT</a:t>
            </a:r>
            <a:endParaRPr lang="tr-TR" sz="35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251520" y="5128345"/>
            <a:ext cx="799288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BUNLARIN KAÇ ÇEYREK ETTİKLERİNİ BULMAK İÇİN 4 İLE ÇARPARIZ. NASIL MI? İŞTE BÖYLE</a:t>
            </a:r>
            <a:endParaRPr lang="tr-TR" sz="35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5496" y="1683678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 smtClean="0"/>
              <a:t>3 X 4 = 12 </a:t>
            </a:r>
          </a:p>
          <a:p>
            <a:r>
              <a:rPr lang="tr-TR" sz="3500" b="1" dirty="0" smtClean="0"/>
              <a:t>       ÇEYREK</a:t>
            </a:r>
            <a:endParaRPr lang="tr-TR" sz="35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5021056" y="1654862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/>
              <a:t>6</a:t>
            </a:r>
            <a:r>
              <a:rPr lang="tr-TR" sz="3500" b="1" dirty="0" smtClean="0"/>
              <a:t> X 4 = 24 </a:t>
            </a:r>
          </a:p>
          <a:p>
            <a:r>
              <a:rPr lang="tr-TR" sz="3500" b="1" dirty="0" smtClean="0"/>
              <a:t>       ÇEYREK</a:t>
            </a:r>
            <a:endParaRPr lang="tr-TR" sz="35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395536" y="3705130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/>
              <a:t>8</a:t>
            </a:r>
            <a:r>
              <a:rPr lang="tr-TR" sz="3500" b="1" dirty="0" smtClean="0"/>
              <a:t> X 4 = 32</a:t>
            </a:r>
          </a:p>
          <a:p>
            <a:r>
              <a:rPr lang="tr-TR" sz="3500" b="1" dirty="0" smtClean="0"/>
              <a:t>       ÇEYREK</a:t>
            </a:r>
            <a:endParaRPr lang="tr-TR" sz="35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5183560" y="3622665"/>
            <a:ext cx="396044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    </a:t>
            </a:r>
            <a:r>
              <a:rPr lang="tr-TR" sz="3500" b="1" dirty="0"/>
              <a:t>7</a:t>
            </a:r>
            <a:r>
              <a:rPr lang="tr-TR" sz="3500" b="1" dirty="0" smtClean="0"/>
              <a:t> X 4 = 28 </a:t>
            </a:r>
          </a:p>
          <a:p>
            <a:r>
              <a:rPr lang="tr-TR" sz="3500" b="1" dirty="0" smtClean="0"/>
              <a:t>       ÇEYREK</a:t>
            </a:r>
            <a:endParaRPr lang="tr-TR" sz="3500" b="1" dirty="0"/>
          </a:p>
        </p:txBody>
      </p:sp>
    </p:spTree>
    <p:extLst>
      <p:ext uri="{BB962C8B-B14F-4D97-AF65-F5344CB8AC3E}">
        <p14:creationId xmlns:p14="http://schemas.microsoft.com/office/powerpoint/2010/main" xmlns="" val="4191604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47664" y="16317"/>
            <a:ext cx="58380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YAPABİLİR MİSİNİZ?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99" y="938903"/>
            <a:ext cx="2211435" cy="1553993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2287407" y="1196752"/>
            <a:ext cx="38164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KAÇ ÇEYREK EDER?</a:t>
            </a:r>
            <a:endParaRPr lang="tr-TR" sz="35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012160" y="1196752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 smtClean="0"/>
              <a:t>3 X 4 = 12</a:t>
            </a:r>
            <a:endParaRPr lang="tr-TR" sz="4000" b="1" dirty="0"/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24944"/>
            <a:ext cx="2287407" cy="1768928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2300549" y="3178466"/>
            <a:ext cx="38164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KAÇ ÇEYREK EDER?</a:t>
            </a:r>
            <a:endParaRPr lang="tr-TR" sz="35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6012160" y="3101522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4</a:t>
            </a:r>
            <a:r>
              <a:rPr lang="tr-TR" sz="4000" b="1" dirty="0" smtClean="0"/>
              <a:t> X 4 = 16</a:t>
            </a:r>
            <a:endParaRPr lang="tr-TR" sz="4000" b="1" dirty="0"/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5699" y="5013176"/>
            <a:ext cx="2857500" cy="1600200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2841801" y="5497805"/>
            <a:ext cx="38164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500" b="1" dirty="0" smtClean="0"/>
              <a:t>KAÇ ÇEYREK EDER?</a:t>
            </a:r>
            <a:endParaRPr lang="tr-TR" sz="3500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645324" y="5392046"/>
            <a:ext cx="27363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/>
              <a:t>7</a:t>
            </a:r>
            <a:r>
              <a:rPr lang="tr-TR" sz="4000" b="1" dirty="0" smtClean="0"/>
              <a:t> X 4 = 28</a:t>
            </a:r>
            <a:endParaRPr lang="tr-TR" sz="4000" b="1" dirty="0"/>
          </a:p>
        </p:txBody>
      </p:sp>
    </p:spTree>
    <p:extLst>
      <p:ext uri="{BB962C8B-B14F-4D97-AF65-F5344CB8AC3E}">
        <p14:creationId xmlns:p14="http://schemas.microsoft.com/office/powerpoint/2010/main" xmlns="" val="198451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360</Words>
  <PresentationFormat>Ekran Gösterisi (4:3)</PresentationFormat>
  <Paragraphs>101</Paragraphs>
  <Slides>9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2019-04-09T16:21:18Z</dcterms:created>
  <dcterms:modified xsi:type="dcterms:W3CDTF">2019-04-10T08:39:16Z</dcterms:modified>
  <cp:category>https://www.sorubak.com</cp:category>
</cp:coreProperties>
</file>