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266" r:id="rId4"/>
    <p:sldId id="264" r:id="rId5"/>
    <p:sldId id="263" r:id="rId6"/>
    <p:sldId id="270" r:id="rId7"/>
    <p:sldId id="269" r:id="rId8"/>
    <p:sldId id="268" r:id="rId9"/>
    <p:sldId id="271" r:id="rId10"/>
    <p:sldId id="267" r:id="rId11"/>
    <p:sldId id="262" r:id="rId12"/>
    <p:sldId id="275" r:id="rId13"/>
    <p:sldId id="274" r:id="rId14"/>
    <p:sldId id="278" r:id="rId15"/>
    <p:sldId id="277" r:id="rId16"/>
    <p:sldId id="276" r:id="rId17"/>
    <p:sldId id="273" r:id="rId18"/>
    <p:sldId id="283" r:id="rId19"/>
    <p:sldId id="282" r:id="rId20"/>
    <p:sldId id="281" r:id="rId21"/>
    <p:sldId id="280" r:id="rId22"/>
    <p:sldId id="279" r:id="rId23"/>
    <p:sldId id="265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28B5A-5844-426B-8B41-BB3949A2C48C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9CF6C-0DD5-4762-9F1F-46F262CADF1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9CF6C-0DD5-4762-9F1F-46F262CADF1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9CF6C-0DD5-4762-9F1F-46F262CADF10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PARAŞÜTLE OYNAMAK ÇOK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EĞLENCELİ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686545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KUMAŞ: </a:t>
            </a:r>
            <a:r>
              <a:rPr lang="tr-T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Çarşıdan </a:t>
            </a:r>
            <a:r>
              <a:rPr lang="tr-TR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aldığı kumaşla kendisine pantolon dikmiş.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7504" y="1412776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PARAŞÜT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Paraşütle </a:t>
            </a:r>
            <a:r>
              <a:rPr lang="tr-TR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atlamak herkesin yapabileceği bir şey değil.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07504" y="2132856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MÜZİK: </a:t>
            </a:r>
            <a:r>
              <a:rPr lang="tr-T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Müzik </a:t>
            </a:r>
            <a:r>
              <a:rPr lang="tr-TR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söylemek hobilerim arasındadır.</a:t>
            </a:r>
          </a:p>
        </p:txBody>
      </p:sp>
    </p:spTree>
    <p:extLst>
      <p:ext uri="{BB962C8B-B14F-4D97-AF65-F5344CB8AC3E}">
        <p14:creationId xmlns="" xmlns:p14="http://schemas.microsoft.com/office/powerpoint/2010/main" val="770710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497630" y="5085184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901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7"/>
            <a:ext cx="9144000" cy="6868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63688" y="306896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küçük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067944" y="2838127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Küçüklerimizi sevmek hepimizin görevidir.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835696" y="378904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yukarı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067944" y="3572676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Biraz daha yukarı </a:t>
            </a:r>
            <a:r>
              <a:rPr lang="tr-TR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çıkarsak düşebiliriz.</a:t>
            </a:r>
            <a:endParaRPr lang="tr-TR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861794" y="4509120"/>
            <a:ext cx="2164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altında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056348" y="4365104"/>
            <a:ext cx="490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 lafın altında kalamam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813214" y="5229200"/>
            <a:ext cx="2212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çok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067944" y="5085184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Çok değil, birkaç saate </a:t>
            </a:r>
            <a:r>
              <a:rPr lang="tr-TR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geliriz.</a:t>
            </a:r>
            <a:endParaRPr lang="tr-TR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829137" y="5949280"/>
            <a:ext cx="2166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aşağı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61318" y="6021288"/>
            <a:ext cx="483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Aşağı katta kim oturuyor?</a:t>
            </a:r>
            <a:endParaRPr lang="tr-TR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025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4337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29406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6331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33338"/>
            <a:ext cx="9124950" cy="6824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90872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Zeynep bize geldi.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1520" y="263691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Hasan ve Elif’le oyun oynadık.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51520" y="443711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Annem ve babamla televizyonda film izledik.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34819" y="6093296"/>
            <a:ext cx="8674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Osman ödevini  yapmamış.</a:t>
            </a:r>
          </a:p>
        </p:txBody>
      </p:sp>
    </p:spTree>
    <p:extLst>
      <p:ext uri="{BB962C8B-B14F-4D97-AF65-F5344CB8AC3E}">
        <p14:creationId xmlns="" xmlns:p14="http://schemas.microsoft.com/office/powerpoint/2010/main" val="37442292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4869160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Yakan top: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Her iki tarafa bir oyuncu geçer ve ortadakileri vurmaya çalışır. Ortadakiler de topu tutmaya çalışır.</a:t>
            </a:r>
          </a:p>
        </p:txBody>
      </p:sp>
    </p:spTree>
    <p:extLst>
      <p:ext uri="{BB962C8B-B14F-4D97-AF65-F5344CB8AC3E}">
        <p14:creationId xmlns="" xmlns:p14="http://schemas.microsoft.com/office/powerpoint/2010/main" val="1101665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8"/>
            <a:ext cx="9144000" cy="6856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4797152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Körebe: </a:t>
            </a:r>
            <a:r>
              <a:rPr lang="tr-TR" sz="3600" b="1" dirty="0">
                <a:latin typeface="Times New Roman" pitchFamily="18" charset="0"/>
                <a:cs typeface="Times New Roman" pitchFamily="18" charset="0"/>
              </a:rPr>
              <a:t>Gözleri kapatılan ebe oyuncuları yakalamaya çalışır. Yakaladığı kişi ebe olur.</a:t>
            </a:r>
          </a:p>
        </p:txBody>
      </p:sp>
    </p:spTree>
    <p:extLst>
      <p:ext uri="{BB962C8B-B14F-4D97-AF65-F5344CB8AC3E}">
        <p14:creationId xmlns="" xmlns:p14="http://schemas.microsoft.com/office/powerpoint/2010/main" val="2363297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97497" y="3507634"/>
            <a:ext cx="89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Marketten ekmek, peynir ve makarna alacağım.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97497" y="4941168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Dolapta reçel, yumurta ve yoğurt vardı.</a:t>
            </a:r>
          </a:p>
        </p:txBody>
      </p:sp>
    </p:spTree>
    <p:extLst>
      <p:ext uri="{BB962C8B-B14F-4D97-AF65-F5344CB8AC3E}">
        <p14:creationId xmlns="" xmlns:p14="http://schemas.microsoft.com/office/powerpoint/2010/main" val="2759398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oyun-oynama-hareketli-resim-03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07504" y="116632"/>
            <a:ext cx="8928992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HAZIRLIK ÇALIŞMASI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131013" y="3140968"/>
            <a:ext cx="252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tr-T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372200" y="3013501"/>
            <a:ext cx="252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707904" y="3975548"/>
            <a:ext cx="252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tr-T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076056" y="3990017"/>
            <a:ext cx="252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tr-T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767826" y="4653136"/>
            <a:ext cx="252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6319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3381"/>
            <a:ext cx="9153939" cy="6854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54695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91727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PARAŞÜTLE OYNAMAK ÇOK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EĞLENCELİ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5854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oyun-oynama-hareketli-resim-03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Arkadaşlarınızla hangi oyunları oynamaktan hoşlanıyorsunuz?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oyunlardan birinin nasıl oynandığını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anlatınız.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06225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" y="5882"/>
            <a:ext cx="9106137" cy="2362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" y="2276872"/>
            <a:ext cx="9017970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43018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6833"/>
            <a:ext cx="9144001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" y="20960"/>
            <a:ext cx="9136360" cy="2039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4405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59925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6753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1380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" y="1"/>
            <a:ext cx="9134670" cy="5085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" y="4941168"/>
            <a:ext cx="9132912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843808" y="2060848"/>
            <a:ext cx="1224136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786134" y="3933056"/>
            <a:ext cx="1353818" cy="144016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2699792" y="4653136"/>
            <a:ext cx="1584176" cy="1246448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45269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188</Words>
  <PresentationFormat>Ekran Gösterisi (4:3)</PresentationFormat>
  <Paragraphs>46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2019-09-16T07:27:49Z</dcterms:modified>
  <cp:category>https://www.sorubak.com</cp:category>
</cp:coreProperties>
</file>