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6295A79-9E02-453D-9292-7F8BADF3FB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CFBFF7E5-0227-4F41-8238-495077BA50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DA8AEA6C-732A-45E2-AE19-9179FD751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4644-D0D8-4D0A-901C-BC41375BA6F9}" type="datetimeFigureOut">
              <a:rPr lang="tr-TR" smtClean="0"/>
              <a:pPr/>
              <a:t>13/03/2019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8C55244-DA08-460F-9CB4-48A32F3BE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3871BF56-D444-46AD-8A8D-7419CFA37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B593-C759-4C34-8689-CA43869E83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53929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52036820-9067-485C-88C7-662E1B602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028A7186-B27B-476D-8C33-402FF4F2FD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BB853E3-039A-4CC9-921F-2C253F153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4644-D0D8-4D0A-901C-BC41375BA6F9}" type="datetimeFigureOut">
              <a:rPr lang="tr-TR" smtClean="0"/>
              <a:pPr/>
              <a:t>13/03/2019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111DC733-B9FE-45E6-8A89-C8C1CCE3C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C5E5EAC-38A3-4393-B204-DB989C878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B593-C759-4C34-8689-CA43869E83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10402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ABAB376A-56AE-4EBB-9CC7-C8980E4B7B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A5BF98EB-62D2-4F6F-8944-76E105ADF0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430E5DF4-FDAA-45C9-9784-FBBD04AF9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4644-D0D8-4D0A-901C-BC41375BA6F9}" type="datetimeFigureOut">
              <a:rPr lang="tr-TR" smtClean="0"/>
              <a:pPr/>
              <a:t>13/03/2019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931EB756-5467-4634-8691-F64229E5E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9749F96-5E7F-431E-9B9D-A4504E2BB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B593-C759-4C34-8689-CA43869E83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80085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DDCFD05-FB55-49D5-9D61-59D626EA0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A6620F7-C7A1-4112-9E6A-B31C0B4E26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586A21D-1218-40A1-AA3C-0737497BF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4644-D0D8-4D0A-901C-BC41375BA6F9}" type="datetimeFigureOut">
              <a:rPr lang="tr-TR" smtClean="0"/>
              <a:pPr/>
              <a:t>13/03/2019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99B0C294-1884-4A95-83C6-1C998667D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3A83E61-5109-44D1-8113-5558436A9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B593-C759-4C34-8689-CA43869E83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66676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7F9BC0D-DAD3-4804-9B19-70458447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1A8BF386-36F8-448F-89AF-48B1087B1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CDE6FF40-A91F-4C9C-B687-C808D9375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4644-D0D8-4D0A-901C-BC41375BA6F9}" type="datetimeFigureOut">
              <a:rPr lang="tr-TR" smtClean="0"/>
              <a:pPr/>
              <a:t>13/03/2019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54EE3038-F502-4BF3-AE3C-716A97696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715C1ABD-4F04-4929-98DD-EB51994F0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B593-C759-4C34-8689-CA43869E83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61524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5537FE74-C4AB-4251-9823-354015244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8658C4D-F874-4E2F-BF48-E9AAF94AFE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7C4C0AED-39C7-42A8-8C1D-441F6327EC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6CDA4909-1BA3-4E5A-9E1D-96D635275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4644-D0D8-4D0A-901C-BC41375BA6F9}" type="datetimeFigureOut">
              <a:rPr lang="tr-TR" smtClean="0"/>
              <a:pPr/>
              <a:t>13/03/2019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04C44E31-F0EA-4E12-8EC5-DE09867F7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F34DED95-743C-479B-ACCC-1F09C1439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B593-C759-4C34-8689-CA43869E83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38756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B7ED485-B9D5-4ECF-9464-1234A68C3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D7F0B925-67A4-43F0-9A59-9162F0D87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F5265322-A174-46C4-812A-3C1036172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0ACC109E-8E6D-485C-A024-D89B06D99C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F6307E8D-DD3D-4E24-94F5-7EBB0023DA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6063D748-51CA-4560-A239-E373FA8E7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4644-D0D8-4D0A-901C-BC41375BA6F9}" type="datetimeFigureOut">
              <a:rPr lang="tr-TR" smtClean="0"/>
              <a:pPr/>
              <a:t>13/03/2019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7D7E3B29-98FF-4A86-9C29-DF8C830ED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C9E8793A-D2D9-4E3A-9A40-C294E7853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B593-C759-4C34-8689-CA43869E83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48016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FDF2E9C-7601-4B88-9859-8457AA5BF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DE8010F1-BD18-4A04-8DAF-416841326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4644-D0D8-4D0A-901C-BC41375BA6F9}" type="datetimeFigureOut">
              <a:rPr lang="tr-TR" smtClean="0"/>
              <a:pPr/>
              <a:t>13/03/2019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0F7E752C-4E99-4D0D-B2EE-A2B9DCD8F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9EEE35BC-F8B0-4319-80B2-201F9ADFC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B593-C759-4C34-8689-CA43869E83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10752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7BF7D969-E794-4C6E-BFAD-5D484FA7C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4644-D0D8-4D0A-901C-BC41375BA6F9}" type="datetimeFigureOut">
              <a:rPr lang="tr-TR" smtClean="0"/>
              <a:pPr/>
              <a:t>13/03/2019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5934FEF8-6366-4688-8123-3B9822A66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55F03615-A0BC-4356-8425-30743C8C4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B593-C759-4C34-8689-CA43869E83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18775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188F9792-628A-4099-BF0D-6EC0C5FC9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ED58A33-87E7-482F-B1BB-D592BC9EF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E784934D-B0DE-4099-B105-B8F8DB1576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6CB6073B-3050-412F-87AA-057EB579D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4644-D0D8-4D0A-901C-BC41375BA6F9}" type="datetimeFigureOut">
              <a:rPr lang="tr-TR" smtClean="0"/>
              <a:pPr/>
              <a:t>13/03/2019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F9CC6ABA-BD5E-45F7-9CD1-D89789014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1CD1D1E7-440A-4534-972D-3985ADFDE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B593-C759-4C34-8689-CA43869E83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66549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19BC168-B8A0-48D5-B210-72857D98A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5C651F72-66A9-4532-947D-B4994A3211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B28BC4B3-EBB9-4336-9A30-45EB17D51D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50B2AEA6-6AA9-4309-8B4E-51284601C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4644-D0D8-4D0A-901C-BC41375BA6F9}" type="datetimeFigureOut">
              <a:rPr lang="tr-TR" smtClean="0"/>
              <a:pPr/>
              <a:t>13/03/2019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0EED53E-EC7D-46C9-B1F9-BA733AC32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CD1C94FC-856E-44CF-8A32-E9EEED0D6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B593-C759-4C34-8689-CA43869E83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77176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145618CA-A460-48AD-8157-5FA9497E8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00887F1D-E5D6-47C4-A712-2238BBF99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A63327E9-405B-4887-8FD9-3A4790473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54644-D0D8-4D0A-901C-BC41375BA6F9}" type="datetimeFigureOut">
              <a:rPr lang="tr-TR" smtClean="0"/>
              <a:pPr/>
              <a:t>13/03/2019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28D225FD-2583-4D83-B9E1-DD431F6F84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37AABBE-3C5C-4AF5-805D-0268511326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1B593-C759-4C34-8689-CA43869E836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4590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427B12A-47EF-46D3-A83F-1BF5B20017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745059"/>
          </a:xfrm>
        </p:spPr>
        <p:txBody>
          <a:bodyPr>
            <a:normAutofit/>
          </a:bodyPr>
          <a:lstStyle/>
          <a:p>
            <a:r>
              <a:rPr lang="tr-TR" b="1" dirty="0"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OLUMLU, OLUMSUZ VE SORU </a:t>
            </a:r>
            <a:r>
              <a:rPr lang="tr-TR" b="1" dirty="0" smtClean="0"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CÜMLELERİ </a:t>
            </a:r>
            <a:r>
              <a:rPr lang="tr-TR" dirty="0" smtClean="0">
                <a:hlinkClick r:id="rId2"/>
              </a:rPr>
              <a:t>https://</a:t>
            </a:r>
            <a:r>
              <a:rPr lang="tr-TR" dirty="0" smtClean="0">
                <a:hlinkClick r:id="rId2"/>
              </a:rPr>
              <a:t>www.sorubak.com</a:t>
            </a:r>
            <a:r>
              <a:rPr lang="tr-TR" dirty="0" smtClean="0"/>
              <a:t>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17928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 CÜMLESİ: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dirty="0">
                <a:solidFill>
                  <a:schemeClr val="accent1"/>
                </a:solidFill>
              </a:rPr>
              <a:t>Örnek: </a:t>
            </a:r>
          </a:p>
          <a:p>
            <a:r>
              <a:rPr lang="tr-TR" sz="4400" dirty="0"/>
              <a:t>Bakkal </a:t>
            </a:r>
            <a:r>
              <a:rPr lang="tr-TR" sz="4400" u="sng" dirty="0"/>
              <a:t>nerede</a:t>
            </a:r>
            <a:r>
              <a:rPr lang="tr-TR" sz="4400" dirty="0"/>
              <a:t>?                  </a:t>
            </a:r>
          </a:p>
          <a:p>
            <a:r>
              <a:rPr lang="tr-TR" sz="4400" dirty="0"/>
              <a:t>O pide </a:t>
            </a:r>
            <a:r>
              <a:rPr lang="tr-TR" sz="4400" u="sng" dirty="0" err="1"/>
              <a:t>neli</a:t>
            </a:r>
            <a:r>
              <a:rPr lang="tr-TR" sz="4400" dirty="0"/>
              <a:t>? </a:t>
            </a:r>
          </a:p>
          <a:p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</a:rPr>
              <a:t>Kapıyı </a:t>
            </a:r>
            <a:r>
              <a:rPr lang="tr-TR" sz="4400" u="sng" dirty="0">
                <a:latin typeface="Arial" panose="020B0604020202020204" pitchFamily="34" charset="0"/>
                <a:ea typeface="Calibri" panose="020F0502020204030204" pitchFamily="34" charset="0"/>
              </a:rPr>
              <a:t>mı</a:t>
            </a: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</a:rPr>
              <a:t> açmış.</a:t>
            </a: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0563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1)Aşağıdaki kelimelerden hangisi olumlu bir cümledir?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A)Yemeğini yedin mi?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B)Yemeğimi yedim.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Yemeğimi yemedim.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70317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Aşağıdaki kelimelerden hangisi olumsuz bir cümledir?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Bu, o çocuk değil.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Bu kimin?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 Dersini yapıyor.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66924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Aşağıdakilerden hangisi soru cümlesidir?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Kapıyı ben açmadım.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Kapıyı mı açmış.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Kalem bende değil.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9823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4) Aşağıdaki kelimelerden hangisi olumlu bir cümledir?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A)Okula gidiyorum.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Okula gitmiyorum 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Kim geldi.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5902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5) “Babam evde var.” Cümlesinin olumsuz hali hangisidir?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Kimler gidiyor?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Babam evde yok.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Ödevini yap.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8045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6) Aşağıdakilerden hangisi soru cümlesidir?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A)Yemeğimi yemedim.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Karnın mı acıktı.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C)Simidi yedim.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5451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7) “Annem ekmek yapmayacak.” Cümlesinin olumlu hali aşağıdakilerden hangisidir?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Annem gidecek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Akşam ekmek yenecek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Annem ekmek yapacak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79144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8) “Elimi kestim.” Cümlesinin soru şekli aşağıdakilerden hangisidir?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Elini mi kestin.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O çok akıllı değil.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Annemi seviyorum.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3996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9) Aşağıdaki kelimelerden hangisi olumsuz bir cümledir?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O bende.                                                                     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Onu kim yazmış?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</a:rPr>
              <a:t>C) Kitabı okumadım. </a:t>
            </a: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3626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Olumlu ve Olumsuz Cümle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400" dirty="0">
                <a:solidFill>
                  <a:schemeClr val="accent1"/>
                </a:solidFill>
              </a:rPr>
              <a:t>Olumsuz Cümle:</a:t>
            </a:r>
          </a:p>
          <a:p>
            <a:r>
              <a:rPr lang="tr-TR" sz="4400" dirty="0"/>
              <a:t>Cümlelerin sonunda yer alan kelimenin  (fiilinde); -</a:t>
            </a:r>
            <a:r>
              <a:rPr lang="tr-TR" sz="4400" dirty="0" err="1"/>
              <a:t>ma</a:t>
            </a:r>
            <a:r>
              <a:rPr lang="tr-TR" sz="4400" dirty="0"/>
              <a:t>-me-  mı-mi-mu-mü eklerinden biri</a:t>
            </a:r>
          </a:p>
          <a:p>
            <a:r>
              <a:rPr lang="tr-TR" sz="4400" dirty="0"/>
              <a:t> veya “–</a:t>
            </a:r>
            <a:r>
              <a:rPr lang="tr-TR" sz="4400" b="1" u="sng" dirty="0"/>
              <a:t>yok,</a:t>
            </a:r>
            <a:r>
              <a:rPr lang="tr-TR" sz="4400" dirty="0"/>
              <a:t> </a:t>
            </a:r>
            <a:r>
              <a:rPr lang="tr-TR" sz="4400" b="1" u="sng" dirty="0"/>
              <a:t>değil “</a:t>
            </a:r>
            <a:r>
              <a:rPr lang="tr-TR" sz="4400" dirty="0"/>
              <a:t>kelimeleri gelirse, bu cümleler olumsuz olur.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05037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10)Aşağıdaki kelimelerden hangisi olumlu bir cümledir?                                                                         A) Suat hızlı koşar.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Kalem bende yok.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Onu kim almış?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81436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11) Aşağıdaki kelimelerden hangisi olumsuz bir cümledir?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A)Elini neden yıkadın?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B)Onu ben okumadım. 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C)Onu ben de okudum.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5847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12)Aşağıdakilerden hangisi soru cümlesidir?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Yemeğimi yemedim.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Bardağı o mu kırdı. 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O benim değildi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16196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13) Aşağıdaki kelimelerden hangisi olumlu bir cümledir?                                                                         A) Oyuncaklarımla oynuyorum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B) Oyuncaklarla oynamıyorum                                        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C) Kim oynuyor?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02829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14) Aşağıdaki kelimelerden hangisi olumsuz bir cümledir?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Hayır o kırmadı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Kitabımı okumadım.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Peki kim kırdı?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41609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15) Aşağıdakilerden hangisi soru cümlesidir?                                                                           A) Defterim kayboldu.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Gören var mı.    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Bulamıyorum.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65183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SORULAR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16)Aşağıdaki kelimelerden hangisi olumlu bir cümledir?                                                                         A) Evi temizledik.   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Evi temizlemedik. 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Kim evi temizledi.</a:t>
            </a:r>
            <a:r>
              <a:rPr lang="tr-TR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</a:t>
            </a:r>
            <a:endParaRPr lang="tr-TR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148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Olumlu ve Olumsuz Cümle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r-TR" sz="4400" dirty="0">
                <a:solidFill>
                  <a:srgbClr val="4472C4"/>
                </a:solidFill>
              </a:rPr>
              <a:t>Olumlu Cümle:</a:t>
            </a:r>
          </a:p>
          <a:p>
            <a:r>
              <a:rPr lang="tr-TR" sz="4400" dirty="0"/>
              <a:t>Cümlelerin sonunda yer alan kelimenin  (fiilinde); -</a:t>
            </a:r>
            <a:r>
              <a:rPr lang="tr-TR" sz="4400" dirty="0" err="1"/>
              <a:t>ma</a:t>
            </a:r>
            <a:r>
              <a:rPr lang="tr-TR" sz="4400" dirty="0"/>
              <a:t>-me-  mı-mi-mu-mü eklerinden biri olmazsa, </a:t>
            </a:r>
          </a:p>
          <a:p>
            <a:r>
              <a:rPr lang="tr-TR" sz="4400" dirty="0"/>
              <a:t>veya “–</a:t>
            </a:r>
            <a:r>
              <a:rPr lang="tr-TR" sz="4400" b="1" u="sng" dirty="0"/>
              <a:t>yok,</a:t>
            </a:r>
            <a:r>
              <a:rPr lang="tr-TR" sz="4400" dirty="0"/>
              <a:t> </a:t>
            </a:r>
            <a:r>
              <a:rPr lang="tr-TR" sz="4400" b="1" u="sng" dirty="0"/>
              <a:t>değil “</a:t>
            </a:r>
            <a:r>
              <a:rPr lang="tr-TR" sz="4400" dirty="0"/>
              <a:t>kelimeleri gelmemişse bu cümle </a:t>
            </a:r>
            <a:r>
              <a:rPr lang="tr-TR" sz="4400" b="1" u="sng" dirty="0"/>
              <a:t>olumlu </a:t>
            </a:r>
            <a:r>
              <a:rPr lang="tr-TR" sz="4400" dirty="0"/>
              <a:t>cümledir.</a:t>
            </a:r>
          </a:p>
          <a:p>
            <a:endParaRPr lang="tr-TR" sz="4400" dirty="0"/>
          </a:p>
        </p:txBody>
      </p:sp>
    </p:spTree>
    <p:extLst>
      <p:ext uri="{BB962C8B-B14F-4D97-AF65-F5344CB8AC3E}">
        <p14:creationId xmlns="" xmlns:p14="http://schemas.microsoft.com/office/powerpoint/2010/main" val="69196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Olumlu ve Olumsuz Cümle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>
                <a:solidFill>
                  <a:schemeClr val="accent1"/>
                </a:solidFill>
              </a:rPr>
              <a:t>Örnek:</a:t>
            </a:r>
          </a:p>
          <a:p>
            <a:r>
              <a:rPr lang="tr-TR" sz="4400" dirty="0"/>
              <a:t>Kapı açıldı.( Olumlu cümle.)</a:t>
            </a:r>
          </a:p>
          <a:p>
            <a:r>
              <a:rPr lang="tr-TR" sz="4400" dirty="0"/>
              <a:t>Kapı açıl</a:t>
            </a:r>
            <a:r>
              <a:rPr lang="tr-TR" sz="4400" b="1" u="sng" dirty="0"/>
              <a:t>ma</a:t>
            </a:r>
            <a:r>
              <a:rPr lang="tr-TR" sz="4400" dirty="0"/>
              <a:t>dı. (-</a:t>
            </a:r>
            <a:r>
              <a:rPr lang="tr-TR" sz="4400" dirty="0" err="1"/>
              <a:t>ma’dan</a:t>
            </a:r>
            <a:r>
              <a:rPr lang="tr-TR" sz="4400" dirty="0"/>
              <a:t> dolayı olumsuz cümle)</a:t>
            </a:r>
          </a:p>
          <a:p>
            <a:r>
              <a:rPr lang="tr-TR" sz="4400" dirty="0">
                <a:solidFill>
                  <a:schemeClr val="accent1"/>
                </a:solidFill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555033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Olumlu ve Olumsuz Cümle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>
                <a:solidFill>
                  <a:schemeClr val="accent1"/>
                </a:solidFill>
              </a:rPr>
              <a:t>Örnek: </a:t>
            </a:r>
          </a:p>
          <a:p>
            <a:r>
              <a:rPr lang="tr-TR" sz="4400" dirty="0"/>
              <a:t>Eve doğru yürüyor. (Olumlu cümle)</a:t>
            </a:r>
          </a:p>
          <a:p>
            <a:r>
              <a:rPr lang="tr-TR" sz="4400" dirty="0"/>
              <a:t>Eve doğru  yürü</a:t>
            </a:r>
            <a:r>
              <a:rPr lang="tr-TR" sz="4400" b="1" u="sng" dirty="0"/>
              <a:t>mü</a:t>
            </a:r>
            <a:r>
              <a:rPr lang="tr-TR" sz="4400" dirty="0"/>
              <a:t>yor. (Olumsuz cümle)</a:t>
            </a:r>
          </a:p>
          <a:p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2262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Olumlu ve Olumsuz Cümle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>
                <a:solidFill>
                  <a:schemeClr val="accent1"/>
                </a:solidFill>
              </a:rPr>
              <a:t>Örnek: </a:t>
            </a:r>
          </a:p>
          <a:p>
            <a:r>
              <a:rPr lang="tr-TR" sz="4400" dirty="0"/>
              <a:t>Eser bakkalda. (Olumlu cümle)</a:t>
            </a:r>
          </a:p>
          <a:p>
            <a:r>
              <a:rPr lang="tr-TR" sz="4400" dirty="0"/>
              <a:t>Eser bakkalda </a:t>
            </a:r>
            <a:r>
              <a:rPr lang="tr-TR" sz="4400" b="1" u="sng" dirty="0"/>
              <a:t>değil. </a:t>
            </a:r>
            <a:r>
              <a:rPr lang="tr-TR" sz="4400" dirty="0"/>
              <a:t>(Olumsuz cümle)</a:t>
            </a:r>
          </a:p>
          <a:p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7807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Olumlu ve Olumsuz Cümle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>
                <a:solidFill>
                  <a:schemeClr val="accent1"/>
                </a:solidFill>
              </a:rPr>
              <a:t>Örnek:</a:t>
            </a:r>
          </a:p>
          <a:p>
            <a:r>
              <a:rPr lang="tr-TR" sz="4400" dirty="0"/>
              <a:t>Annem evde. (Olumlu cümle)</a:t>
            </a:r>
          </a:p>
          <a:p>
            <a:r>
              <a:rPr lang="tr-TR" sz="4400" dirty="0"/>
              <a:t>Annem evde</a:t>
            </a:r>
            <a:r>
              <a:rPr lang="tr-TR" sz="4400" b="1" dirty="0"/>
              <a:t> </a:t>
            </a:r>
            <a:r>
              <a:rPr lang="tr-TR" sz="4400" b="1" u="sng" dirty="0"/>
              <a:t>yok.  </a:t>
            </a:r>
            <a:r>
              <a:rPr lang="tr-TR" sz="4400" dirty="0"/>
              <a:t>(Olumsuz cümle)</a:t>
            </a:r>
          </a:p>
          <a:p>
            <a:r>
              <a:rPr lang="tr-TR" sz="4400" dirty="0">
                <a:solidFill>
                  <a:schemeClr val="accent1"/>
                </a:solidFill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350271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 CÜMLESİ: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dirty="0"/>
              <a:t>Bir cümlede “ne, </a:t>
            </a:r>
            <a:r>
              <a:rPr lang="tr-TR" sz="4400" dirty="0" err="1"/>
              <a:t>nerede,ne</a:t>
            </a:r>
            <a:r>
              <a:rPr lang="tr-TR" sz="4400" dirty="0"/>
              <a:t> </a:t>
            </a:r>
            <a:r>
              <a:rPr lang="tr-TR" sz="4400" dirty="0" err="1"/>
              <a:t>için,nasıl,neden,nereye</a:t>
            </a:r>
            <a:r>
              <a:rPr lang="tr-TR" sz="4400" dirty="0"/>
              <a:t>, </a:t>
            </a:r>
            <a:r>
              <a:rPr lang="tr-TR" sz="4400" dirty="0" err="1"/>
              <a:t>neli</a:t>
            </a:r>
            <a:r>
              <a:rPr lang="tr-TR" sz="4400" dirty="0"/>
              <a:t>…kaç, kaça, kaçı, kaçıncı,…,kim, kime, kimi, kimin, kiminle, kimden, mı , mi , mu , mü…gibi ek ve kelimelerin bulunması, o cümleyi </a:t>
            </a:r>
            <a:r>
              <a:rPr lang="tr-TR" sz="4400" b="1" dirty="0">
                <a:solidFill>
                  <a:srgbClr val="FF0000"/>
                </a:solidFill>
              </a:rPr>
              <a:t>soru cümlesi </a:t>
            </a:r>
            <a:r>
              <a:rPr lang="tr-TR" sz="4400" dirty="0"/>
              <a:t>yapar.</a:t>
            </a: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1860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AA58DB1-D747-4F45-BB0A-A104CB6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solidFill>
                  <a:srgbClr val="FF0000"/>
                </a:solidFill>
                <a:latin typeface="Calibri Light (Başlıklar)"/>
                <a:ea typeface="Calibri" panose="020F0502020204030204" pitchFamily="34" charset="0"/>
                <a:cs typeface="Times New Roman" panose="02020603050405020304" pitchFamily="18" charset="0"/>
              </a:rPr>
              <a:t>SORU CÜMLESİ:</a:t>
            </a:r>
            <a:endParaRPr lang="tr-TR" sz="3600" b="1" dirty="0">
              <a:solidFill>
                <a:srgbClr val="FF0000"/>
              </a:solidFill>
              <a:latin typeface="Calibri Light (Başlıklar)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59930DA-D6AB-4EB5-8F1A-E50ACF4E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dirty="0"/>
              <a:t>Soru ek ve kelimeleri cümleye ayrı yazılır.</a:t>
            </a:r>
          </a:p>
          <a:p>
            <a:pPr marL="0" indent="0">
              <a:buNone/>
            </a:pPr>
            <a:r>
              <a:rPr lang="tr-TR" sz="4400" dirty="0">
                <a:solidFill>
                  <a:schemeClr val="accent1"/>
                </a:solidFill>
              </a:rPr>
              <a:t>Örnek: </a:t>
            </a:r>
          </a:p>
          <a:p>
            <a:pPr marL="0" indent="0">
              <a:buNone/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</a:rPr>
              <a:t>Yemeğini yedin </a:t>
            </a:r>
            <a:r>
              <a:rPr lang="tr-TR" sz="4400" u="sng" dirty="0">
                <a:latin typeface="Arial" panose="020B0604020202020204" pitchFamily="34" charset="0"/>
                <a:ea typeface="Calibri" panose="020F0502020204030204" pitchFamily="34" charset="0"/>
              </a:rPr>
              <a:t>mi</a:t>
            </a: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</a:rPr>
              <a:t>?</a:t>
            </a:r>
          </a:p>
          <a:p>
            <a:pPr marL="0" indent="0">
              <a:buNone/>
            </a:pP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</a:rPr>
              <a:t>Onu </a:t>
            </a:r>
            <a:r>
              <a:rPr lang="tr-TR" sz="4400" u="sng" dirty="0">
                <a:latin typeface="Arial" panose="020B0604020202020204" pitchFamily="34" charset="0"/>
                <a:ea typeface="Calibri" panose="020F0502020204030204" pitchFamily="34" charset="0"/>
              </a:rPr>
              <a:t>nereden</a:t>
            </a: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</a:rPr>
              <a:t> aldın?</a:t>
            </a:r>
          </a:p>
          <a:p>
            <a:pPr marL="0" indent="0">
              <a:buNone/>
            </a:pPr>
            <a:r>
              <a:rPr lang="tr-TR" sz="4400" u="sng" dirty="0">
                <a:latin typeface="Arial" panose="020B0604020202020204" pitchFamily="34" charset="0"/>
                <a:ea typeface="Calibri" panose="020F0502020204030204" pitchFamily="34" charset="0"/>
              </a:rPr>
              <a:t>Kimi </a:t>
            </a:r>
            <a:r>
              <a:rPr lang="tr-TR" sz="4400" dirty="0">
                <a:latin typeface="Arial" panose="020B0604020202020204" pitchFamily="34" charset="0"/>
                <a:ea typeface="Calibri" panose="020F0502020204030204" pitchFamily="34" charset="0"/>
              </a:rPr>
              <a:t>arıyorsunuz?</a:t>
            </a:r>
            <a:endParaRPr lang="tr-TR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5251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655</Words>
  <PresentationFormat>Özel</PresentationFormat>
  <Paragraphs>116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Office Teması</vt:lpstr>
      <vt:lpstr>OLUMLU, OLUMSUZ VE SORU CÜMLELERİ https://www.sorubak.com  </vt:lpstr>
      <vt:lpstr>Olumlu ve Olumsuz Cümle</vt:lpstr>
      <vt:lpstr>Olumlu ve Olumsuz Cümle</vt:lpstr>
      <vt:lpstr>Olumlu ve Olumsuz Cümle</vt:lpstr>
      <vt:lpstr>Olumlu ve Olumsuz Cümle</vt:lpstr>
      <vt:lpstr>Olumlu ve Olumsuz Cümle</vt:lpstr>
      <vt:lpstr>Olumlu ve Olumsuz Cümle</vt:lpstr>
      <vt:lpstr>SORU CÜMLESİ:</vt:lpstr>
      <vt:lpstr>SORU CÜMLESİ:</vt:lpstr>
      <vt:lpstr>SORU CÜMLESİ:</vt:lpstr>
      <vt:lpstr>SORULAR</vt:lpstr>
      <vt:lpstr>SORULAR</vt:lpstr>
      <vt:lpstr>SORULAR</vt:lpstr>
      <vt:lpstr>SORULAR</vt:lpstr>
      <vt:lpstr>SORULAR</vt:lpstr>
      <vt:lpstr>SORULAR</vt:lpstr>
      <vt:lpstr>SORULAR</vt:lpstr>
      <vt:lpstr>SORULAR</vt:lpstr>
      <vt:lpstr>SORULAR</vt:lpstr>
      <vt:lpstr>SORULAR</vt:lpstr>
      <vt:lpstr>SORULAR</vt:lpstr>
      <vt:lpstr>SORULAR</vt:lpstr>
      <vt:lpstr>SORULAR</vt:lpstr>
      <vt:lpstr>SORULAR</vt:lpstr>
      <vt:lpstr>SORULAR</vt:lpstr>
      <vt:lpstr>SORULAR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2019-03-12T19:57:41Z</dcterms:created>
  <dcterms:modified xsi:type="dcterms:W3CDTF">2019-03-13T07:36:31Z</dcterms:modified>
  <cp:category>https://www.sorubak.com</cp:category>
</cp:coreProperties>
</file>