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notesSlides/notesSlide6.xml" ContentType="application/vnd.openxmlformats-officedocument.presentationml.notesSlide+xml"/>
  <Override PartName="/ppt/diagrams/data3.xml" ContentType="application/vnd.openxmlformats-officedocument.drawingml.diagramData+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colors3.xml" ContentType="application/vnd.openxmlformats-officedocument.drawingml.diagramColors+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3"/>
  </p:notesMasterIdLst>
  <p:sldIdLst>
    <p:sldId id="256" r:id="rId2"/>
    <p:sldId id="264" r:id="rId3"/>
    <p:sldId id="268" r:id="rId4"/>
    <p:sldId id="265" r:id="rId5"/>
    <p:sldId id="267" r:id="rId6"/>
    <p:sldId id="269" r:id="rId7"/>
    <p:sldId id="270" r:id="rId8"/>
    <p:sldId id="271" r:id="rId9"/>
    <p:sldId id="272" r:id="rId10"/>
    <p:sldId id="273" r:id="rId11"/>
    <p:sldId id="261"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20" y="-10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iagrams/_rels/data3.xml.rels><?xml version="1.0" encoding="UTF-8" standalone="yes"?>
<Relationships xmlns="http://schemas.openxmlformats.org/package/2006/relationships"><Relationship Id="rId1" Type="http://schemas.openxmlformats.org/officeDocument/2006/relationships/image" Target="../media/image7.png"/></Relationships>
</file>

<file path=ppt/diagrams/_rels/drawing3.xml.rels><?xml version="1.0" encoding="UTF-8" standalone="yes"?>
<Relationships xmlns="http://schemas.openxmlformats.org/package/2006/relationships"><Relationship Id="rId1" Type="http://schemas.openxmlformats.org/officeDocument/2006/relationships/image" Target="../media/image7.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CF975C3-B8A1-4C72-82ED-9C9BC56D1C64}"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tr-TR"/>
        </a:p>
      </dgm:t>
    </dgm:pt>
    <dgm:pt modelId="{67F3E4CB-6654-4C0B-BFD8-CECFD8E61F99}">
      <dgm:prSet phldrT="[Metin]"/>
      <dgm:spPr/>
      <dgm:t>
        <a:bodyPr/>
        <a:lstStyle/>
        <a:p>
          <a:r>
            <a:rPr lang="tr-TR" dirty="0"/>
            <a:t>STEM</a:t>
          </a:r>
        </a:p>
      </dgm:t>
    </dgm:pt>
    <dgm:pt modelId="{1CA071E8-EE9E-49E7-8350-A65B63542D57}" type="parTrans" cxnId="{B732126B-E4B5-4D2D-A8E0-8A1AA6C004E7}">
      <dgm:prSet/>
      <dgm:spPr/>
      <dgm:t>
        <a:bodyPr/>
        <a:lstStyle/>
        <a:p>
          <a:endParaRPr lang="tr-TR"/>
        </a:p>
      </dgm:t>
    </dgm:pt>
    <dgm:pt modelId="{8C1FEE93-1D68-4373-8497-24DC80BC5274}" type="sibTrans" cxnId="{B732126B-E4B5-4D2D-A8E0-8A1AA6C004E7}">
      <dgm:prSet/>
      <dgm:spPr/>
      <dgm:t>
        <a:bodyPr/>
        <a:lstStyle/>
        <a:p>
          <a:endParaRPr lang="tr-TR"/>
        </a:p>
      </dgm:t>
    </dgm:pt>
    <dgm:pt modelId="{0A3E1327-835A-43D9-B088-166979049128}">
      <dgm:prSet phldrT="[Metin]" custT="1"/>
      <dgm:spPr/>
      <dgm:t>
        <a:bodyPr/>
        <a:lstStyle/>
        <a:p>
          <a:r>
            <a:rPr lang="tr-TR" sz="2400" dirty="0">
              <a:solidFill>
                <a:schemeClr val="accent1"/>
              </a:solidFill>
              <a:latin typeface="Sniglet" panose="020B0604020202020204" charset="0"/>
            </a:rPr>
            <a:t>Disiplinlerarası STEM Eğitimi, Benjamin </a:t>
          </a:r>
          <a:r>
            <a:rPr lang="tr-TR" sz="2400" dirty="0" err="1">
              <a:solidFill>
                <a:schemeClr val="accent1"/>
              </a:solidFill>
              <a:latin typeface="Sniglet" panose="020B0604020202020204" charset="0"/>
            </a:rPr>
            <a:t>Bloom'un</a:t>
          </a:r>
          <a:r>
            <a:rPr lang="tr-TR" sz="2400" dirty="0">
              <a:solidFill>
                <a:schemeClr val="accent1"/>
              </a:solidFill>
              <a:latin typeface="Sniglet" panose="020B0604020202020204" charset="0"/>
            </a:rPr>
            <a:t> Davranış  Sınıflandırma sistemindeki analiz, sentez ve değerlendirme yapma seviyelerindeki üst düzey bilişsel davranışlarının gelişmesini sağlayacaktır.</a:t>
          </a:r>
        </a:p>
      </dgm:t>
    </dgm:pt>
    <dgm:pt modelId="{321DC766-D292-4C6A-8557-7840455B26E0}" type="parTrans" cxnId="{5DDC6EB4-3432-4191-9219-4A431436C37C}">
      <dgm:prSet/>
      <dgm:spPr/>
      <dgm:t>
        <a:bodyPr/>
        <a:lstStyle/>
        <a:p>
          <a:endParaRPr lang="tr-TR"/>
        </a:p>
      </dgm:t>
    </dgm:pt>
    <dgm:pt modelId="{0DCDE1E5-7553-4A70-8A59-99952DCD8E42}" type="sibTrans" cxnId="{5DDC6EB4-3432-4191-9219-4A431436C37C}">
      <dgm:prSet/>
      <dgm:spPr/>
      <dgm:t>
        <a:bodyPr/>
        <a:lstStyle/>
        <a:p>
          <a:endParaRPr lang="tr-TR"/>
        </a:p>
      </dgm:t>
    </dgm:pt>
    <dgm:pt modelId="{E6EB8824-9EFD-478F-9BC9-3463435AEBFC}">
      <dgm:prSet phldrT="[Metin]"/>
      <dgm:spPr/>
      <dgm:t>
        <a:bodyPr/>
        <a:lstStyle/>
        <a:p>
          <a:r>
            <a:rPr lang="tr-TR" dirty="0"/>
            <a:t>STEM</a:t>
          </a:r>
        </a:p>
      </dgm:t>
    </dgm:pt>
    <dgm:pt modelId="{8140B62B-0A8B-489A-82FC-C87086941C77}" type="parTrans" cxnId="{8AF77F0D-4D62-4634-ACEB-67C37C6B0E46}">
      <dgm:prSet/>
      <dgm:spPr/>
      <dgm:t>
        <a:bodyPr/>
        <a:lstStyle/>
        <a:p>
          <a:endParaRPr lang="tr-TR"/>
        </a:p>
      </dgm:t>
    </dgm:pt>
    <dgm:pt modelId="{65390A93-E112-4BDC-A6ED-571B184838F1}" type="sibTrans" cxnId="{8AF77F0D-4D62-4634-ACEB-67C37C6B0E46}">
      <dgm:prSet/>
      <dgm:spPr/>
      <dgm:t>
        <a:bodyPr/>
        <a:lstStyle/>
        <a:p>
          <a:endParaRPr lang="tr-TR"/>
        </a:p>
      </dgm:t>
    </dgm:pt>
    <dgm:pt modelId="{E05BD1D2-86DD-48FE-8AD4-27C24C90DAD0}">
      <dgm:prSet phldrT="[Metin]" custT="1"/>
      <dgm:spPr/>
      <dgm:t>
        <a:bodyPr/>
        <a:lstStyle/>
        <a:p>
          <a:r>
            <a:rPr lang="tr-TR" sz="2400" dirty="0">
              <a:solidFill>
                <a:schemeClr val="accent1"/>
              </a:solidFill>
              <a:latin typeface="Sniglet" panose="020B0604020202020204" charset="0"/>
            </a:rPr>
            <a:t>Analiz davranışı seviyesindeki bir öğrenci, STEM bileşenlerini sorgulayarak, bir ürünü veya bir buluşu oluşturan fen, teknoloji, mühendislik, matematik bileşenlerini ayırt ve tespit etme becerilerini geliştirebilir. (Örneğin bir televizyonun fizikî (Fen), elektronik (Teknoloji), tasarıma dönük (Mühendislik) ve fonksiyonel (Matematik) bileşenlerini ayırt eder.) </a:t>
          </a:r>
        </a:p>
      </dgm:t>
    </dgm:pt>
    <dgm:pt modelId="{D128BF72-9057-4651-AAA1-0E88F10AF5D4}" type="parTrans" cxnId="{A2DB1223-E868-46D6-85D0-732BB8203F16}">
      <dgm:prSet/>
      <dgm:spPr/>
      <dgm:t>
        <a:bodyPr/>
        <a:lstStyle/>
        <a:p>
          <a:endParaRPr lang="tr-TR"/>
        </a:p>
      </dgm:t>
    </dgm:pt>
    <dgm:pt modelId="{07C57EF1-6262-4F39-B731-0DAD1277283C}" type="sibTrans" cxnId="{A2DB1223-E868-46D6-85D0-732BB8203F16}">
      <dgm:prSet/>
      <dgm:spPr/>
      <dgm:t>
        <a:bodyPr/>
        <a:lstStyle/>
        <a:p>
          <a:endParaRPr lang="tr-TR"/>
        </a:p>
      </dgm:t>
    </dgm:pt>
    <dgm:pt modelId="{5D505227-B52A-4B1C-8566-2C483EC56F2E}" type="pres">
      <dgm:prSet presAssocID="{ECF975C3-B8A1-4C72-82ED-9C9BC56D1C64}" presName="linearFlow" presStyleCnt="0">
        <dgm:presLayoutVars>
          <dgm:dir/>
          <dgm:animLvl val="lvl"/>
          <dgm:resizeHandles val="exact"/>
        </dgm:presLayoutVars>
      </dgm:prSet>
      <dgm:spPr/>
      <dgm:t>
        <a:bodyPr/>
        <a:lstStyle/>
        <a:p>
          <a:endParaRPr lang="tr-TR"/>
        </a:p>
      </dgm:t>
    </dgm:pt>
    <dgm:pt modelId="{E55CAD5D-2C77-415A-AF20-F20BB89FA6B3}" type="pres">
      <dgm:prSet presAssocID="{67F3E4CB-6654-4C0B-BFD8-CECFD8E61F99}" presName="composite" presStyleCnt="0"/>
      <dgm:spPr/>
    </dgm:pt>
    <dgm:pt modelId="{989C25D9-7177-4857-953F-9A3B4D3A3448}" type="pres">
      <dgm:prSet presAssocID="{67F3E4CB-6654-4C0B-BFD8-CECFD8E61F99}" presName="parentText" presStyleLbl="alignNode1" presStyleIdx="0" presStyleCnt="2">
        <dgm:presLayoutVars>
          <dgm:chMax val="1"/>
          <dgm:bulletEnabled val="1"/>
        </dgm:presLayoutVars>
      </dgm:prSet>
      <dgm:spPr/>
      <dgm:t>
        <a:bodyPr/>
        <a:lstStyle/>
        <a:p>
          <a:endParaRPr lang="tr-TR"/>
        </a:p>
      </dgm:t>
    </dgm:pt>
    <dgm:pt modelId="{BC87A24A-370B-42D2-AD3B-5738DF00611A}" type="pres">
      <dgm:prSet presAssocID="{67F3E4CB-6654-4C0B-BFD8-CECFD8E61F99}" presName="descendantText" presStyleLbl="alignAcc1" presStyleIdx="0" presStyleCnt="2" custLinFactNeighborX="-347">
        <dgm:presLayoutVars>
          <dgm:bulletEnabled val="1"/>
        </dgm:presLayoutVars>
      </dgm:prSet>
      <dgm:spPr/>
      <dgm:t>
        <a:bodyPr/>
        <a:lstStyle/>
        <a:p>
          <a:endParaRPr lang="tr-TR"/>
        </a:p>
      </dgm:t>
    </dgm:pt>
    <dgm:pt modelId="{C61888CD-A1A3-4712-8F6E-DC320B3D32D9}" type="pres">
      <dgm:prSet presAssocID="{8C1FEE93-1D68-4373-8497-24DC80BC5274}" presName="sp" presStyleCnt="0"/>
      <dgm:spPr/>
    </dgm:pt>
    <dgm:pt modelId="{CCE89418-0F81-4276-9D8B-52EEFC40203A}" type="pres">
      <dgm:prSet presAssocID="{E6EB8824-9EFD-478F-9BC9-3463435AEBFC}" presName="composite" presStyleCnt="0"/>
      <dgm:spPr/>
    </dgm:pt>
    <dgm:pt modelId="{EB4884CA-772C-412D-AD51-B15F7D306DAE}" type="pres">
      <dgm:prSet presAssocID="{E6EB8824-9EFD-478F-9BC9-3463435AEBFC}" presName="parentText" presStyleLbl="alignNode1" presStyleIdx="1" presStyleCnt="2">
        <dgm:presLayoutVars>
          <dgm:chMax val="1"/>
          <dgm:bulletEnabled val="1"/>
        </dgm:presLayoutVars>
      </dgm:prSet>
      <dgm:spPr/>
      <dgm:t>
        <a:bodyPr/>
        <a:lstStyle/>
        <a:p>
          <a:endParaRPr lang="tr-TR"/>
        </a:p>
      </dgm:t>
    </dgm:pt>
    <dgm:pt modelId="{52179E5D-2438-415B-8A8B-F8B0C31B216B}" type="pres">
      <dgm:prSet presAssocID="{E6EB8824-9EFD-478F-9BC9-3463435AEBFC}" presName="descendantText" presStyleLbl="alignAcc1" presStyleIdx="1" presStyleCnt="2" custScaleY="180098">
        <dgm:presLayoutVars>
          <dgm:bulletEnabled val="1"/>
        </dgm:presLayoutVars>
      </dgm:prSet>
      <dgm:spPr/>
      <dgm:t>
        <a:bodyPr/>
        <a:lstStyle/>
        <a:p>
          <a:endParaRPr lang="tr-TR"/>
        </a:p>
      </dgm:t>
    </dgm:pt>
  </dgm:ptLst>
  <dgm:cxnLst>
    <dgm:cxn modelId="{8BE91D43-0144-42E4-8FC0-BE34DE55E2CF}" type="presOf" srcId="{ECF975C3-B8A1-4C72-82ED-9C9BC56D1C64}" destId="{5D505227-B52A-4B1C-8566-2C483EC56F2E}" srcOrd="0" destOrd="0" presId="urn:microsoft.com/office/officeart/2005/8/layout/chevron2"/>
    <dgm:cxn modelId="{01A30694-6C78-41E9-8F57-2E37B7017A7D}" type="presOf" srcId="{E6EB8824-9EFD-478F-9BC9-3463435AEBFC}" destId="{EB4884CA-772C-412D-AD51-B15F7D306DAE}" srcOrd="0" destOrd="0" presId="urn:microsoft.com/office/officeart/2005/8/layout/chevron2"/>
    <dgm:cxn modelId="{A1548AAB-A6CE-471E-A4F8-B210EE2017E7}" type="presOf" srcId="{67F3E4CB-6654-4C0B-BFD8-CECFD8E61F99}" destId="{989C25D9-7177-4857-953F-9A3B4D3A3448}" srcOrd="0" destOrd="0" presId="urn:microsoft.com/office/officeart/2005/8/layout/chevron2"/>
    <dgm:cxn modelId="{B732126B-E4B5-4D2D-A8E0-8A1AA6C004E7}" srcId="{ECF975C3-B8A1-4C72-82ED-9C9BC56D1C64}" destId="{67F3E4CB-6654-4C0B-BFD8-CECFD8E61F99}" srcOrd="0" destOrd="0" parTransId="{1CA071E8-EE9E-49E7-8350-A65B63542D57}" sibTransId="{8C1FEE93-1D68-4373-8497-24DC80BC5274}"/>
    <dgm:cxn modelId="{773B3DB0-0065-4D33-92A8-348EE726E283}" type="presOf" srcId="{E05BD1D2-86DD-48FE-8AD4-27C24C90DAD0}" destId="{52179E5D-2438-415B-8A8B-F8B0C31B216B}" srcOrd="0" destOrd="0" presId="urn:microsoft.com/office/officeart/2005/8/layout/chevron2"/>
    <dgm:cxn modelId="{5DDC6EB4-3432-4191-9219-4A431436C37C}" srcId="{67F3E4CB-6654-4C0B-BFD8-CECFD8E61F99}" destId="{0A3E1327-835A-43D9-B088-166979049128}" srcOrd="0" destOrd="0" parTransId="{321DC766-D292-4C6A-8557-7840455B26E0}" sibTransId="{0DCDE1E5-7553-4A70-8A59-99952DCD8E42}"/>
    <dgm:cxn modelId="{A2DB1223-E868-46D6-85D0-732BB8203F16}" srcId="{E6EB8824-9EFD-478F-9BC9-3463435AEBFC}" destId="{E05BD1D2-86DD-48FE-8AD4-27C24C90DAD0}" srcOrd="0" destOrd="0" parTransId="{D128BF72-9057-4651-AAA1-0E88F10AF5D4}" sibTransId="{07C57EF1-6262-4F39-B731-0DAD1277283C}"/>
    <dgm:cxn modelId="{EBB01870-A0DE-4E6C-9D91-A37DDE4C3CEE}" type="presOf" srcId="{0A3E1327-835A-43D9-B088-166979049128}" destId="{BC87A24A-370B-42D2-AD3B-5738DF00611A}" srcOrd="0" destOrd="0" presId="urn:microsoft.com/office/officeart/2005/8/layout/chevron2"/>
    <dgm:cxn modelId="{8AF77F0D-4D62-4634-ACEB-67C37C6B0E46}" srcId="{ECF975C3-B8A1-4C72-82ED-9C9BC56D1C64}" destId="{E6EB8824-9EFD-478F-9BC9-3463435AEBFC}" srcOrd="1" destOrd="0" parTransId="{8140B62B-0A8B-489A-82FC-C87086941C77}" sibTransId="{65390A93-E112-4BDC-A6ED-571B184838F1}"/>
    <dgm:cxn modelId="{A6EE8C07-4212-4FF9-A880-FFA2409DF40A}" type="presParOf" srcId="{5D505227-B52A-4B1C-8566-2C483EC56F2E}" destId="{E55CAD5D-2C77-415A-AF20-F20BB89FA6B3}" srcOrd="0" destOrd="0" presId="urn:microsoft.com/office/officeart/2005/8/layout/chevron2"/>
    <dgm:cxn modelId="{836D58AE-DF31-46BE-81C1-1BBAC09149A2}" type="presParOf" srcId="{E55CAD5D-2C77-415A-AF20-F20BB89FA6B3}" destId="{989C25D9-7177-4857-953F-9A3B4D3A3448}" srcOrd="0" destOrd="0" presId="urn:microsoft.com/office/officeart/2005/8/layout/chevron2"/>
    <dgm:cxn modelId="{7B035F00-9E22-4E40-97C6-F6B270B1B459}" type="presParOf" srcId="{E55CAD5D-2C77-415A-AF20-F20BB89FA6B3}" destId="{BC87A24A-370B-42D2-AD3B-5738DF00611A}" srcOrd="1" destOrd="0" presId="urn:microsoft.com/office/officeart/2005/8/layout/chevron2"/>
    <dgm:cxn modelId="{3EFEAFC7-EB30-46B2-B2CA-B5D3C36A2F27}" type="presParOf" srcId="{5D505227-B52A-4B1C-8566-2C483EC56F2E}" destId="{C61888CD-A1A3-4712-8F6E-DC320B3D32D9}" srcOrd="1" destOrd="0" presId="urn:microsoft.com/office/officeart/2005/8/layout/chevron2"/>
    <dgm:cxn modelId="{FB6168FE-367D-4F85-A795-16CD6DAE020C}" type="presParOf" srcId="{5D505227-B52A-4B1C-8566-2C483EC56F2E}" destId="{CCE89418-0F81-4276-9D8B-52EEFC40203A}" srcOrd="2" destOrd="0" presId="urn:microsoft.com/office/officeart/2005/8/layout/chevron2"/>
    <dgm:cxn modelId="{8CD61524-4775-434B-9D26-9AFE644E63FD}" type="presParOf" srcId="{CCE89418-0F81-4276-9D8B-52EEFC40203A}" destId="{EB4884CA-772C-412D-AD51-B15F7D306DAE}" srcOrd="0" destOrd="0" presId="urn:microsoft.com/office/officeart/2005/8/layout/chevron2"/>
    <dgm:cxn modelId="{7933F650-975E-4B94-88BE-DE8C1D80A1AE}" type="presParOf" srcId="{CCE89418-0F81-4276-9D8B-52EEFC40203A}" destId="{52179E5D-2438-415B-8A8B-F8B0C31B216B}" srcOrd="1" destOrd="0" presId="urn:microsoft.com/office/officeart/2005/8/layout/chevron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CF975C3-B8A1-4C72-82ED-9C9BC56D1C64}"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tr-TR"/>
        </a:p>
      </dgm:t>
    </dgm:pt>
    <dgm:pt modelId="{679A3E4D-9DBF-474D-8233-EE5C142E7849}">
      <dgm:prSet phldrT="[Metin]"/>
      <dgm:spPr/>
      <dgm:t>
        <a:bodyPr/>
        <a:lstStyle/>
        <a:p>
          <a:r>
            <a:rPr lang="tr-TR" dirty="0"/>
            <a:t>STEM</a:t>
          </a:r>
        </a:p>
      </dgm:t>
    </dgm:pt>
    <dgm:pt modelId="{7A608E49-8189-436F-9349-EF00CA868B15}" type="parTrans" cxnId="{66D994FD-1F1E-41AA-9E7E-0C3B7D0BBB21}">
      <dgm:prSet/>
      <dgm:spPr/>
      <dgm:t>
        <a:bodyPr/>
        <a:lstStyle/>
        <a:p>
          <a:endParaRPr lang="tr-TR"/>
        </a:p>
      </dgm:t>
    </dgm:pt>
    <dgm:pt modelId="{B59EA520-C1FD-4C87-9824-0EAC5092A492}" type="sibTrans" cxnId="{66D994FD-1F1E-41AA-9E7E-0C3B7D0BBB21}">
      <dgm:prSet/>
      <dgm:spPr/>
      <dgm:t>
        <a:bodyPr/>
        <a:lstStyle/>
        <a:p>
          <a:endParaRPr lang="tr-TR"/>
        </a:p>
      </dgm:t>
    </dgm:pt>
    <dgm:pt modelId="{03FCA170-8D7B-4450-B74A-2709359B6061}">
      <dgm:prSet phldrT="[Metin]"/>
      <dgm:spPr/>
      <dgm:t>
        <a:bodyPr/>
        <a:lstStyle/>
        <a:p>
          <a:r>
            <a:rPr lang="tr-TR" dirty="0">
              <a:solidFill>
                <a:schemeClr val="accent1"/>
              </a:solidFill>
              <a:latin typeface="Sniglet" panose="020B0604020202020204" charset="0"/>
            </a:rPr>
            <a:t>Sentez davranışı seviyesindeki öğrenciler ise bir ürünü ya da buluşu, STEM bilgi ve becerilerini kullanarak tasarlayıp üretebilirler. Sözgelimi bir tarım robotunu yapabilirler.</a:t>
          </a:r>
        </a:p>
      </dgm:t>
    </dgm:pt>
    <dgm:pt modelId="{42B4B55A-813A-4DA9-93F1-19EAF3CFBAF2}" type="parTrans" cxnId="{814CA482-0E02-4F6A-AED8-223FC226B345}">
      <dgm:prSet/>
      <dgm:spPr/>
      <dgm:t>
        <a:bodyPr/>
        <a:lstStyle/>
        <a:p>
          <a:endParaRPr lang="tr-TR"/>
        </a:p>
      </dgm:t>
    </dgm:pt>
    <dgm:pt modelId="{BAE33262-47DF-40BE-8C8E-69CCBA2FEECE}" type="sibTrans" cxnId="{814CA482-0E02-4F6A-AED8-223FC226B345}">
      <dgm:prSet/>
      <dgm:spPr/>
      <dgm:t>
        <a:bodyPr/>
        <a:lstStyle/>
        <a:p>
          <a:endParaRPr lang="tr-TR"/>
        </a:p>
      </dgm:t>
    </dgm:pt>
    <dgm:pt modelId="{709FD3EC-3549-40A1-8855-DBB15E8FE086}">
      <dgm:prSet phldrT="[Metin]"/>
      <dgm:spPr/>
      <dgm:t>
        <a:bodyPr/>
        <a:lstStyle/>
        <a:p>
          <a:r>
            <a:rPr lang="tr-TR" dirty="0"/>
            <a:t>STEM</a:t>
          </a:r>
        </a:p>
      </dgm:t>
    </dgm:pt>
    <dgm:pt modelId="{D32BB429-E394-4F43-BD47-3AA857CB3694}" type="parTrans" cxnId="{911E6CDE-42F0-4C92-869B-3E85A2BAC913}">
      <dgm:prSet/>
      <dgm:spPr/>
      <dgm:t>
        <a:bodyPr/>
        <a:lstStyle/>
        <a:p>
          <a:endParaRPr lang="tr-TR"/>
        </a:p>
      </dgm:t>
    </dgm:pt>
    <dgm:pt modelId="{645BB48A-A286-4E9E-8F2A-5EEF2DAD51D9}" type="sibTrans" cxnId="{911E6CDE-42F0-4C92-869B-3E85A2BAC913}">
      <dgm:prSet/>
      <dgm:spPr/>
      <dgm:t>
        <a:bodyPr/>
        <a:lstStyle/>
        <a:p>
          <a:endParaRPr lang="tr-TR"/>
        </a:p>
      </dgm:t>
    </dgm:pt>
    <dgm:pt modelId="{A5EC724C-D529-4DB3-8FFC-46EDD5B8B063}">
      <dgm:prSet/>
      <dgm:spPr/>
      <dgm:t>
        <a:bodyPr/>
        <a:lstStyle/>
        <a:p>
          <a:r>
            <a:rPr lang="tr-TR" dirty="0">
              <a:solidFill>
                <a:schemeClr val="accent1"/>
              </a:solidFill>
              <a:latin typeface="Sniglet" panose="020B0604020202020204" charset="0"/>
            </a:rPr>
            <a:t>Değerlendirme davranışı seviyesinde ise öğrenciler, bir ürün ya da buluş oluşturan STEM bileşenlerinin uygunluk ve yeterliğini değerlendirebilirler. (Örneğin, bir gözetleme </a:t>
          </a:r>
          <a:r>
            <a:rPr lang="tr-TR" dirty="0" err="1">
              <a:solidFill>
                <a:schemeClr val="accent1"/>
              </a:solidFill>
              <a:latin typeface="Sniglet" panose="020B0604020202020204" charset="0"/>
            </a:rPr>
            <a:t>dronunu</a:t>
          </a:r>
          <a:r>
            <a:rPr lang="tr-TR" dirty="0">
              <a:solidFill>
                <a:schemeClr val="accent1"/>
              </a:solidFill>
              <a:latin typeface="Sniglet" panose="020B0604020202020204" charset="0"/>
            </a:rPr>
            <a:t> daha iyi hale getirebilirler.)</a:t>
          </a:r>
        </a:p>
      </dgm:t>
    </dgm:pt>
    <dgm:pt modelId="{04C044CC-F5A1-4953-8A06-11A37155551B}" type="parTrans" cxnId="{3A401F0F-AFD0-4983-98C9-D8796DA8F5E4}">
      <dgm:prSet/>
      <dgm:spPr/>
      <dgm:t>
        <a:bodyPr/>
        <a:lstStyle/>
        <a:p>
          <a:endParaRPr lang="tr-TR"/>
        </a:p>
      </dgm:t>
    </dgm:pt>
    <dgm:pt modelId="{987BDD0A-BAC8-4C50-82AC-289F8C2D2CDE}" type="sibTrans" cxnId="{3A401F0F-AFD0-4983-98C9-D8796DA8F5E4}">
      <dgm:prSet/>
      <dgm:spPr/>
      <dgm:t>
        <a:bodyPr/>
        <a:lstStyle/>
        <a:p>
          <a:endParaRPr lang="tr-TR"/>
        </a:p>
      </dgm:t>
    </dgm:pt>
    <dgm:pt modelId="{5D505227-B52A-4B1C-8566-2C483EC56F2E}" type="pres">
      <dgm:prSet presAssocID="{ECF975C3-B8A1-4C72-82ED-9C9BC56D1C64}" presName="linearFlow" presStyleCnt="0">
        <dgm:presLayoutVars>
          <dgm:dir/>
          <dgm:animLvl val="lvl"/>
          <dgm:resizeHandles val="exact"/>
        </dgm:presLayoutVars>
      </dgm:prSet>
      <dgm:spPr/>
      <dgm:t>
        <a:bodyPr/>
        <a:lstStyle/>
        <a:p>
          <a:endParaRPr lang="tr-TR"/>
        </a:p>
      </dgm:t>
    </dgm:pt>
    <dgm:pt modelId="{7DA965B3-86A8-4CD2-8D83-3AFD82129F10}" type="pres">
      <dgm:prSet presAssocID="{679A3E4D-9DBF-474D-8233-EE5C142E7849}" presName="composite" presStyleCnt="0"/>
      <dgm:spPr/>
    </dgm:pt>
    <dgm:pt modelId="{32864FDE-7935-40CF-9E9B-3012C0AF0F64}" type="pres">
      <dgm:prSet presAssocID="{679A3E4D-9DBF-474D-8233-EE5C142E7849}" presName="parentText" presStyleLbl="alignNode1" presStyleIdx="0" presStyleCnt="2">
        <dgm:presLayoutVars>
          <dgm:chMax val="1"/>
          <dgm:bulletEnabled val="1"/>
        </dgm:presLayoutVars>
      </dgm:prSet>
      <dgm:spPr/>
      <dgm:t>
        <a:bodyPr/>
        <a:lstStyle/>
        <a:p>
          <a:endParaRPr lang="tr-TR"/>
        </a:p>
      </dgm:t>
    </dgm:pt>
    <dgm:pt modelId="{1832513F-E548-46DB-9A5A-8D7A310E5DA3}" type="pres">
      <dgm:prSet presAssocID="{679A3E4D-9DBF-474D-8233-EE5C142E7849}" presName="descendantText" presStyleLbl="alignAcc1" presStyleIdx="0" presStyleCnt="2">
        <dgm:presLayoutVars>
          <dgm:bulletEnabled val="1"/>
        </dgm:presLayoutVars>
      </dgm:prSet>
      <dgm:spPr/>
      <dgm:t>
        <a:bodyPr/>
        <a:lstStyle/>
        <a:p>
          <a:endParaRPr lang="tr-TR"/>
        </a:p>
      </dgm:t>
    </dgm:pt>
    <dgm:pt modelId="{CCFBF16A-6CE8-4094-8125-0D6F60762699}" type="pres">
      <dgm:prSet presAssocID="{B59EA520-C1FD-4C87-9824-0EAC5092A492}" presName="sp" presStyleCnt="0"/>
      <dgm:spPr/>
    </dgm:pt>
    <dgm:pt modelId="{D27F2647-59EF-481C-B52B-C9502C5DB43B}" type="pres">
      <dgm:prSet presAssocID="{709FD3EC-3549-40A1-8855-DBB15E8FE086}" presName="composite" presStyleCnt="0"/>
      <dgm:spPr/>
    </dgm:pt>
    <dgm:pt modelId="{D3A60A5C-E390-4AE9-AEC3-AB8786785943}" type="pres">
      <dgm:prSet presAssocID="{709FD3EC-3549-40A1-8855-DBB15E8FE086}" presName="parentText" presStyleLbl="alignNode1" presStyleIdx="1" presStyleCnt="2">
        <dgm:presLayoutVars>
          <dgm:chMax val="1"/>
          <dgm:bulletEnabled val="1"/>
        </dgm:presLayoutVars>
      </dgm:prSet>
      <dgm:spPr/>
      <dgm:t>
        <a:bodyPr/>
        <a:lstStyle/>
        <a:p>
          <a:endParaRPr lang="tr-TR"/>
        </a:p>
      </dgm:t>
    </dgm:pt>
    <dgm:pt modelId="{6EB58C04-1416-463F-8622-5714C4FF7DDD}" type="pres">
      <dgm:prSet presAssocID="{709FD3EC-3549-40A1-8855-DBB15E8FE086}" presName="descendantText" presStyleLbl="alignAcc1" presStyleIdx="1" presStyleCnt="2">
        <dgm:presLayoutVars>
          <dgm:bulletEnabled val="1"/>
        </dgm:presLayoutVars>
      </dgm:prSet>
      <dgm:spPr/>
      <dgm:t>
        <a:bodyPr/>
        <a:lstStyle/>
        <a:p>
          <a:endParaRPr lang="tr-TR"/>
        </a:p>
      </dgm:t>
    </dgm:pt>
  </dgm:ptLst>
  <dgm:cxnLst>
    <dgm:cxn modelId="{814CA482-0E02-4F6A-AED8-223FC226B345}" srcId="{679A3E4D-9DBF-474D-8233-EE5C142E7849}" destId="{03FCA170-8D7B-4450-B74A-2709359B6061}" srcOrd="0" destOrd="0" parTransId="{42B4B55A-813A-4DA9-93F1-19EAF3CFBAF2}" sibTransId="{BAE33262-47DF-40BE-8C8E-69CCBA2FEECE}"/>
    <dgm:cxn modelId="{86B277F8-C480-432C-ADD4-0BE5A6C64FE9}" type="presOf" srcId="{709FD3EC-3549-40A1-8855-DBB15E8FE086}" destId="{D3A60A5C-E390-4AE9-AEC3-AB8786785943}" srcOrd="0" destOrd="0" presId="urn:microsoft.com/office/officeart/2005/8/layout/chevron2"/>
    <dgm:cxn modelId="{065430D5-BE73-4EDB-8C95-488053B51661}" type="presOf" srcId="{03FCA170-8D7B-4450-B74A-2709359B6061}" destId="{1832513F-E548-46DB-9A5A-8D7A310E5DA3}" srcOrd="0" destOrd="0" presId="urn:microsoft.com/office/officeart/2005/8/layout/chevron2"/>
    <dgm:cxn modelId="{42C162F8-42B0-478D-A398-7DE8D6CFE092}" type="presOf" srcId="{679A3E4D-9DBF-474D-8233-EE5C142E7849}" destId="{32864FDE-7935-40CF-9E9B-3012C0AF0F64}" srcOrd="0" destOrd="0" presId="urn:microsoft.com/office/officeart/2005/8/layout/chevron2"/>
    <dgm:cxn modelId="{911E6CDE-42F0-4C92-869B-3E85A2BAC913}" srcId="{ECF975C3-B8A1-4C72-82ED-9C9BC56D1C64}" destId="{709FD3EC-3549-40A1-8855-DBB15E8FE086}" srcOrd="1" destOrd="0" parTransId="{D32BB429-E394-4F43-BD47-3AA857CB3694}" sibTransId="{645BB48A-A286-4E9E-8F2A-5EEF2DAD51D9}"/>
    <dgm:cxn modelId="{3A401F0F-AFD0-4983-98C9-D8796DA8F5E4}" srcId="{709FD3EC-3549-40A1-8855-DBB15E8FE086}" destId="{A5EC724C-D529-4DB3-8FFC-46EDD5B8B063}" srcOrd="0" destOrd="0" parTransId="{04C044CC-F5A1-4953-8A06-11A37155551B}" sibTransId="{987BDD0A-BAC8-4C50-82AC-289F8C2D2CDE}"/>
    <dgm:cxn modelId="{394814D3-9C3E-4C79-9BF9-22D2CE3E8D3A}" type="presOf" srcId="{A5EC724C-D529-4DB3-8FFC-46EDD5B8B063}" destId="{6EB58C04-1416-463F-8622-5714C4FF7DDD}" srcOrd="0" destOrd="0" presId="urn:microsoft.com/office/officeart/2005/8/layout/chevron2"/>
    <dgm:cxn modelId="{6CE4E922-473F-495F-BA18-7BE3B389162E}" type="presOf" srcId="{ECF975C3-B8A1-4C72-82ED-9C9BC56D1C64}" destId="{5D505227-B52A-4B1C-8566-2C483EC56F2E}" srcOrd="0" destOrd="0" presId="urn:microsoft.com/office/officeart/2005/8/layout/chevron2"/>
    <dgm:cxn modelId="{66D994FD-1F1E-41AA-9E7E-0C3B7D0BBB21}" srcId="{ECF975C3-B8A1-4C72-82ED-9C9BC56D1C64}" destId="{679A3E4D-9DBF-474D-8233-EE5C142E7849}" srcOrd="0" destOrd="0" parTransId="{7A608E49-8189-436F-9349-EF00CA868B15}" sibTransId="{B59EA520-C1FD-4C87-9824-0EAC5092A492}"/>
    <dgm:cxn modelId="{BB80BE51-5CAE-4971-8E97-1BDD3571E04F}" type="presParOf" srcId="{5D505227-B52A-4B1C-8566-2C483EC56F2E}" destId="{7DA965B3-86A8-4CD2-8D83-3AFD82129F10}" srcOrd="0" destOrd="0" presId="urn:microsoft.com/office/officeart/2005/8/layout/chevron2"/>
    <dgm:cxn modelId="{8D093F89-7144-47D5-8445-B8421F1F6C07}" type="presParOf" srcId="{7DA965B3-86A8-4CD2-8D83-3AFD82129F10}" destId="{32864FDE-7935-40CF-9E9B-3012C0AF0F64}" srcOrd="0" destOrd="0" presId="urn:microsoft.com/office/officeart/2005/8/layout/chevron2"/>
    <dgm:cxn modelId="{34A2E573-20F3-4B8A-9A25-DE0BFF2D5B2E}" type="presParOf" srcId="{7DA965B3-86A8-4CD2-8D83-3AFD82129F10}" destId="{1832513F-E548-46DB-9A5A-8D7A310E5DA3}" srcOrd="1" destOrd="0" presId="urn:microsoft.com/office/officeart/2005/8/layout/chevron2"/>
    <dgm:cxn modelId="{8DFC9BA3-8227-4701-9D93-CA7DBB6C57B5}" type="presParOf" srcId="{5D505227-B52A-4B1C-8566-2C483EC56F2E}" destId="{CCFBF16A-6CE8-4094-8125-0D6F60762699}" srcOrd="1" destOrd="0" presId="urn:microsoft.com/office/officeart/2005/8/layout/chevron2"/>
    <dgm:cxn modelId="{293139F2-EBD2-4B4A-9896-24AE457093CE}" type="presParOf" srcId="{5D505227-B52A-4B1C-8566-2C483EC56F2E}" destId="{D27F2647-59EF-481C-B52B-C9502C5DB43B}" srcOrd="2" destOrd="0" presId="urn:microsoft.com/office/officeart/2005/8/layout/chevron2"/>
    <dgm:cxn modelId="{33758AEB-E260-4EFC-9AB8-BEF2C3145C26}" type="presParOf" srcId="{D27F2647-59EF-481C-B52B-C9502C5DB43B}" destId="{D3A60A5C-E390-4AE9-AEC3-AB8786785943}" srcOrd="0" destOrd="0" presId="urn:microsoft.com/office/officeart/2005/8/layout/chevron2"/>
    <dgm:cxn modelId="{687C0ECE-D76C-4DF2-B9D8-59B34A268BC5}" type="presParOf" srcId="{D27F2647-59EF-481C-B52B-C9502C5DB43B}" destId="{6EB58C04-1416-463F-8622-5714C4FF7DDD}" srcOrd="1" destOrd="0" presId="urn:microsoft.com/office/officeart/2005/8/layout/chevron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4D5C855-881E-4E2F-AEED-9483DDF6AE00}" type="doc">
      <dgm:prSet loTypeId="urn:microsoft.com/office/officeart/2005/8/layout/vList4#2" loCatId="list" qsTypeId="urn:microsoft.com/office/officeart/2005/8/quickstyle/simple1" qsCatId="simple" csTypeId="urn:microsoft.com/office/officeart/2005/8/colors/accent1_2" csCatId="accent1" phldr="1"/>
      <dgm:spPr/>
      <dgm:t>
        <a:bodyPr/>
        <a:lstStyle/>
        <a:p>
          <a:endParaRPr lang="tr-TR"/>
        </a:p>
      </dgm:t>
    </dgm:pt>
    <dgm:pt modelId="{71975576-E7F0-4989-9C81-3098D87599FD}">
      <dgm:prSet phldrT="[Metin]" custT="1"/>
      <dgm:spPr/>
      <dgm:t>
        <a:bodyPr/>
        <a:lstStyle/>
        <a:p>
          <a:pPr algn="l">
            <a:lnSpc>
              <a:spcPct val="100000"/>
            </a:lnSpc>
            <a:spcAft>
              <a:spcPts val="0"/>
            </a:spcAft>
          </a:pPr>
          <a:r>
            <a:rPr lang="tr-TR" sz="3600" dirty="0"/>
            <a:t>STEM eğitiminin </a:t>
          </a:r>
        </a:p>
        <a:p>
          <a:pPr algn="l">
            <a:lnSpc>
              <a:spcPct val="100000"/>
            </a:lnSpc>
            <a:spcAft>
              <a:spcPts val="0"/>
            </a:spcAft>
          </a:pPr>
          <a:r>
            <a:rPr lang="tr-TR" sz="3600" dirty="0"/>
            <a:t>temelinde;</a:t>
          </a:r>
        </a:p>
        <a:p>
          <a:pPr algn="l">
            <a:lnSpc>
              <a:spcPct val="100000"/>
            </a:lnSpc>
            <a:spcAft>
              <a:spcPts val="0"/>
            </a:spcAft>
          </a:pPr>
          <a:r>
            <a:rPr lang="tr-TR" sz="3600" dirty="0"/>
            <a:t>öğrencileri içerik öğrenmekten </a:t>
          </a:r>
        </a:p>
        <a:p>
          <a:pPr algn="l">
            <a:lnSpc>
              <a:spcPct val="100000"/>
            </a:lnSpc>
            <a:spcAft>
              <a:spcPts val="0"/>
            </a:spcAft>
          </a:pPr>
          <a:r>
            <a:rPr lang="tr-TR" sz="3600" dirty="0"/>
            <a:t>daha çok sorgulamaya, araştırma yapmaya, üretime ve yeni buluşlar yapmaya yönlendirme vardır.</a:t>
          </a:r>
        </a:p>
      </dgm:t>
    </dgm:pt>
    <dgm:pt modelId="{473BE3AA-3486-4026-AD75-7D702AE6817C}" type="parTrans" cxnId="{84038F33-2B46-4EC6-BC8E-F1EB10B008C0}">
      <dgm:prSet/>
      <dgm:spPr/>
      <dgm:t>
        <a:bodyPr/>
        <a:lstStyle/>
        <a:p>
          <a:endParaRPr lang="tr-TR"/>
        </a:p>
      </dgm:t>
    </dgm:pt>
    <dgm:pt modelId="{F480BD5A-E1F3-4E95-9889-2554298117C8}" type="sibTrans" cxnId="{84038F33-2B46-4EC6-BC8E-F1EB10B008C0}">
      <dgm:prSet/>
      <dgm:spPr/>
      <dgm:t>
        <a:bodyPr/>
        <a:lstStyle/>
        <a:p>
          <a:endParaRPr lang="tr-TR"/>
        </a:p>
      </dgm:t>
    </dgm:pt>
    <dgm:pt modelId="{C2CA4121-55C6-4ABB-9FDE-147E885DD71D}" type="pres">
      <dgm:prSet presAssocID="{94D5C855-881E-4E2F-AEED-9483DDF6AE00}" presName="linear" presStyleCnt="0">
        <dgm:presLayoutVars>
          <dgm:dir/>
          <dgm:resizeHandles val="exact"/>
        </dgm:presLayoutVars>
      </dgm:prSet>
      <dgm:spPr/>
      <dgm:t>
        <a:bodyPr/>
        <a:lstStyle/>
        <a:p>
          <a:endParaRPr lang="tr-TR"/>
        </a:p>
      </dgm:t>
    </dgm:pt>
    <dgm:pt modelId="{342CD3A7-28E2-4CDE-8D3D-E59DA3B99689}" type="pres">
      <dgm:prSet presAssocID="{71975576-E7F0-4989-9C81-3098D87599FD}" presName="comp" presStyleCnt="0"/>
      <dgm:spPr/>
    </dgm:pt>
    <dgm:pt modelId="{A81C9CD4-580A-4EEC-AC05-E5D148F9843F}" type="pres">
      <dgm:prSet presAssocID="{71975576-E7F0-4989-9C81-3098D87599FD}" presName="box" presStyleLbl="node1" presStyleIdx="0" presStyleCnt="1" custLinFactNeighborX="192" custLinFactNeighborY="17779"/>
      <dgm:spPr/>
      <dgm:t>
        <a:bodyPr/>
        <a:lstStyle/>
        <a:p>
          <a:endParaRPr lang="tr-TR"/>
        </a:p>
      </dgm:t>
    </dgm:pt>
    <dgm:pt modelId="{471C8B90-D81A-4685-B11D-005F17586AAD}" type="pres">
      <dgm:prSet presAssocID="{71975576-E7F0-4989-9C81-3098D87599FD}" presName="img" presStyleLbl="fgImgPlace1" presStyleIdx="0" presStyleCnt="1" custScaleX="122213" custScaleY="60866" custLinFactNeighborX="-9736" custLinFactNeighborY="-16795"/>
      <dgm:spPr>
        <a:blipFill rotWithShape="1">
          <a:blip xmlns:r="http://schemas.openxmlformats.org/officeDocument/2006/relationships" r:embed="rId1"/>
          <a:stretch>
            <a:fillRect/>
          </a:stretch>
        </a:blipFill>
      </dgm:spPr>
    </dgm:pt>
    <dgm:pt modelId="{A8669001-3F7D-474E-BB60-6EF48357497D}" type="pres">
      <dgm:prSet presAssocID="{71975576-E7F0-4989-9C81-3098D87599FD}" presName="text" presStyleLbl="node1" presStyleIdx="0" presStyleCnt="1">
        <dgm:presLayoutVars>
          <dgm:bulletEnabled val="1"/>
        </dgm:presLayoutVars>
      </dgm:prSet>
      <dgm:spPr/>
      <dgm:t>
        <a:bodyPr/>
        <a:lstStyle/>
        <a:p>
          <a:endParaRPr lang="tr-TR"/>
        </a:p>
      </dgm:t>
    </dgm:pt>
  </dgm:ptLst>
  <dgm:cxnLst>
    <dgm:cxn modelId="{86ED459F-953D-417D-9AF7-B92CA73C1B06}" type="presOf" srcId="{71975576-E7F0-4989-9C81-3098D87599FD}" destId="{A8669001-3F7D-474E-BB60-6EF48357497D}" srcOrd="1" destOrd="0" presId="urn:microsoft.com/office/officeart/2005/8/layout/vList4#2"/>
    <dgm:cxn modelId="{80CB61EA-38A4-4B3F-B3DD-EE6FE6972B13}" type="presOf" srcId="{94D5C855-881E-4E2F-AEED-9483DDF6AE00}" destId="{C2CA4121-55C6-4ABB-9FDE-147E885DD71D}" srcOrd="0" destOrd="0" presId="urn:microsoft.com/office/officeart/2005/8/layout/vList4#2"/>
    <dgm:cxn modelId="{84038F33-2B46-4EC6-BC8E-F1EB10B008C0}" srcId="{94D5C855-881E-4E2F-AEED-9483DDF6AE00}" destId="{71975576-E7F0-4989-9C81-3098D87599FD}" srcOrd="0" destOrd="0" parTransId="{473BE3AA-3486-4026-AD75-7D702AE6817C}" sibTransId="{F480BD5A-E1F3-4E95-9889-2554298117C8}"/>
    <dgm:cxn modelId="{715D31CC-6EA5-42E9-B57A-8849F6558F93}" type="presOf" srcId="{71975576-E7F0-4989-9C81-3098D87599FD}" destId="{A81C9CD4-580A-4EEC-AC05-E5D148F9843F}" srcOrd="0" destOrd="0" presId="urn:microsoft.com/office/officeart/2005/8/layout/vList4#2"/>
    <dgm:cxn modelId="{2A01C63F-B34B-412B-B59C-BABEF5CF4126}" type="presParOf" srcId="{C2CA4121-55C6-4ABB-9FDE-147E885DD71D}" destId="{342CD3A7-28E2-4CDE-8D3D-E59DA3B99689}" srcOrd="0" destOrd="0" presId="urn:microsoft.com/office/officeart/2005/8/layout/vList4#2"/>
    <dgm:cxn modelId="{721F1926-ED57-4926-A6DD-0760E0168525}" type="presParOf" srcId="{342CD3A7-28E2-4CDE-8D3D-E59DA3B99689}" destId="{A81C9CD4-580A-4EEC-AC05-E5D148F9843F}" srcOrd="0" destOrd="0" presId="urn:microsoft.com/office/officeart/2005/8/layout/vList4#2"/>
    <dgm:cxn modelId="{3902E9DC-94C5-4BB0-990A-7B5E0A4FEDBF}" type="presParOf" srcId="{342CD3A7-28E2-4CDE-8D3D-E59DA3B99689}" destId="{471C8B90-D81A-4685-B11D-005F17586AAD}" srcOrd="1" destOrd="0" presId="urn:microsoft.com/office/officeart/2005/8/layout/vList4#2"/>
    <dgm:cxn modelId="{34782F39-D37C-46FA-9420-EA4E5C6CF4A1}" type="presParOf" srcId="{342CD3A7-28E2-4CDE-8D3D-E59DA3B99689}" destId="{A8669001-3F7D-474E-BB60-6EF48357497D}" srcOrd="2" destOrd="0" presId="urn:microsoft.com/office/officeart/2005/8/layout/vList4#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89C25D9-7177-4857-953F-9A3B4D3A3448}">
      <dsp:nvSpPr>
        <dsp:cNvPr id="0" name=""/>
        <dsp:cNvSpPr/>
      </dsp:nvSpPr>
      <dsp:spPr>
        <a:xfrm rot="5400000">
          <a:off x="-318357" y="322453"/>
          <a:ext cx="2122382" cy="1485667"/>
        </a:xfrm>
        <a:prstGeom prst="chevron">
          <a:avLst/>
        </a:prstGeom>
        <a:solidFill>
          <a:schemeClr val="accent1">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035" tIns="26035" rIns="26035" bIns="26035" numCol="1" spcCol="1270" anchor="ctr" anchorCtr="0">
          <a:noAutofit/>
        </a:bodyPr>
        <a:lstStyle/>
        <a:p>
          <a:pPr lvl="0" algn="ctr" defTabSz="1822450">
            <a:lnSpc>
              <a:spcPct val="90000"/>
            </a:lnSpc>
            <a:spcBef>
              <a:spcPct val="0"/>
            </a:spcBef>
            <a:spcAft>
              <a:spcPct val="35000"/>
            </a:spcAft>
          </a:pPr>
          <a:r>
            <a:rPr lang="tr-TR" sz="4100" kern="1200" dirty="0"/>
            <a:t>STEM</a:t>
          </a:r>
        </a:p>
      </dsp:txBody>
      <dsp:txXfrm rot="5400000">
        <a:off x="-318357" y="322453"/>
        <a:ext cx="2122382" cy="1485667"/>
      </dsp:txXfrm>
    </dsp:sp>
    <dsp:sp modelId="{BC87A24A-370B-42D2-AD3B-5738DF00611A}">
      <dsp:nvSpPr>
        <dsp:cNvPr id="0" name=""/>
        <dsp:cNvSpPr/>
      </dsp:nvSpPr>
      <dsp:spPr>
        <a:xfrm rot="5400000">
          <a:off x="4641307" y="-3178418"/>
          <a:ext cx="1379548" cy="7744576"/>
        </a:xfrm>
        <a:prstGeom prst="round2SameRect">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tr-TR" sz="2400" kern="1200" dirty="0">
              <a:solidFill>
                <a:schemeClr val="accent1"/>
              </a:solidFill>
              <a:latin typeface="Sniglet" panose="020B0604020202020204" charset="0"/>
            </a:rPr>
            <a:t>Disiplinlerarası STEM Eğitimi, Benjamin </a:t>
          </a:r>
          <a:r>
            <a:rPr lang="tr-TR" sz="2400" kern="1200" dirty="0" err="1">
              <a:solidFill>
                <a:schemeClr val="accent1"/>
              </a:solidFill>
              <a:latin typeface="Sniglet" panose="020B0604020202020204" charset="0"/>
            </a:rPr>
            <a:t>Bloom'un</a:t>
          </a:r>
          <a:r>
            <a:rPr lang="tr-TR" sz="2400" kern="1200" dirty="0">
              <a:solidFill>
                <a:schemeClr val="accent1"/>
              </a:solidFill>
              <a:latin typeface="Sniglet" panose="020B0604020202020204" charset="0"/>
            </a:rPr>
            <a:t> Davranış  Sınıflandırma sistemindeki analiz, sentez ve değerlendirme yapma seviyelerindeki üst düzey bilişsel davranışlarının gelişmesini sağlayacaktır.</a:t>
          </a:r>
        </a:p>
      </dsp:txBody>
      <dsp:txXfrm rot="5400000">
        <a:off x="4641307" y="-3178418"/>
        <a:ext cx="1379548" cy="7744576"/>
      </dsp:txXfrm>
    </dsp:sp>
    <dsp:sp modelId="{EB4884CA-772C-412D-AD51-B15F7D306DAE}">
      <dsp:nvSpPr>
        <dsp:cNvPr id="0" name=""/>
        <dsp:cNvSpPr/>
      </dsp:nvSpPr>
      <dsp:spPr>
        <a:xfrm rot="5400000">
          <a:off x="-318357" y="2747782"/>
          <a:ext cx="2122382" cy="1485667"/>
        </a:xfrm>
        <a:prstGeom prst="chevron">
          <a:avLst/>
        </a:prstGeom>
        <a:solidFill>
          <a:schemeClr val="accent1">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035" tIns="26035" rIns="26035" bIns="26035" numCol="1" spcCol="1270" anchor="ctr" anchorCtr="0">
          <a:noAutofit/>
        </a:bodyPr>
        <a:lstStyle/>
        <a:p>
          <a:pPr lvl="0" algn="ctr" defTabSz="1822450">
            <a:lnSpc>
              <a:spcPct val="90000"/>
            </a:lnSpc>
            <a:spcBef>
              <a:spcPct val="0"/>
            </a:spcBef>
            <a:spcAft>
              <a:spcPct val="35000"/>
            </a:spcAft>
          </a:pPr>
          <a:r>
            <a:rPr lang="tr-TR" sz="4100" kern="1200" dirty="0"/>
            <a:t>STEM</a:t>
          </a:r>
        </a:p>
      </dsp:txBody>
      <dsp:txXfrm rot="5400000">
        <a:off x="-318357" y="2747782"/>
        <a:ext cx="2122382" cy="1485667"/>
      </dsp:txXfrm>
    </dsp:sp>
    <dsp:sp modelId="{52179E5D-2438-415B-8A8B-F8B0C31B216B}">
      <dsp:nvSpPr>
        <dsp:cNvPr id="0" name=""/>
        <dsp:cNvSpPr/>
      </dsp:nvSpPr>
      <dsp:spPr>
        <a:xfrm rot="5400000">
          <a:off x="4115686" y="-753089"/>
          <a:ext cx="2484538" cy="7744576"/>
        </a:xfrm>
        <a:prstGeom prst="round2SameRect">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tr-TR" sz="2400" kern="1200" dirty="0">
              <a:solidFill>
                <a:schemeClr val="accent1"/>
              </a:solidFill>
              <a:latin typeface="Sniglet" panose="020B0604020202020204" charset="0"/>
            </a:rPr>
            <a:t>Analiz davranışı seviyesindeki bir öğrenci, STEM bileşenlerini sorgulayarak, bir ürünü veya bir buluşu oluşturan fen, teknoloji, mühendislik, matematik bileşenlerini ayırt ve tespit etme becerilerini geliştirebilir. (Örneğin bir televizyonun fizikî (Fen), elektronik (Teknoloji), tasarıma dönük (Mühendislik) ve fonksiyonel (Matematik) bileşenlerini ayırt eder.) </a:t>
          </a:r>
        </a:p>
      </dsp:txBody>
      <dsp:txXfrm rot="5400000">
        <a:off x="4115686" y="-753089"/>
        <a:ext cx="2484538" cy="7744576"/>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2864FDE-7935-40CF-9E9B-3012C0AF0F64}">
      <dsp:nvSpPr>
        <dsp:cNvPr id="0" name=""/>
        <dsp:cNvSpPr/>
      </dsp:nvSpPr>
      <dsp:spPr>
        <a:xfrm rot="5400000">
          <a:off x="-362381" y="366486"/>
          <a:ext cx="2415874" cy="1691112"/>
        </a:xfrm>
        <a:prstGeom prst="chevron">
          <a:avLst/>
        </a:prstGeom>
        <a:solidFill>
          <a:schemeClr val="accent1">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845" tIns="29845" rIns="29845" bIns="29845" numCol="1" spcCol="1270" anchor="ctr" anchorCtr="0">
          <a:noAutofit/>
        </a:bodyPr>
        <a:lstStyle/>
        <a:p>
          <a:pPr lvl="0" algn="ctr" defTabSz="2089150">
            <a:lnSpc>
              <a:spcPct val="90000"/>
            </a:lnSpc>
            <a:spcBef>
              <a:spcPct val="0"/>
            </a:spcBef>
            <a:spcAft>
              <a:spcPct val="35000"/>
            </a:spcAft>
          </a:pPr>
          <a:r>
            <a:rPr lang="tr-TR" sz="4700" kern="1200" dirty="0"/>
            <a:t>STEM</a:t>
          </a:r>
        </a:p>
      </dsp:txBody>
      <dsp:txXfrm rot="5400000">
        <a:off x="-362381" y="366486"/>
        <a:ext cx="2415874" cy="1691112"/>
      </dsp:txXfrm>
    </dsp:sp>
    <dsp:sp modelId="{1832513F-E548-46DB-9A5A-8D7A310E5DA3}">
      <dsp:nvSpPr>
        <dsp:cNvPr id="0" name=""/>
        <dsp:cNvSpPr/>
      </dsp:nvSpPr>
      <dsp:spPr>
        <a:xfrm rot="5400000">
          <a:off x="4675518" y="-2980301"/>
          <a:ext cx="1570318" cy="7539131"/>
        </a:xfrm>
        <a:prstGeom prst="round2SameRect">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tr-TR" sz="2400" kern="1200" dirty="0">
              <a:solidFill>
                <a:schemeClr val="accent1"/>
              </a:solidFill>
              <a:latin typeface="Sniglet" panose="020B0604020202020204" charset="0"/>
            </a:rPr>
            <a:t>Sentez davranışı seviyesindeki öğrenciler ise bir ürünü ya da buluşu, STEM bilgi ve becerilerini kullanarak tasarlayıp üretebilirler. Sözgelimi bir tarım robotunu yapabilirler.</a:t>
          </a:r>
        </a:p>
      </dsp:txBody>
      <dsp:txXfrm rot="5400000">
        <a:off x="4675518" y="-2980301"/>
        <a:ext cx="1570318" cy="7539131"/>
      </dsp:txXfrm>
    </dsp:sp>
    <dsp:sp modelId="{D3A60A5C-E390-4AE9-AEC3-AB8786785943}">
      <dsp:nvSpPr>
        <dsp:cNvPr id="0" name=""/>
        <dsp:cNvSpPr/>
      </dsp:nvSpPr>
      <dsp:spPr>
        <a:xfrm rot="5400000">
          <a:off x="-362381" y="2498304"/>
          <a:ext cx="2415874" cy="1691112"/>
        </a:xfrm>
        <a:prstGeom prst="chevron">
          <a:avLst/>
        </a:prstGeom>
        <a:solidFill>
          <a:schemeClr val="accent1">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845" tIns="29845" rIns="29845" bIns="29845" numCol="1" spcCol="1270" anchor="ctr" anchorCtr="0">
          <a:noAutofit/>
        </a:bodyPr>
        <a:lstStyle/>
        <a:p>
          <a:pPr lvl="0" algn="ctr" defTabSz="2089150">
            <a:lnSpc>
              <a:spcPct val="90000"/>
            </a:lnSpc>
            <a:spcBef>
              <a:spcPct val="0"/>
            </a:spcBef>
            <a:spcAft>
              <a:spcPct val="35000"/>
            </a:spcAft>
          </a:pPr>
          <a:r>
            <a:rPr lang="tr-TR" sz="4700" kern="1200" dirty="0"/>
            <a:t>STEM</a:t>
          </a:r>
        </a:p>
      </dsp:txBody>
      <dsp:txXfrm rot="5400000">
        <a:off x="-362381" y="2498304"/>
        <a:ext cx="2415874" cy="1691112"/>
      </dsp:txXfrm>
    </dsp:sp>
    <dsp:sp modelId="{6EB58C04-1416-463F-8622-5714C4FF7DDD}">
      <dsp:nvSpPr>
        <dsp:cNvPr id="0" name=""/>
        <dsp:cNvSpPr/>
      </dsp:nvSpPr>
      <dsp:spPr>
        <a:xfrm rot="5400000">
          <a:off x="4675518" y="-848483"/>
          <a:ext cx="1570318" cy="7539131"/>
        </a:xfrm>
        <a:prstGeom prst="round2SameRect">
          <a:avLst/>
        </a:prstGeom>
        <a:solidFill>
          <a:schemeClr val="lt1">
            <a:alpha val="90000"/>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tr-TR" sz="2400" kern="1200" dirty="0">
              <a:solidFill>
                <a:schemeClr val="accent1"/>
              </a:solidFill>
              <a:latin typeface="Sniglet" panose="020B0604020202020204" charset="0"/>
            </a:rPr>
            <a:t>Değerlendirme davranışı seviyesinde ise öğrenciler, bir ürün ya da buluş oluşturan STEM bileşenlerinin uygunluk ve yeterliğini değerlendirebilirler. (Örneğin, bir gözetleme </a:t>
          </a:r>
          <a:r>
            <a:rPr lang="tr-TR" sz="2400" kern="1200" dirty="0" err="1">
              <a:solidFill>
                <a:schemeClr val="accent1"/>
              </a:solidFill>
              <a:latin typeface="Sniglet" panose="020B0604020202020204" charset="0"/>
            </a:rPr>
            <a:t>dronunu</a:t>
          </a:r>
          <a:r>
            <a:rPr lang="tr-TR" sz="2400" kern="1200" dirty="0">
              <a:solidFill>
                <a:schemeClr val="accent1"/>
              </a:solidFill>
              <a:latin typeface="Sniglet" panose="020B0604020202020204" charset="0"/>
            </a:rPr>
            <a:t> daha iyi hale getirebilirler.)</a:t>
          </a:r>
        </a:p>
      </dsp:txBody>
      <dsp:txXfrm rot="5400000">
        <a:off x="4675518" y="-848483"/>
        <a:ext cx="1570318" cy="7539131"/>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81C9CD4-580A-4EEC-AC05-E5D148F9843F}">
      <dsp:nvSpPr>
        <dsp:cNvPr id="0" name=""/>
        <dsp:cNvSpPr/>
      </dsp:nvSpPr>
      <dsp:spPr>
        <a:xfrm>
          <a:off x="0" y="0"/>
          <a:ext cx="11643392" cy="5376131"/>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l" defTabSz="1600200">
            <a:lnSpc>
              <a:spcPct val="100000"/>
            </a:lnSpc>
            <a:spcBef>
              <a:spcPct val="0"/>
            </a:spcBef>
            <a:spcAft>
              <a:spcPts val="0"/>
            </a:spcAft>
          </a:pPr>
          <a:r>
            <a:rPr lang="tr-TR" sz="3600" kern="1200" dirty="0"/>
            <a:t>STEM eğitiminin </a:t>
          </a:r>
        </a:p>
        <a:p>
          <a:pPr lvl="0" algn="l" defTabSz="1600200">
            <a:lnSpc>
              <a:spcPct val="100000"/>
            </a:lnSpc>
            <a:spcBef>
              <a:spcPct val="0"/>
            </a:spcBef>
            <a:spcAft>
              <a:spcPts val="0"/>
            </a:spcAft>
          </a:pPr>
          <a:r>
            <a:rPr lang="tr-TR" sz="3600" kern="1200" dirty="0"/>
            <a:t>temelinde;</a:t>
          </a:r>
        </a:p>
        <a:p>
          <a:pPr lvl="0" algn="l" defTabSz="1600200">
            <a:lnSpc>
              <a:spcPct val="100000"/>
            </a:lnSpc>
            <a:spcBef>
              <a:spcPct val="0"/>
            </a:spcBef>
            <a:spcAft>
              <a:spcPts val="0"/>
            </a:spcAft>
          </a:pPr>
          <a:r>
            <a:rPr lang="tr-TR" sz="3600" kern="1200" dirty="0"/>
            <a:t>öğrencileri içerik öğrenmekten </a:t>
          </a:r>
        </a:p>
        <a:p>
          <a:pPr lvl="0" algn="l" defTabSz="1600200">
            <a:lnSpc>
              <a:spcPct val="100000"/>
            </a:lnSpc>
            <a:spcBef>
              <a:spcPct val="0"/>
            </a:spcBef>
            <a:spcAft>
              <a:spcPts val="0"/>
            </a:spcAft>
          </a:pPr>
          <a:r>
            <a:rPr lang="tr-TR" sz="3600" kern="1200" dirty="0"/>
            <a:t>daha çok sorgulamaya, araştırma yapmaya, üretime ve yeni buluşlar yapmaya yönlendirme vardır.</a:t>
          </a:r>
        </a:p>
      </dsp:txBody>
      <dsp:txXfrm>
        <a:off x="2866291" y="0"/>
        <a:ext cx="8777100" cy="5376131"/>
      </dsp:txXfrm>
    </dsp:sp>
    <dsp:sp modelId="{471C8B90-D81A-4685-B11D-005F17586AAD}">
      <dsp:nvSpPr>
        <dsp:cNvPr id="0" name=""/>
        <dsp:cNvSpPr/>
      </dsp:nvSpPr>
      <dsp:spPr>
        <a:xfrm>
          <a:off x="52258" y="656834"/>
          <a:ext cx="2845947" cy="2617788"/>
        </a:xfrm>
        <a:prstGeom prst="roundRect">
          <a:avLst>
            <a:gd name="adj" fmla="val 10000"/>
          </a:avLst>
        </a:prstGeom>
        <a:blipFill rotWithShape="1">
          <a:blip xmlns:r="http://schemas.openxmlformats.org/officeDocument/2006/relationships" r:embed="rId1"/>
          <a:stretch>
            <a:fillRect/>
          </a:stretch>
        </a:blip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4#2">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6F260B-5FE3-4343-8CE9-D5DDBCBD5149}" type="datetimeFigureOut">
              <a:rPr lang="tr-TR" smtClean="0"/>
              <a:pPr/>
              <a:t>06/09/2019</a:t>
            </a:fld>
            <a:endParaRPr lang="tr-TR"/>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9938C73-2DAB-4937-94B6-074380A20A8D}" type="slidenum">
              <a:rPr lang="tr-TR" smtClean="0"/>
              <a:pPr/>
              <a:t>‹#›</a:t>
            </a:fld>
            <a:endParaRPr lang="tr-TR"/>
          </a:p>
        </p:txBody>
      </p:sp>
    </p:spTree>
    <p:extLst>
      <p:ext uri="{BB962C8B-B14F-4D97-AF65-F5344CB8AC3E}">
        <p14:creationId xmlns:p14="http://schemas.microsoft.com/office/powerpoint/2010/main" xmlns="" val="9988108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1"/>
        <p:cNvGrpSpPr/>
        <p:nvPr/>
      </p:nvGrpSpPr>
      <p:grpSpPr>
        <a:xfrm>
          <a:off x="0" y="0"/>
          <a:ext cx="0" cy="0"/>
          <a:chOff x="0" y="0"/>
          <a:chExt cx="0" cy="0"/>
        </a:xfrm>
      </p:grpSpPr>
      <p:sp>
        <p:nvSpPr>
          <p:cNvPr id="522" name="Shape 52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23" name="Shape 52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5"/>
        <p:cNvGrpSpPr/>
        <p:nvPr/>
      </p:nvGrpSpPr>
      <p:grpSpPr>
        <a:xfrm>
          <a:off x="0" y="0"/>
          <a:ext cx="0" cy="0"/>
          <a:chOff x="0" y="0"/>
          <a:chExt cx="0" cy="0"/>
        </a:xfrm>
      </p:grpSpPr>
      <p:sp>
        <p:nvSpPr>
          <p:cNvPr id="536" name="Shape 53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37" name="Shape 53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3"/>
        <p:cNvGrpSpPr/>
        <p:nvPr/>
      </p:nvGrpSpPr>
      <p:grpSpPr>
        <a:xfrm>
          <a:off x="0" y="0"/>
          <a:ext cx="0" cy="0"/>
          <a:chOff x="0" y="0"/>
          <a:chExt cx="0" cy="0"/>
        </a:xfrm>
      </p:grpSpPr>
      <p:sp>
        <p:nvSpPr>
          <p:cNvPr id="544" name="Shape 54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45" name="Shape 54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3"/>
        <p:cNvGrpSpPr/>
        <p:nvPr/>
      </p:nvGrpSpPr>
      <p:grpSpPr>
        <a:xfrm>
          <a:off x="0" y="0"/>
          <a:ext cx="0" cy="0"/>
          <a:chOff x="0" y="0"/>
          <a:chExt cx="0" cy="0"/>
        </a:xfrm>
      </p:grpSpPr>
      <p:sp>
        <p:nvSpPr>
          <p:cNvPr id="544" name="Shape 54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45" name="Shape 54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9"/>
        <p:cNvGrpSpPr/>
        <p:nvPr/>
      </p:nvGrpSpPr>
      <p:grpSpPr>
        <a:xfrm>
          <a:off x="0" y="0"/>
          <a:ext cx="0" cy="0"/>
          <a:chOff x="0" y="0"/>
          <a:chExt cx="0" cy="0"/>
        </a:xfrm>
      </p:grpSpPr>
      <p:sp>
        <p:nvSpPr>
          <p:cNvPr id="550" name="Shape 55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51" name="Shape 55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5"/>
        <p:cNvGrpSpPr/>
        <p:nvPr/>
      </p:nvGrpSpPr>
      <p:grpSpPr>
        <a:xfrm>
          <a:off x="0" y="0"/>
          <a:ext cx="0" cy="0"/>
          <a:chOff x="0" y="0"/>
          <a:chExt cx="0" cy="0"/>
        </a:xfrm>
      </p:grpSpPr>
      <p:sp>
        <p:nvSpPr>
          <p:cNvPr id="556" name="Shape 55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57" name="Shape 55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3"/>
        <p:cNvGrpSpPr/>
        <p:nvPr/>
      </p:nvGrpSpPr>
      <p:grpSpPr>
        <a:xfrm>
          <a:off x="0" y="0"/>
          <a:ext cx="0" cy="0"/>
          <a:chOff x="0" y="0"/>
          <a:chExt cx="0" cy="0"/>
        </a:xfrm>
      </p:grpSpPr>
      <p:sp>
        <p:nvSpPr>
          <p:cNvPr id="544" name="Shape 54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45" name="Shape 54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xmlns="" val="23880610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tr-TR"/>
              <a:t>Asıl başlık stili için tıklatın</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tıklayın</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tr-TR"/>
              <a:t>Asıl başlık stili için tıklatın</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smtClean="0"/>
              <a:pPr/>
              <a:t>9/6/2019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tr-TR"/>
              <a:t>Asıl başlık stili için tıklatın</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smtClean="0"/>
              <a:pPr/>
              <a:t>9/6/2019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tr-TR"/>
              <a:t>Asıl başlık stili için tıklatın</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a:t>Asıl metin stillerini düzenle</a:t>
            </a:r>
          </a:p>
        </p:txBody>
      </p:sp>
      <p:sp>
        <p:nvSpPr>
          <p:cNvPr id="5" name="Date Placeholder 4"/>
          <p:cNvSpPr>
            <a:spLocks noGrp="1"/>
          </p:cNvSpPr>
          <p:nvPr>
            <p:ph type="dt" sz="half" idx="10"/>
          </p:nvPr>
        </p:nvSpPr>
        <p:spPr/>
        <p:txBody>
          <a:bodyPr/>
          <a:lstStyle/>
          <a:p>
            <a:fld id="{B61BEF0D-F0BB-DE4B-95CE-6DB70DBA9567}" type="datetimeFigureOut">
              <a:rPr lang="en-US" smtClean="0"/>
              <a:pPr/>
              <a:t>9/6/2019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tr-TR"/>
              <a:t>Asıl başlık stili için tıklatın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a:t>Asıl metin stillerini düzenle</a:t>
            </a:r>
          </a:p>
        </p:txBody>
      </p:sp>
      <p:sp>
        <p:nvSpPr>
          <p:cNvPr id="5" name="Date Placeholder 4"/>
          <p:cNvSpPr>
            <a:spLocks noGrp="1"/>
          </p:cNvSpPr>
          <p:nvPr>
            <p:ph type="dt" sz="half" idx="10"/>
          </p:nvPr>
        </p:nvSpPr>
        <p:spPr/>
        <p:txBody>
          <a:bodyPr/>
          <a:lstStyle/>
          <a:p>
            <a:fld id="{B61BEF0D-F0BB-DE4B-95CE-6DB70DBA9567}" type="datetimeFigureOut">
              <a:rPr lang="en-US" smtClean="0"/>
              <a:pPr/>
              <a:t>9/6/2019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tr-TR"/>
              <a:t>Asıl başlık stili için tıklatın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a:t>Asıl metin stillerini düzenle</a:t>
            </a:r>
          </a:p>
        </p:txBody>
      </p:sp>
      <p:sp>
        <p:nvSpPr>
          <p:cNvPr id="5" name="Date Placeholder 4"/>
          <p:cNvSpPr>
            <a:spLocks noGrp="1"/>
          </p:cNvSpPr>
          <p:nvPr>
            <p:ph type="dt" sz="half" idx="10"/>
          </p:nvPr>
        </p:nvSpPr>
        <p:spPr/>
        <p:txBody>
          <a:bodyPr/>
          <a:lstStyle/>
          <a:p>
            <a:fld id="{B61BEF0D-F0BB-DE4B-95CE-6DB70DBA9567}" type="datetimeFigureOut">
              <a:rPr lang="en-US" smtClean="0"/>
              <a:pPr/>
              <a:t>9/6/2019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 için tıklatın</a:t>
            </a:r>
            <a:endParaRPr lang="en-US" dirty="0"/>
          </a:p>
        </p:txBody>
      </p:sp>
      <p:sp>
        <p:nvSpPr>
          <p:cNvPr id="3" name="Vertical Text Placeholder 2"/>
          <p:cNvSpPr>
            <a:spLocks noGrp="1"/>
          </p:cNvSpPr>
          <p:nvPr>
            <p:ph type="body" orient="vert" idx="1"/>
          </p:nvPr>
        </p:nvSpPr>
        <p:spPr/>
        <p:txBody>
          <a:bodyPr vert="eaVert" ancho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tr-TR"/>
              <a:t>Asıl başlık stili için tıklatın</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161"/>
        <p:cNvGrpSpPr/>
        <p:nvPr/>
      </p:nvGrpSpPr>
      <p:grpSpPr>
        <a:xfrm>
          <a:off x="0" y="0"/>
          <a:ext cx="0" cy="0"/>
          <a:chOff x="0" y="0"/>
          <a:chExt cx="0" cy="0"/>
        </a:xfrm>
      </p:grpSpPr>
      <p:sp>
        <p:nvSpPr>
          <p:cNvPr id="162" name="Shape 162"/>
          <p:cNvSpPr txBox="1">
            <a:spLocks noGrp="1"/>
          </p:cNvSpPr>
          <p:nvPr>
            <p:ph type="ctrTitle"/>
          </p:nvPr>
        </p:nvSpPr>
        <p:spPr>
          <a:xfrm>
            <a:off x="3073467" y="1548067"/>
            <a:ext cx="8204000" cy="1546400"/>
          </a:xfrm>
          <a:prstGeom prst="rect">
            <a:avLst/>
          </a:prstGeom>
        </p:spPr>
        <p:txBody>
          <a:bodyPr spcFirstLastPara="1" wrap="square" lIns="121897" tIns="121897" rIns="121897" bIns="121897" anchor="ctr" anchorCtr="0"/>
          <a:lstStyle>
            <a:lvl1pPr lvl="0" algn="r">
              <a:spcBef>
                <a:spcPts val="0"/>
              </a:spcBef>
              <a:spcAft>
                <a:spcPts val="0"/>
              </a:spcAft>
              <a:buClr>
                <a:srgbClr val="1C4587"/>
              </a:buClr>
              <a:buSzPts val="4800"/>
              <a:buNone/>
              <a:defRPr sz="6400" b="0">
                <a:solidFill>
                  <a:srgbClr val="1C4587"/>
                </a:solidFill>
              </a:defRPr>
            </a:lvl1pPr>
            <a:lvl2pPr lvl="1" algn="r">
              <a:spcBef>
                <a:spcPts val="0"/>
              </a:spcBef>
              <a:spcAft>
                <a:spcPts val="0"/>
              </a:spcAft>
              <a:buClr>
                <a:srgbClr val="1C4587"/>
              </a:buClr>
              <a:buSzPts val="4800"/>
              <a:buNone/>
              <a:defRPr sz="6400" b="0">
                <a:solidFill>
                  <a:srgbClr val="1C4587"/>
                </a:solidFill>
              </a:defRPr>
            </a:lvl2pPr>
            <a:lvl3pPr lvl="2" algn="r">
              <a:spcBef>
                <a:spcPts val="0"/>
              </a:spcBef>
              <a:spcAft>
                <a:spcPts val="0"/>
              </a:spcAft>
              <a:buClr>
                <a:srgbClr val="1C4587"/>
              </a:buClr>
              <a:buSzPts val="4800"/>
              <a:buNone/>
              <a:defRPr sz="6400" b="0">
                <a:solidFill>
                  <a:srgbClr val="1C4587"/>
                </a:solidFill>
              </a:defRPr>
            </a:lvl3pPr>
            <a:lvl4pPr lvl="3" algn="r">
              <a:spcBef>
                <a:spcPts val="0"/>
              </a:spcBef>
              <a:spcAft>
                <a:spcPts val="0"/>
              </a:spcAft>
              <a:buClr>
                <a:srgbClr val="1C4587"/>
              </a:buClr>
              <a:buSzPts val="4800"/>
              <a:buNone/>
              <a:defRPr sz="6400" b="0">
                <a:solidFill>
                  <a:srgbClr val="1C4587"/>
                </a:solidFill>
              </a:defRPr>
            </a:lvl4pPr>
            <a:lvl5pPr lvl="4" algn="r">
              <a:spcBef>
                <a:spcPts val="0"/>
              </a:spcBef>
              <a:spcAft>
                <a:spcPts val="0"/>
              </a:spcAft>
              <a:buClr>
                <a:srgbClr val="1C4587"/>
              </a:buClr>
              <a:buSzPts val="4800"/>
              <a:buNone/>
              <a:defRPr sz="6400" b="0">
                <a:solidFill>
                  <a:srgbClr val="1C4587"/>
                </a:solidFill>
              </a:defRPr>
            </a:lvl5pPr>
            <a:lvl6pPr lvl="5" algn="r">
              <a:spcBef>
                <a:spcPts val="0"/>
              </a:spcBef>
              <a:spcAft>
                <a:spcPts val="0"/>
              </a:spcAft>
              <a:buClr>
                <a:srgbClr val="1C4587"/>
              </a:buClr>
              <a:buSzPts val="4800"/>
              <a:buNone/>
              <a:defRPr sz="6400" b="0">
                <a:solidFill>
                  <a:srgbClr val="1C4587"/>
                </a:solidFill>
              </a:defRPr>
            </a:lvl6pPr>
            <a:lvl7pPr lvl="6" algn="r">
              <a:spcBef>
                <a:spcPts val="0"/>
              </a:spcBef>
              <a:spcAft>
                <a:spcPts val="0"/>
              </a:spcAft>
              <a:buClr>
                <a:srgbClr val="1C4587"/>
              </a:buClr>
              <a:buSzPts val="4800"/>
              <a:buNone/>
              <a:defRPr sz="6400" b="0">
                <a:solidFill>
                  <a:srgbClr val="1C4587"/>
                </a:solidFill>
              </a:defRPr>
            </a:lvl7pPr>
            <a:lvl8pPr lvl="7" algn="r">
              <a:spcBef>
                <a:spcPts val="0"/>
              </a:spcBef>
              <a:spcAft>
                <a:spcPts val="0"/>
              </a:spcAft>
              <a:buClr>
                <a:srgbClr val="1C4587"/>
              </a:buClr>
              <a:buSzPts val="4800"/>
              <a:buNone/>
              <a:defRPr sz="6400" b="0">
                <a:solidFill>
                  <a:srgbClr val="1C4587"/>
                </a:solidFill>
              </a:defRPr>
            </a:lvl8pPr>
            <a:lvl9pPr lvl="8" algn="r">
              <a:spcBef>
                <a:spcPts val="0"/>
              </a:spcBef>
              <a:spcAft>
                <a:spcPts val="0"/>
              </a:spcAft>
              <a:buClr>
                <a:srgbClr val="1C4587"/>
              </a:buClr>
              <a:buSzPts val="4800"/>
              <a:buNone/>
              <a:defRPr sz="6400" b="0">
                <a:solidFill>
                  <a:srgbClr val="1C4587"/>
                </a:solidFill>
              </a:defRPr>
            </a:lvl9pPr>
          </a:lstStyle>
          <a:p>
            <a:endParaRPr/>
          </a:p>
        </p:txBody>
      </p:sp>
      <p:sp>
        <p:nvSpPr>
          <p:cNvPr id="163" name="Shape 163"/>
          <p:cNvSpPr/>
          <p:nvPr/>
        </p:nvSpPr>
        <p:spPr>
          <a:xfrm>
            <a:off x="964924" y="5626789"/>
            <a:ext cx="1059833" cy="1314316"/>
          </a:xfrm>
          <a:custGeom>
            <a:avLst/>
            <a:gdLst/>
            <a:ahLst/>
            <a:cxnLst/>
            <a:rect l="0" t="0" r="0" b="0"/>
            <a:pathLst>
              <a:path w="15884" h="19698" extrusionOk="0">
                <a:moveTo>
                  <a:pt x="9355" y="4108"/>
                </a:moveTo>
                <a:lnTo>
                  <a:pt x="9465" y="4145"/>
                </a:lnTo>
                <a:lnTo>
                  <a:pt x="9538" y="4182"/>
                </a:lnTo>
                <a:lnTo>
                  <a:pt x="9648" y="4328"/>
                </a:lnTo>
                <a:lnTo>
                  <a:pt x="9721" y="4549"/>
                </a:lnTo>
                <a:lnTo>
                  <a:pt x="9721" y="4769"/>
                </a:lnTo>
                <a:lnTo>
                  <a:pt x="9721" y="4842"/>
                </a:lnTo>
                <a:lnTo>
                  <a:pt x="9685" y="4879"/>
                </a:lnTo>
                <a:lnTo>
                  <a:pt x="9575" y="4952"/>
                </a:lnTo>
                <a:lnTo>
                  <a:pt x="9391" y="4952"/>
                </a:lnTo>
                <a:lnTo>
                  <a:pt x="9355" y="4915"/>
                </a:lnTo>
                <a:lnTo>
                  <a:pt x="9281" y="4842"/>
                </a:lnTo>
                <a:lnTo>
                  <a:pt x="9208" y="4695"/>
                </a:lnTo>
                <a:lnTo>
                  <a:pt x="9171" y="4549"/>
                </a:lnTo>
                <a:lnTo>
                  <a:pt x="9171" y="4438"/>
                </a:lnTo>
                <a:lnTo>
                  <a:pt x="9171" y="4328"/>
                </a:lnTo>
                <a:lnTo>
                  <a:pt x="9245" y="4108"/>
                </a:lnTo>
                <a:close/>
                <a:moveTo>
                  <a:pt x="9355" y="3705"/>
                </a:moveTo>
                <a:lnTo>
                  <a:pt x="9245" y="3742"/>
                </a:lnTo>
                <a:lnTo>
                  <a:pt x="9135" y="3778"/>
                </a:lnTo>
                <a:lnTo>
                  <a:pt x="9025" y="3852"/>
                </a:lnTo>
                <a:lnTo>
                  <a:pt x="8988" y="3925"/>
                </a:lnTo>
                <a:lnTo>
                  <a:pt x="8914" y="3998"/>
                </a:lnTo>
                <a:lnTo>
                  <a:pt x="8841" y="4218"/>
                </a:lnTo>
                <a:lnTo>
                  <a:pt x="8804" y="4475"/>
                </a:lnTo>
                <a:lnTo>
                  <a:pt x="8804" y="4659"/>
                </a:lnTo>
                <a:lnTo>
                  <a:pt x="8841" y="4805"/>
                </a:lnTo>
                <a:lnTo>
                  <a:pt x="8878" y="4952"/>
                </a:lnTo>
                <a:lnTo>
                  <a:pt x="8988" y="5099"/>
                </a:lnTo>
                <a:lnTo>
                  <a:pt x="9098" y="5209"/>
                </a:lnTo>
                <a:lnTo>
                  <a:pt x="9245" y="5282"/>
                </a:lnTo>
                <a:lnTo>
                  <a:pt x="9391" y="5355"/>
                </a:lnTo>
                <a:lnTo>
                  <a:pt x="9538" y="5355"/>
                </a:lnTo>
                <a:lnTo>
                  <a:pt x="9721" y="5319"/>
                </a:lnTo>
                <a:lnTo>
                  <a:pt x="9868" y="5245"/>
                </a:lnTo>
                <a:lnTo>
                  <a:pt x="10015" y="5135"/>
                </a:lnTo>
                <a:lnTo>
                  <a:pt x="10088" y="4989"/>
                </a:lnTo>
                <a:lnTo>
                  <a:pt x="10125" y="4805"/>
                </a:lnTo>
                <a:lnTo>
                  <a:pt x="10125" y="4659"/>
                </a:lnTo>
                <a:lnTo>
                  <a:pt x="10088" y="4475"/>
                </a:lnTo>
                <a:lnTo>
                  <a:pt x="10052" y="4292"/>
                </a:lnTo>
                <a:lnTo>
                  <a:pt x="9978" y="4145"/>
                </a:lnTo>
                <a:lnTo>
                  <a:pt x="9905" y="3998"/>
                </a:lnTo>
                <a:lnTo>
                  <a:pt x="9795" y="3888"/>
                </a:lnTo>
                <a:lnTo>
                  <a:pt x="9648" y="3778"/>
                </a:lnTo>
                <a:lnTo>
                  <a:pt x="9501" y="3742"/>
                </a:lnTo>
                <a:lnTo>
                  <a:pt x="9355" y="3705"/>
                </a:lnTo>
                <a:close/>
                <a:moveTo>
                  <a:pt x="11262" y="6676"/>
                </a:moveTo>
                <a:lnTo>
                  <a:pt x="11262" y="6786"/>
                </a:lnTo>
                <a:lnTo>
                  <a:pt x="11225" y="6859"/>
                </a:lnTo>
                <a:lnTo>
                  <a:pt x="11152" y="6933"/>
                </a:lnTo>
                <a:lnTo>
                  <a:pt x="11042" y="7006"/>
                </a:lnTo>
                <a:lnTo>
                  <a:pt x="10785" y="7116"/>
                </a:lnTo>
                <a:lnTo>
                  <a:pt x="10602" y="7190"/>
                </a:lnTo>
                <a:lnTo>
                  <a:pt x="9795" y="7556"/>
                </a:lnTo>
                <a:lnTo>
                  <a:pt x="9721" y="7263"/>
                </a:lnTo>
                <a:lnTo>
                  <a:pt x="10639" y="6823"/>
                </a:lnTo>
                <a:lnTo>
                  <a:pt x="11079" y="6676"/>
                </a:lnTo>
                <a:close/>
                <a:moveTo>
                  <a:pt x="11115" y="6273"/>
                </a:moveTo>
                <a:lnTo>
                  <a:pt x="10859" y="6346"/>
                </a:lnTo>
                <a:lnTo>
                  <a:pt x="10052" y="6639"/>
                </a:lnTo>
                <a:lnTo>
                  <a:pt x="9648" y="6823"/>
                </a:lnTo>
                <a:lnTo>
                  <a:pt x="9281" y="7006"/>
                </a:lnTo>
                <a:lnTo>
                  <a:pt x="9208" y="7080"/>
                </a:lnTo>
                <a:lnTo>
                  <a:pt x="9208" y="7116"/>
                </a:lnTo>
                <a:lnTo>
                  <a:pt x="9208" y="7190"/>
                </a:lnTo>
                <a:lnTo>
                  <a:pt x="9208" y="7263"/>
                </a:lnTo>
                <a:lnTo>
                  <a:pt x="9318" y="7336"/>
                </a:lnTo>
                <a:lnTo>
                  <a:pt x="9465" y="7336"/>
                </a:lnTo>
                <a:lnTo>
                  <a:pt x="9465" y="7593"/>
                </a:lnTo>
                <a:lnTo>
                  <a:pt x="9538" y="7813"/>
                </a:lnTo>
                <a:lnTo>
                  <a:pt x="9575" y="7887"/>
                </a:lnTo>
                <a:lnTo>
                  <a:pt x="9648" y="7923"/>
                </a:lnTo>
                <a:lnTo>
                  <a:pt x="9758" y="7923"/>
                </a:lnTo>
                <a:lnTo>
                  <a:pt x="10492" y="7630"/>
                </a:lnTo>
                <a:lnTo>
                  <a:pt x="10859" y="7483"/>
                </a:lnTo>
                <a:lnTo>
                  <a:pt x="11225" y="7336"/>
                </a:lnTo>
                <a:lnTo>
                  <a:pt x="11409" y="7190"/>
                </a:lnTo>
                <a:lnTo>
                  <a:pt x="11556" y="7006"/>
                </a:lnTo>
                <a:lnTo>
                  <a:pt x="11629" y="6896"/>
                </a:lnTo>
                <a:lnTo>
                  <a:pt x="11629" y="6786"/>
                </a:lnTo>
                <a:lnTo>
                  <a:pt x="11629" y="6676"/>
                </a:lnTo>
                <a:lnTo>
                  <a:pt x="11592" y="6566"/>
                </a:lnTo>
                <a:lnTo>
                  <a:pt x="11556" y="6419"/>
                </a:lnTo>
                <a:lnTo>
                  <a:pt x="11482" y="6346"/>
                </a:lnTo>
                <a:lnTo>
                  <a:pt x="11372" y="6273"/>
                </a:lnTo>
                <a:close/>
                <a:moveTo>
                  <a:pt x="10198" y="2861"/>
                </a:moveTo>
                <a:lnTo>
                  <a:pt x="10235" y="3228"/>
                </a:lnTo>
                <a:lnTo>
                  <a:pt x="10345" y="3595"/>
                </a:lnTo>
                <a:lnTo>
                  <a:pt x="10565" y="4292"/>
                </a:lnTo>
                <a:lnTo>
                  <a:pt x="10822" y="5062"/>
                </a:lnTo>
                <a:lnTo>
                  <a:pt x="10895" y="5282"/>
                </a:lnTo>
                <a:lnTo>
                  <a:pt x="9025" y="6052"/>
                </a:lnTo>
                <a:lnTo>
                  <a:pt x="7154" y="6786"/>
                </a:lnTo>
                <a:lnTo>
                  <a:pt x="5173" y="7593"/>
                </a:lnTo>
                <a:lnTo>
                  <a:pt x="4146" y="7997"/>
                </a:lnTo>
                <a:lnTo>
                  <a:pt x="3816" y="8143"/>
                </a:lnTo>
                <a:lnTo>
                  <a:pt x="3486" y="8290"/>
                </a:lnTo>
                <a:lnTo>
                  <a:pt x="3266" y="7887"/>
                </a:lnTo>
                <a:lnTo>
                  <a:pt x="3045" y="7446"/>
                </a:lnTo>
                <a:lnTo>
                  <a:pt x="2679" y="6566"/>
                </a:lnTo>
                <a:lnTo>
                  <a:pt x="2532" y="6162"/>
                </a:lnTo>
                <a:lnTo>
                  <a:pt x="2385" y="5869"/>
                </a:lnTo>
                <a:lnTo>
                  <a:pt x="2238" y="5612"/>
                </a:lnTo>
                <a:lnTo>
                  <a:pt x="2715" y="5539"/>
                </a:lnTo>
                <a:lnTo>
                  <a:pt x="3192" y="5429"/>
                </a:lnTo>
                <a:lnTo>
                  <a:pt x="3669" y="5282"/>
                </a:lnTo>
                <a:lnTo>
                  <a:pt x="4146" y="5099"/>
                </a:lnTo>
                <a:lnTo>
                  <a:pt x="5210" y="4659"/>
                </a:lnTo>
                <a:lnTo>
                  <a:pt x="6273" y="4218"/>
                </a:lnTo>
                <a:lnTo>
                  <a:pt x="6824" y="4035"/>
                </a:lnTo>
                <a:lnTo>
                  <a:pt x="7374" y="3852"/>
                </a:lnTo>
                <a:lnTo>
                  <a:pt x="8474" y="3558"/>
                </a:lnTo>
                <a:lnTo>
                  <a:pt x="9025" y="3411"/>
                </a:lnTo>
                <a:lnTo>
                  <a:pt x="9538" y="3191"/>
                </a:lnTo>
                <a:lnTo>
                  <a:pt x="9868" y="3081"/>
                </a:lnTo>
                <a:lnTo>
                  <a:pt x="10015" y="2971"/>
                </a:lnTo>
                <a:lnTo>
                  <a:pt x="10198" y="2861"/>
                </a:lnTo>
                <a:close/>
                <a:moveTo>
                  <a:pt x="8658" y="7740"/>
                </a:moveTo>
                <a:lnTo>
                  <a:pt x="8694" y="7923"/>
                </a:lnTo>
                <a:lnTo>
                  <a:pt x="8071" y="8253"/>
                </a:lnTo>
                <a:lnTo>
                  <a:pt x="7704" y="8437"/>
                </a:lnTo>
                <a:lnTo>
                  <a:pt x="7594" y="8437"/>
                </a:lnTo>
                <a:lnTo>
                  <a:pt x="7557" y="8363"/>
                </a:lnTo>
                <a:lnTo>
                  <a:pt x="7557" y="8180"/>
                </a:lnTo>
                <a:lnTo>
                  <a:pt x="8658" y="7740"/>
                </a:lnTo>
                <a:close/>
                <a:moveTo>
                  <a:pt x="10198" y="2384"/>
                </a:moveTo>
                <a:lnTo>
                  <a:pt x="9978" y="2458"/>
                </a:lnTo>
                <a:lnTo>
                  <a:pt x="9795" y="2568"/>
                </a:lnTo>
                <a:lnTo>
                  <a:pt x="9391" y="2788"/>
                </a:lnTo>
                <a:lnTo>
                  <a:pt x="8841" y="2971"/>
                </a:lnTo>
                <a:lnTo>
                  <a:pt x="8328" y="3155"/>
                </a:lnTo>
                <a:lnTo>
                  <a:pt x="7264" y="3411"/>
                </a:lnTo>
                <a:lnTo>
                  <a:pt x="6750" y="3558"/>
                </a:lnTo>
                <a:lnTo>
                  <a:pt x="6237" y="3742"/>
                </a:lnTo>
                <a:lnTo>
                  <a:pt x="5210" y="4145"/>
                </a:lnTo>
                <a:lnTo>
                  <a:pt x="4219" y="4585"/>
                </a:lnTo>
                <a:lnTo>
                  <a:pt x="3669" y="4805"/>
                </a:lnTo>
                <a:lnTo>
                  <a:pt x="3119" y="4989"/>
                </a:lnTo>
                <a:lnTo>
                  <a:pt x="2018" y="5319"/>
                </a:lnTo>
                <a:lnTo>
                  <a:pt x="1945" y="5355"/>
                </a:lnTo>
                <a:lnTo>
                  <a:pt x="1908" y="5392"/>
                </a:lnTo>
                <a:lnTo>
                  <a:pt x="1908" y="5466"/>
                </a:lnTo>
                <a:lnTo>
                  <a:pt x="1945" y="5539"/>
                </a:lnTo>
                <a:lnTo>
                  <a:pt x="1982" y="5576"/>
                </a:lnTo>
                <a:lnTo>
                  <a:pt x="1945" y="5686"/>
                </a:lnTo>
                <a:lnTo>
                  <a:pt x="1945" y="5759"/>
                </a:lnTo>
                <a:lnTo>
                  <a:pt x="2018" y="5979"/>
                </a:lnTo>
                <a:lnTo>
                  <a:pt x="2165" y="6456"/>
                </a:lnTo>
                <a:lnTo>
                  <a:pt x="2385" y="6933"/>
                </a:lnTo>
                <a:lnTo>
                  <a:pt x="2752" y="7850"/>
                </a:lnTo>
                <a:lnTo>
                  <a:pt x="2972" y="8290"/>
                </a:lnTo>
                <a:lnTo>
                  <a:pt x="3192" y="8694"/>
                </a:lnTo>
                <a:lnTo>
                  <a:pt x="3266" y="8767"/>
                </a:lnTo>
                <a:lnTo>
                  <a:pt x="3302" y="8804"/>
                </a:lnTo>
                <a:lnTo>
                  <a:pt x="3412" y="8804"/>
                </a:lnTo>
                <a:lnTo>
                  <a:pt x="3522" y="8730"/>
                </a:lnTo>
                <a:lnTo>
                  <a:pt x="3596" y="8620"/>
                </a:lnTo>
                <a:lnTo>
                  <a:pt x="3999" y="8510"/>
                </a:lnTo>
                <a:lnTo>
                  <a:pt x="4403" y="8363"/>
                </a:lnTo>
                <a:lnTo>
                  <a:pt x="5173" y="8033"/>
                </a:lnTo>
                <a:lnTo>
                  <a:pt x="7300" y="7190"/>
                </a:lnTo>
                <a:lnTo>
                  <a:pt x="9281" y="6419"/>
                </a:lnTo>
                <a:lnTo>
                  <a:pt x="10235" y="6052"/>
                </a:lnTo>
                <a:lnTo>
                  <a:pt x="10712" y="5832"/>
                </a:lnTo>
                <a:lnTo>
                  <a:pt x="11152" y="5612"/>
                </a:lnTo>
                <a:lnTo>
                  <a:pt x="11262" y="5612"/>
                </a:lnTo>
                <a:lnTo>
                  <a:pt x="11335" y="5539"/>
                </a:lnTo>
                <a:lnTo>
                  <a:pt x="11372" y="5392"/>
                </a:lnTo>
                <a:lnTo>
                  <a:pt x="11372" y="5282"/>
                </a:lnTo>
                <a:lnTo>
                  <a:pt x="11299" y="5025"/>
                </a:lnTo>
                <a:lnTo>
                  <a:pt x="11042" y="4255"/>
                </a:lnTo>
                <a:lnTo>
                  <a:pt x="10785" y="3485"/>
                </a:lnTo>
                <a:lnTo>
                  <a:pt x="10639" y="3118"/>
                </a:lnTo>
                <a:lnTo>
                  <a:pt x="10455" y="2751"/>
                </a:lnTo>
                <a:lnTo>
                  <a:pt x="10418" y="2714"/>
                </a:lnTo>
                <a:lnTo>
                  <a:pt x="10345" y="2678"/>
                </a:lnTo>
                <a:lnTo>
                  <a:pt x="10382" y="2568"/>
                </a:lnTo>
                <a:lnTo>
                  <a:pt x="10382" y="2494"/>
                </a:lnTo>
                <a:lnTo>
                  <a:pt x="10308" y="2421"/>
                </a:lnTo>
                <a:lnTo>
                  <a:pt x="10198" y="2384"/>
                </a:lnTo>
                <a:close/>
                <a:moveTo>
                  <a:pt x="8694" y="7263"/>
                </a:moveTo>
                <a:lnTo>
                  <a:pt x="7337" y="7813"/>
                </a:lnTo>
                <a:lnTo>
                  <a:pt x="7264" y="7850"/>
                </a:lnTo>
                <a:lnTo>
                  <a:pt x="7227" y="7923"/>
                </a:lnTo>
                <a:lnTo>
                  <a:pt x="7190" y="7997"/>
                </a:lnTo>
                <a:lnTo>
                  <a:pt x="7227" y="8070"/>
                </a:lnTo>
                <a:lnTo>
                  <a:pt x="7190" y="8143"/>
                </a:lnTo>
                <a:lnTo>
                  <a:pt x="7154" y="8363"/>
                </a:lnTo>
                <a:lnTo>
                  <a:pt x="7190" y="8620"/>
                </a:lnTo>
                <a:lnTo>
                  <a:pt x="7227" y="8730"/>
                </a:lnTo>
                <a:lnTo>
                  <a:pt x="7300" y="8840"/>
                </a:lnTo>
                <a:lnTo>
                  <a:pt x="7411" y="8877"/>
                </a:lnTo>
                <a:lnTo>
                  <a:pt x="7557" y="8877"/>
                </a:lnTo>
                <a:lnTo>
                  <a:pt x="7704" y="8840"/>
                </a:lnTo>
                <a:lnTo>
                  <a:pt x="7887" y="8804"/>
                </a:lnTo>
                <a:lnTo>
                  <a:pt x="8218" y="8620"/>
                </a:lnTo>
                <a:lnTo>
                  <a:pt x="9061" y="8217"/>
                </a:lnTo>
                <a:lnTo>
                  <a:pt x="9098" y="8180"/>
                </a:lnTo>
                <a:lnTo>
                  <a:pt x="9171" y="8107"/>
                </a:lnTo>
                <a:lnTo>
                  <a:pt x="9171" y="8033"/>
                </a:lnTo>
                <a:lnTo>
                  <a:pt x="9171" y="7960"/>
                </a:lnTo>
                <a:lnTo>
                  <a:pt x="8951" y="7410"/>
                </a:lnTo>
                <a:lnTo>
                  <a:pt x="8914" y="7336"/>
                </a:lnTo>
                <a:lnTo>
                  <a:pt x="8841" y="7300"/>
                </a:lnTo>
                <a:lnTo>
                  <a:pt x="8768" y="7263"/>
                </a:lnTo>
                <a:close/>
                <a:moveTo>
                  <a:pt x="11702" y="8327"/>
                </a:moveTo>
                <a:lnTo>
                  <a:pt x="11886" y="8694"/>
                </a:lnTo>
                <a:lnTo>
                  <a:pt x="12106" y="9060"/>
                </a:lnTo>
                <a:lnTo>
                  <a:pt x="11702" y="9244"/>
                </a:lnTo>
                <a:lnTo>
                  <a:pt x="11335" y="9390"/>
                </a:lnTo>
                <a:lnTo>
                  <a:pt x="10932" y="9500"/>
                </a:lnTo>
                <a:lnTo>
                  <a:pt x="10528" y="9611"/>
                </a:lnTo>
                <a:lnTo>
                  <a:pt x="10382" y="9244"/>
                </a:lnTo>
                <a:lnTo>
                  <a:pt x="10198" y="8877"/>
                </a:lnTo>
                <a:lnTo>
                  <a:pt x="10162" y="8840"/>
                </a:lnTo>
                <a:lnTo>
                  <a:pt x="10565" y="8730"/>
                </a:lnTo>
                <a:lnTo>
                  <a:pt x="10932" y="8620"/>
                </a:lnTo>
                <a:lnTo>
                  <a:pt x="11702" y="8327"/>
                </a:lnTo>
                <a:close/>
                <a:moveTo>
                  <a:pt x="11776" y="7887"/>
                </a:moveTo>
                <a:lnTo>
                  <a:pt x="11299" y="8070"/>
                </a:lnTo>
                <a:lnTo>
                  <a:pt x="10822" y="8217"/>
                </a:lnTo>
                <a:lnTo>
                  <a:pt x="9868" y="8510"/>
                </a:lnTo>
                <a:lnTo>
                  <a:pt x="9832" y="8510"/>
                </a:lnTo>
                <a:lnTo>
                  <a:pt x="9795" y="8583"/>
                </a:lnTo>
                <a:lnTo>
                  <a:pt x="9758" y="8694"/>
                </a:lnTo>
                <a:lnTo>
                  <a:pt x="9832" y="8804"/>
                </a:lnTo>
                <a:lnTo>
                  <a:pt x="9868" y="8840"/>
                </a:lnTo>
                <a:lnTo>
                  <a:pt x="9942" y="8877"/>
                </a:lnTo>
                <a:lnTo>
                  <a:pt x="9905" y="8950"/>
                </a:lnTo>
                <a:lnTo>
                  <a:pt x="9905" y="9024"/>
                </a:lnTo>
                <a:lnTo>
                  <a:pt x="10088" y="9427"/>
                </a:lnTo>
                <a:lnTo>
                  <a:pt x="10198" y="9867"/>
                </a:lnTo>
                <a:lnTo>
                  <a:pt x="10235" y="9941"/>
                </a:lnTo>
                <a:lnTo>
                  <a:pt x="10272" y="9977"/>
                </a:lnTo>
                <a:lnTo>
                  <a:pt x="10308" y="10014"/>
                </a:lnTo>
                <a:lnTo>
                  <a:pt x="10382" y="10051"/>
                </a:lnTo>
                <a:lnTo>
                  <a:pt x="10932" y="9904"/>
                </a:lnTo>
                <a:lnTo>
                  <a:pt x="11446" y="9757"/>
                </a:lnTo>
                <a:lnTo>
                  <a:pt x="11959" y="9574"/>
                </a:lnTo>
                <a:lnTo>
                  <a:pt x="12436" y="9317"/>
                </a:lnTo>
                <a:lnTo>
                  <a:pt x="12509" y="9280"/>
                </a:lnTo>
                <a:lnTo>
                  <a:pt x="12583" y="9207"/>
                </a:lnTo>
                <a:lnTo>
                  <a:pt x="12583" y="9097"/>
                </a:lnTo>
                <a:lnTo>
                  <a:pt x="12546" y="9024"/>
                </a:lnTo>
                <a:lnTo>
                  <a:pt x="12253" y="8547"/>
                </a:lnTo>
                <a:lnTo>
                  <a:pt x="11996" y="7997"/>
                </a:lnTo>
                <a:lnTo>
                  <a:pt x="11959" y="7923"/>
                </a:lnTo>
                <a:lnTo>
                  <a:pt x="11922" y="7887"/>
                </a:lnTo>
                <a:close/>
                <a:moveTo>
                  <a:pt x="8914" y="9354"/>
                </a:moveTo>
                <a:lnTo>
                  <a:pt x="9061" y="9757"/>
                </a:lnTo>
                <a:lnTo>
                  <a:pt x="9281" y="10161"/>
                </a:lnTo>
                <a:lnTo>
                  <a:pt x="8658" y="10491"/>
                </a:lnTo>
                <a:lnTo>
                  <a:pt x="7961" y="10784"/>
                </a:lnTo>
                <a:lnTo>
                  <a:pt x="7814" y="10858"/>
                </a:lnTo>
                <a:lnTo>
                  <a:pt x="7741" y="10858"/>
                </a:lnTo>
                <a:lnTo>
                  <a:pt x="7704" y="10821"/>
                </a:lnTo>
                <a:lnTo>
                  <a:pt x="7631" y="10674"/>
                </a:lnTo>
                <a:lnTo>
                  <a:pt x="7594" y="10491"/>
                </a:lnTo>
                <a:lnTo>
                  <a:pt x="7521" y="10161"/>
                </a:lnTo>
                <a:lnTo>
                  <a:pt x="7374" y="9867"/>
                </a:lnTo>
                <a:lnTo>
                  <a:pt x="8914" y="9354"/>
                </a:lnTo>
                <a:close/>
                <a:moveTo>
                  <a:pt x="8951" y="8950"/>
                </a:moveTo>
                <a:lnTo>
                  <a:pt x="7154" y="9537"/>
                </a:lnTo>
                <a:lnTo>
                  <a:pt x="7117" y="9574"/>
                </a:lnTo>
                <a:lnTo>
                  <a:pt x="7080" y="9611"/>
                </a:lnTo>
                <a:lnTo>
                  <a:pt x="7044" y="9721"/>
                </a:lnTo>
                <a:lnTo>
                  <a:pt x="7080" y="9831"/>
                </a:lnTo>
                <a:lnTo>
                  <a:pt x="7190" y="9904"/>
                </a:lnTo>
                <a:lnTo>
                  <a:pt x="7190" y="10124"/>
                </a:lnTo>
                <a:lnTo>
                  <a:pt x="7227" y="10381"/>
                </a:lnTo>
                <a:lnTo>
                  <a:pt x="7374" y="10858"/>
                </a:lnTo>
                <a:lnTo>
                  <a:pt x="7411" y="11004"/>
                </a:lnTo>
                <a:lnTo>
                  <a:pt x="7521" y="11114"/>
                </a:lnTo>
                <a:lnTo>
                  <a:pt x="7631" y="11188"/>
                </a:lnTo>
                <a:lnTo>
                  <a:pt x="7777" y="11225"/>
                </a:lnTo>
                <a:lnTo>
                  <a:pt x="8034" y="11151"/>
                </a:lnTo>
                <a:lnTo>
                  <a:pt x="8291" y="11078"/>
                </a:lnTo>
                <a:lnTo>
                  <a:pt x="8768" y="10858"/>
                </a:lnTo>
                <a:lnTo>
                  <a:pt x="9245" y="10601"/>
                </a:lnTo>
                <a:lnTo>
                  <a:pt x="9685" y="10344"/>
                </a:lnTo>
                <a:lnTo>
                  <a:pt x="9721" y="10271"/>
                </a:lnTo>
                <a:lnTo>
                  <a:pt x="9758" y="10197"/>
                </a:lnTo>
                <a:lnTo>
                  <a:pt x="9758" y="10161"/>
                </a:lnTo>
                <a:lnTo>
                  <a:pt x="9721" y="10087"/>
                </a:lnTo>
                <a:lnTo>
                  <a:pt x="9538" y="9867"/>
                </a:lnTo>
                <a:lnTo>
                  <a:pt x="9391" y="9611"/>
                </a:lnTo>
                <a:lnTo>
                  <a:pt x="9281" y="9354"/>
                </a:lnTo>
                <a:lnTo>
                  <a:pt x="9208" y="9060"/>
                </a:lnTo>
                <a:lnTo>
                  <a:pt x="9171" y="8987"/>
                </a:lnTo>
                <a:lnTo>
                  <a:pt x="9098" y="8950"/>
                </a:lnTo>
                <a:close/>
                <a:moveTo>
                  <a:pt x="12473" y="10344"/>
                </a:moveTo>
                <a:lnTo>
                  <a:pt x="12619" y="10711"/>
                </a:lnTo>
                <a:lnTo>
                  <a:pt x="11959" y="11078"/>
                </a:lnTo>
                <a:lnTo>
                  <a:pt x="11299" y="11445"/>
                </a:lnTo>
                <a:lnTo>
                  <a:pt x="11152" y="10894"/>
                </a:lnTo>
                <a:lnTo>
                  <a:pt x="11189" y="10858"/>
                </a:lnTo>
                <a:lnTo>
                  <a:pt x="11189" y="10784"/>
                </a:lnTo>
                <a:lnTo>
                  <a:pt x="11482" y="10674"/>
                </a:lnTo>
                <a:lnTo>
                  <a:pt x="11776" y="10601"/>
                </a:lnTo>
                <a:lnTo>
                  <a:pt x="12473" y="10344"/>
                </a:lnTo>
                <a:close/>
                <a:moveTo>
                  <a:pt x="6273" y="10418"/>
                </a:moveTo>
                <a:lnTo>
                  <a:pt x="6347" y="10454"/>
                </a:lnTo>
                <a:lnTo>
                  <a:pt x="6420" y="10564"/>
                </a:lnTo>
                <a:lnTo>
                  <a:pt x="6567" y="10894"/>
                </a:lnTo>
                <a:lnTo>
                  <a:pt x="5797" y="11261"/>
                </a:lnTo>
                <a:lnTo>
                  <a:pt x="5100" y="11738"/>
                </a:lnTo>
                <a:lnTo>
                  <a:pt x="4953" y="11298"/>
                </a:lnTo>
                <a:lnTo>
                  <a:pt x="4843" y="11078"/>
                </a:lnTo>
                <a:lnTo>
                  <a:pt x="4733" y="10894"/>
                </a:lnTo>
                <a:lnTo>
                  <a:pt x="5613" y="10601"/>
                </a:lnTo>
                <a:lnTo>
                  <a:pt x="5943" y="10491"/>
                </a:lnTo>
                <a:lnTo>
                  <a:pt x="6237" y="10418"/>
                </a:lnTo>
                <a:close/>
                <a:moveTo>
                  <a:pt x="12583" y="9867"/>
                </a:moveTo>
                <a:lnTo>
                  <a:pt x="12509" y="9904"/>
                </a:lnTo>
                <a:lnTo>
                  <a:pt x="11519" y="10271"/>
                </a:lnTo>
                <a:lnTo>
                  <a:pt x="11115" y="10381"/>
                </a:lnTo>
                <a:lnTo>
                  <a:pt x="10932" y="10491"/>
                </a:lnTo>
                <a:lnTo>
                  <a:pt x="10859" y="10564"/>
                </a:lnTo>
                <a:lnTo>
                  <a:pt x="10785" y="10638"/>
                </a:lnTo>
                <a:lnTo>
                  <a:pt x="10785" y="10748"/>
                </a:lnTo>
                <a:lnTo>
                  <a:pt x="10822" y="10821"/>
                </a:lnTo>
                <a:lnTo>
                  <a:pt x="10859" y="10858"/>
                </a:lnTo>
                <a:lnTo>
                  <a:pt x="10859" y="10894"/>
                </a:lnTo>
                <a:lnTo>
                  <a:pt x="10895" y="11335"/>
                </a:lnTo>
                <a:lnTo>
                  <a:pt x="11005" y="11738"/>
                </a:lnTo>
                <a:lnTo>
                  <a:pt x="11005" y="11848"/>
                </a:lnTo>
                <a:lnTo>
                  <a:pt x="11079" y="11885"/>
                </a:lnTo>
                <a:lnTo>
                  <a:pt x="11152" y="11921"/>
                </a:lnTo>
                <a:lnTo>
                  <a:pt x="11225" y="11921"/>
                </a:lnTo>
                <a:lnTo>
                  <a:pt x="12142" y="11445"/>
                </a:lnTo>
                <a:lnTo>
                  <a:pt x="12986" y="10931"/>
                </a:lnTo>
                <a:lnTo>
                  <a:pt x="13060" y="10858"/>
                </a:lnTo>
                <a:lnTo>
                  <a:pt x="13096" y="10784"/>
                </a:lnTo>
                <a:lnTo>
                  <a:pt x="13096" y="10711"/>
                </a:lnTo>
                <a:lnTo>
                  <a:pt x="13060" y="10638"/>
                </a:lnTo>
                <a:lnTo>
                  <a:pt x="12876" y="10344"/>
                </a:lnTo>
                <a:lnTo>
                  <a:pt x="12766" y="10014"/>
                </a:lnTo>
                <a:lnTo>
                  <a:pt x="12729" y="9941"/>
                </a:lnTo>
                <a:lnTo>
                  <a:pt x="12656" y="9904"/>
                </a:lnTo>
                <a:lnTo>
                  <a:pt x="12583" y="9867"/>
                </a:lnTo>
                <a:close/>
                <a:moveTo>
                  <a:pt x="6200" y="9977"/>
                </a:moveTo>
                <a:lnTo>
                  <a:pt x="5980" y="10014"/>
                </a:lnTo>
                <a:lnTo>
                  <a:pt x="5760" y="10087"/>
                </a:lnTo>
                <a:lnTo>
                  <a:pt x="5356" y="10234"/>
                </a:lnTo>
                <a:lnTo>
                  <a:pt x="4843" y="10381"/>
                </a:lnTo>
                <a:lnTo>
                  <a:pt x="4329" y="10564"/>
                </a:lnTo>
                <a:lnTo>
                  <a:pt x="4293" y="10601"/>
                </a:lnTo>
                <a:lnTo>
                  <a:pt x="4256" y="10638"/>
                </a:lnTo>
                <a:lnTo>
                  <a:pt x="4219" y="10784"/>
                </a:lnTo>
                <a:lnTo>
                  <a:pt x="4256" y="10894"/>
                </a:lnTo>
                <a:lnTo>
                  <a:pt x="4293" y="10931"/>
                </a:lnTo>
                <a:lnTo>
                  <a:pt x="4366" y="10968"/>
                </a:lnTo>
                <a:lnTo>
                  <a:pt x="4513" y="11298"/>
                </a:lnTo>
                <a:lnTo>
                  <a:pt x="4659" y="11701"/>
                </a:lnTo>
                <a:lnTo>
                  <a:pt x="4769" y="12142"/>
                </a:lnTo>
                <a:lnTo>
                  <a:pt x="4843" y="12215"/>
                </a:lnTo>
                <a:lnTo>
                  <a:pt x="4916" y="12252"/>
                </a:lnTo>
                <a:lnTo>
                  <a:pt x="4990" y="12252"/>
                </a:lnTo>
                <a:lnTo>
                  <a:pt x="5100" y="12215"/>
                </a:lnTo>
                <a:lnTo>
                  <a:pt x="5540" y="11921"/>
                </a:lnTo>
                <a:lnTo>
                  <a:pt x="5980" y="11665"/>
                </a:lnTo>
                <a:lnTo>
                  <a:pt x="6420" y="11445"/>
                </a:lnTo>
                <a:lnTo>
                  <a:pt x="6934" y="11225"/>
                </a:lnTo>
                <a:lnTo>
                  <a:pt x="6970" y="11188"/>
                </a:lnTo>
                <a:lnTo>
                  <a:pt x="7044" y="11114"/>
                </a:lnTo>
                <a:lnTo>
                  <a:pt x="7044" y="11041"/>
                </a:lnTo>
                <a:lnTo>
                  <a:pt x="7044" y="10931"/>
                </a:lnTo>
                <a:lnTo>
                  <a:pt x="6897" y="10601"/>
                </a:lnTo>
                <a:lnTo>
                  <a:pt x="6750" y="10307"/>
                </a:lnTo>
                <a:lnTo>
                  <a:pt x="6677" y="10161"/>
                </a:lnTo>
                <a:lnTo>
                  <a:pt x="6530" y="10051"/>
                </a:lnTo>
                <a:lnTo>
                  <a:pt x="6383" y="10014"/>
                </a:lnTo>
                <a:lnTo>
                  <a:pt x="6200" y="9977"/>
                </a:lnTo>
                <a:close/>
                <a:moveTo>
                  <a:pt x="9832" y="11371"/>
                </a:moveTo>
                <a:lnTo>
                  <a:pt x="10125" y="11921"/>
                </a:lnTo>
                <a:lnTo>
                  <a:pt x="9721" y="12142"/>
                </a:lnTo>
                <a:lnTo>
                  <a:pt x="9318" y="12288"/>
                </a:lnTo>
                <a:lnTo>
                  <a:pt x="8914" y="12435"/>
                </a:lnTo>
                <a:lnTo>
                  <a:pt x="8511" y="12545"/>
                </a:lnTo>
                <a:lnTo>
                  <a:pt x="8328" y="12032"/>
                </a:lnTo>
                <a:lnTo>
                  <a:pt x="8694" y="11921"/>
                </a:lnTo>
                <a:lnTo>
                  <a:pt x="9098" y="11738"/>
                </a:lnTo>
                <a:lnTo>
                  <a:pt x="9832" y="11371"/>
                </a:lnTo>
                <a:close/>
                <a:moveTo>
                  <a:pt x="9868" y="10894"/>
                </a:moveTo>
                <a:lnTo>
                  <a:pt x="8951" y="11298"/>
                </a:lnTo>
                <a:lnTo>
                  <a:pt x="8474" y="11481"/>
                </a:lnTo>
                <a:lnTo>
                  <a:pt x="8071" y="11738"/>
                </a:lnTo>
                <a:lnTo>
                  <a:pt x="7997" y="11738"/>
                </a:lnTo>
                <a:lnTo>
                  <a:pt x="7924" y="11775"/>
                </a:lnTo>
                <a:lnTo>
                  <a:pt x="7887" y="11885"/>
                </a:lnTo>
                <a:lnTo>
                  <a:pt x="7887" y="11958"/>
                </a:lnTo>
                <a:lnTo>
                  <a:pt x="8034" y="12398"/>
                </a:lnTo>
                <a:lnTo>
                  <a:pt x="8181" y="12839"/>
                </a:lnTo>
                <a:lnTo>
                  <a:pt x="8254" y="12949"/>
                </a:lnTo>
                <a:lnTo>
                  <a:pt x="8328" y="12985"/>
                </a:lnTo>
                <a:lnTo>
                  <a:pt x="8364" y="12985"/>
                </a:lnTo>
                <a:lnTo>
                  <a:pt x="8951" y="12839"/>
                </a:lnTo>
                <a:lnTo>
                  <a:pt x="9465" y="12655"/>
                </a:lnTo>
                <a:lnTo>
                  <a:pt x="10015" y="12472"/>
                </a:lnTo>
                <a:lnTo>
                  <a:pt x="10528" y="12215"/>
                </a:lnTo>
                <a:lnTo>
                  <a:pt x="10565" y="12142"/>
                </a:lnTo>
                <a:lnTo>
                  <a:pt x="10602" y="12105"/>
                </a:lnTo>
                <a:lnTo>
                  <a:pt x="10602" y="12032"/>
                </a:lnTo>
                <a:lnTo>
                  <a:pt x="10602" y="11958"/>
                </a:lnTo>
                <a:lnTo>
                  <a:pt x="10125" y="11041"/>
                </a:lnTo>
                <a:lnTo>
                  <a:pt x="10088" y="10968"/>
                </a:lnTo>
                <a:lnTo>
                  <a:pt x="10015" y="10894"/>
                </a:lnTo>
                <a:close/>
                <a:moveTo>
                  <a:pt x="13133" y="12288"/>
                </a:moveTo>
                <a:lnTo>
                  <a:pt x="13243" y="12325"/>
                </a:lnTo>
                <a:lnTo>
                  <a:pt x="13353" y="12472"/>
                </a:lnTo>
                <a:lnTo>
                  <a:pt x="13610" y="12985"/>
                </a:lnTo>
                <a:lnTo>
                  <a:pt x="12839" y="13242"/>
                </a:lnTo>
                <a:lnTo>
                  <a:pt x="12106" y="13572"/>
                </a:lnTo>
                <a:lnTo>
                  <a:pt x="11996" y="13352"/>
                </a:lnTo>
                <a:lnTo>
                  <a:pt x="11886" y="13132"/>
                </a:lnTo>
                <a:lnTo>
                  <a:pt x="11739" y="12692"/>
                </a:lnTo>
                <a:lnTo>
                  <a:pt x="12032" y="12618"/>
                </a:lnTo>
                <a:lnTo>
                  <a:pt x="12289" y="12545"/>
                </a:lnTo>
                <a:lnTo>
                  <a:pt x="12839" y="12362"/>
                </a:lnTo>
                <a:lnTo>
                  <a:pt x="13023" y="12288"/>
                </a:lnTo>
                <a:close/>
                <a:moveTo>
                  <a:pt x="7044" y="12325"/>
                </a:moveTo>
                <a:lnTo>
                  <a:pt x="7337" y="13022"/>
                </a:lnTo>
                <a:lnTo>
                  <a:pt x="5833" y="13792"/>
                </a:lnTo>
                <a:lnTo>
                  <a:pt x="5613" y="13132"/>
                </a:lnTo>
                <a:lnTo>
                  <a:pt x="5943" y="12875"/>
                </a:lnTo>
                <a:lnTo>
                  <a:pt x="6273" y="12655"/>
                </a:lnTo>
                <a:lnTo>
                  <a:pt x="6677" y="12472"/>
                </a:lnTo>
                <a:lnTo>
                  <a:pt x="7044" y="12325"/>
                </a:lnTo>
                <a:close/>
                <a:moveTo>
                  <a:pt x="13060" y="11885"/>
                </a:moveTo>
                <a:lnTo>
                  <a:pt x="12839" y="11921"/>
                </a:lnTo>
                <a:lnTo>
                  <a:pt x="12473" y="12068"/>
                </a:lnTo>
                <a:lnTo>
                  <a:pt x="11922" y="12215"/>
                </a:lnTo>
                <a:lnTo>
                  <a:pt x="11666" y="12288"/>
                </a:lnTo>
                <a:lnTo>
                  <a:pt x="11446" y="12398"/>
                </a:lnTo>
                <a:lnTo>
                  <a:pt x="11372" y="12435"/>
                </a:lnTo>
                <a:lnTo>
                  <a:pt x="11372" y="12472"/>
                </a:lnTo>
                <a:lnTo>
                  <a:pt x="11372" y="12582"/>
                </a:lnTo>
                <a:lnTo>
                  <a:pt x="11446" y="12655"/>
                </a:lnTo>
                <a:lnTo>
                  <a:pt x="11519" y="12692"/>
                </a:lnTo>
                <a:lnTo>
                  <a:pt x="11482" y="12839"/>
                </a:lnTo>
                <a:lnTo>
                  <a:pt x="11482" y="13022"/>
                </a:lnTo>
                <a:lnTo>
                  <a:pt x="11519" y="13169"/>
                </a:lnTo>
                <a:lnTo>
                  <a:pt x="11556" y="13315"/>
                </a:lnTo>
                <a:lnTo>
                  <a:pt x="11702" y="13646"/>
                </a:lnTo>
                <a:lnTo>
                  <a:pt x="11886" y="13902"/>
                </a:lnTo>
                <a:lnTo>
                  <a:pt x="11996" y="13976"/>
                </a:lnTo>
                <a:lnTo>
                  <a:pt x="12106" y="13976"/>
                </a:lnTo>
                <a:lnTo>
                  <a:pt x="13023" y="13609"/>
                </a:lnTo>
                <a:lnTo>
                  <a:pt x="13940" y="13279"/>
                </a:lnTo>
                <a:lnTo>
                  <a:pt x="14013" y="13205"/>
                </a:lnTo>
                <a:lnTo>
                  <a:pt x="14050" y="13169"/>
                </a:lnTo>
                <a:lnTo>
                  <a:pt x="14087" y="13095"/>
                </a:lnTo>
                <a:lnTo>
                  <a:pt x="14050" y="13022"/>
                </a:lnTo>
                <a:lnTo>
                  <a:pt x="13646" y="12142"/>
                </a:lnTo>
                <a:lnTo>
                  <a:pt x="13573" y="12032"/>
                </a:lnTo>
                <a:lnTo>
                  <a:pt x="13463" y="11958"/>
                </a:lnTo>
                <a:lnTo>
                  <a:pt x="13353" y="11885"/>
                </a:lnTo>
                <a:close/>
                <a:moveTo>
                  <a:pt x="7190" y="11848"/>
                </a:moveTo>
                <a:lnTo>
                  <a:pt x="7117" y="11885"/>
                </a:lnTo>
                <a:lnTo>
                  <a:pt x="6640" y="12032"/>
                </a:lnTo>
                <a:lnTo>
                  <a:pt x="6163" y="12215"/>
                </a:lnTo>
                <a:lnTo>
                  <a:pt x="5723" y="12508"/>
                </a:lnTo>
                <a:lnTo>
                  <a:pt x="5320" y="12802"/>
                </a:lnTo>
                <a:lnTo>
                  <a:pt x="5246" y="12839"/>
                </a:lnTo>
                <a:lnTo>
                  <a:pt x="5210" y="12875"/>
                </a:lnTo>
                <a:lnTo>
                  <a:pt x="5173" y="12912"/>
                </a:lnTo>
                <a:lnTo>
                  <a:pt x="5173" y="12985"/>
                </a:lnTo>
                <a:lnTo>
                  <a:pt x="5246" y="13279"/>
                </a:lnTo>
                <a:lnTo>
                  <a:pt x="5320" y="13572"/>
                </a:lnTo>
                <a:lnTo>
                  <a:pt x="5540" y="14159"/>
                </a:lnTo>
                <a:lnTo>
                  <a:pt x="5576" y="14196"/>
                </a:lnTo>
                <a:lnTo>
                  <a:pt x="5650" y="14269"/>
                </a:lnTo>
                <a:lnTo>
                  <a:pt x="5797" y="14269"/>
                </a:lnTo>
                <a:lnTo>
                  <a:pt x="7667" y="13315"/>
                </a:lnTo>
                <a:lnTo>
                  <a:pt x="7741" y="13279"/>
                </a:lnTo>
                <a:lnTo>
                  <a:pt x="7777" y="13205"/>
                </a:lnTo>
                <a:lnTo>
                  <a:pt x="7814" y="13132"/>
                </a:lnTo>
                <a:lnTo>
                  <a:pt x="7777" y="13059"/>
                </a:lnTo>
                <a:lnTo>
                  <a:pt x="7374" y="11995"/>
                </a:lnTo>
                <a:lnTo>
                  <a:pt x="7337" y="11921"/>
                </a:lnTo>
                <a:lnTo>
                  <a:pt x="7264" y="11885"/>
                </a:lnTo>
                <a:lnTo>
                  <a:pt x="7190" y="11848"/>
                </a:lnTo>
                <a:close/>
                <a:moveTo>
                  <a:pt x="10528" y="13279"/>
                </a:moveTo>
                <a:lnTo>
                  <a:pt x="10895" y="13976"/>
                </a:lnTo>
                <a:lnTo>
                  <a:pt x="9318" y="14599"/>
                </a:lnTo>
                <a:lnTo>
                  <a:pt x="9025" y="13902"/>
                </a:lnTo>
                <a:lnTo>
                  <a:pt x="9098" y="13829"/>
                </a:lnTo>
                <a:lnTo>
                  <a:pt x="9098" y="13792"/>
                </a:lnTo>
                <a:lnTo>
                  <a:pt x="9135" y="13756"/>
                </a:lnTo>
                <a:lnTo>
                  <a:pt x="9465" y="13609"/>
                </a:lnTo>
                <a:lnTo>
                  <a:pt x="9758" y="13535"/>
                </a:lnTo>
                <a:lnTo>
                  <a:pt x="10528" y="13279"/>
                </a:lnTo>
                <a:close/>
                <a:moveTo>
                  <a:pt x="10639" y="12839"/>
                </a:moveTo>
                <a:lnTo>
                  <a:pt x="10565" y="12875"/>
                </a:lnTo>
                <a:lnTo>
                  <a:pt x="9501" y="13242"/>
                </a:lnTo>
                <a:lnTo>
                  <a:pt x="9061" y="13352"/>
                </a:lnTo>
                <a:lnTo>
                  <a:pt x="8878" y="13462"/>
                </a:lnTo>
                <a:lnTo>
                  <a:pt x="8768" y="13499"/>
                </a:lnTo>
                <a:lnTo>
                  <a:pt x="8731" y="13572"/>
                </a:lnTo>
                <a:lnTo>
                  <a:pt x="8658" y="13682"/>
                </a:lnTo>
                <a:lnTo>
                  <a:pt x="8694" y="13829"/>
                </a:lnTo>
                <a:lnTo>
                  <a:pt x="8731" y="13866"/>
                </a:lnTo>
                <a:lnTo>
                  <a:pt x="8731" y="13902"/>
                </a:lnTo>
                <a:lnTo>
                  <a:pt x="8768" y="14159"/>
                </a:lnTo>
                <a:lnTo>
                  <a:pt x="8841" y="14416"/>
                </a:lnTo>
                <a:lnTo>
                  <a:pt x="9025" y="14893"/>
                </a:lnTo>
                <a:lnTo>
                  <a:pt x="9098" y="14929"/>
                </a:lnTo>
                <a:lnTo>
                  <a:pt x="9135" y="14966"/>
                </a:lnTo>
                <a:lnTo>
                  <a:pt x="9208" y="15003"/>
                </a:lnTo>
                <a:lnTo>
                  <a:pt x="9281" y="15003"/>
                </a:lnTo>
                <a:lnTo>
                  <a:pt x="11225" y="14269"/>
                </a:lnTo>
                <a:lnTo>
                  <a:pt x="11262" y="14232"/>
                </a:lnTo>
                <a:lnTo>
                  <a:pt x="11299" y="14159"/>
                </a:lnTo>
                <a:lnTo>
                  <a:pt x="11335" y="14086"/>
                </a:lnTo>
                <a:lnTo>
                  <a:pt x="11335" y="14012"/>
                </a:lnTo>
                <a:lnTo>
                  <a:pt x="10822" y="12985"/>
                </a:lnTo>
                <a:lnTo>
                  <a:pt x="10785" y="12912"/>
                </a:lnTo>
                <a:lnTo>
                  <a:pt x="10712" y="12875"/>
                </a:lnTo>
                <a:lnTo>
                  <a:pt x="10639" y="12839"/>
                </a:lnTo>
                <a:close/>
                <a:moveTo>
                  <a:pt x="7997" y="14342"/>
                </a:moveTo>
                <a:lnTo>
                  <a:pt x="8107" y="14489"/>
                </a:lnTo>
                <a:lnTo>
                  <a:pt x="8144" y="14599"/>
                </a:lnTo>
                <a:lnTo>
                  <a:pt x="8107" y="14746"/>
                </a:lnTo>
                <a:lnTo>
                  <a:pt x="8034" y="14893"/>
                </a:lnTo>
                <a:lnTo>
                  <a:pt x="7924" y="15003"/>
                </a:lnTo>
                <a:lnTo>
                  <a:pt x="7814" y="15149"/>
                </a:lnTo>
                <a:lnTo>
                  <a:pt x="7557" y="15296"/>
                </a:lnTo>
                <a:lnTo>
                  <a:pt x="7044" y="15516"/>
                </a:lnTo>
                <a:lnTo>
                  <a:pt x="6787" y="15590"/>
                </a:lnTo>
                <a:lnTo>
                  <a:pt x="6567" y="15736"/>
                </a:lnTo>
                <a:lnTo>
                  <a:pt x="6310" y="15113"/>
                </a:lnTo>
                <a:lnTo>
                  <a:pt x="6383" y="15076"/>
                </a:lnTo>
                <a:lnTo>
                  <a:pt x="6457" y="14966"/>
                </a:lnTo>
                <a:lnTo>
                  <a:pt x="6457" y="14929"/>
                </a:lnTo>
                <a:lnTo>
                  <a:pt x="6530" y="15003"/>
                </a:lnTo>
                <a:lnTo>
                  <a:pt x="6604" y="14966"/>
                </a:lnTo>
                <a:lnTo>
                  <a:pt x="6787" y="14929"/>
                </a:lnTo>
                <a:lnTo>
                  <a:pt x="7227" y="14783"/>
                </a:lnTo>
                <a:lnTo>
                  <a:pt x="7631" y="14599"/>
                </a:lnTo>
                <a:lnTo>
                  <a:pt x="7997" y="14342"/>
                </a:lnTo>
                <a:close/>
                <a:moveTo>
                  <a:pt x="15150" y="15370"/>
                </a:moveTo>
                <a:lnTo>
                  <a:pt x="15150" y="15443"/>
                </a:lnTo>
                <a:lnTo>
                  <a:pt x="15224" y="15480"/>
                </a:lnTo>
                <a:lnTo>
                  <a:pt x="15260" y="15516"/>
                </a:lnTo>
                <a:lnTo>
                  <a:pt x="15150" y="15736"/>
                </a:lnTo>
                <a:lnTo>
                  <a:pt x="15004" y="15993"/>
                </a:lnTo>
                <a:lnTo>
                  <a:pt x="14857" y="15626"/>
                </a:lnTo>
                <a:lnTo>
                  <a:pt x="15150" y="15370"/>
                </a:lnTo>
                <a:close/>
                <a:moveTo>
                  <a:pt x="7997" y="13902"/>
                </a:moveTo>
                <a:lnTo>
                  <a:pt x="7887" y="13939"/>
                </a:lnTo>
                <a:lnTo>
                  <a:pt x="7631" y="14122"/>
                </a:lnTo>
                <a:lnTo>
                  <a:pt x="7337" y="14269"/>
                </a:lnTo>
                <a:lnTo>
                  <a:pt x="7044" y="14416"/>
                </a:lnTo>
                <a:lnTo>
                  <a:pt x="6750" y="14526"/>
                </a:lnTo>
                <a:lnTo>
                  <a:pt x="6347" y="14599"/>
                </a:lnTo>
                <a:lnTo>
                  <a:pt x="6163" y="14673"/>
                </a:lnTo>
                <a:lnTo>
                  <a:pt x="6090" y="14746"/>
                </a:lnTo>
                <a:lnTo>
                  <a:pt x="6017" y="14819"/>
                </a:lnTo>
                <a:lnTo>
                  <a:pt x="6017" y="14929"/>
                </a:lnTo>
                <a:lnTo>
                  <a:pt x="5943" y="15003"/>
                </a:lnTo>
                <a:lnTo>
                  <a:pt x="5943" y="15113"/>
                </a:lnTo>
                <a:lnTo>
                  <a:pt x="6127" y="15590"/>
                </a:lnTo>
                <a:lnTo>
                  <a:pt x="6273" y="16103"/>
                </a:lnTo>
                <a:lnTo>
                  <a:pt x="6347" y="16177"/>
                </a:lnTo>
                <a:lnTo>
                  <a:pt x="6420" y="16213"/>
                </a:lnTo>
                <a:lnTo>
                  <a:pt x="6493" y="16213"/>
                </a:lnTo>
                <a:lnTo>
                  <a:pt x="6567" y="16177"/>
                </a:lnTo>
                <a:lnTo>
                  <a:pt x="6787" y="16030"/>
                </a:lnTo>
                <a:lnTo>
                  <a:pt x="7007" y="15920"/>
                </a:lnTo>
                <a:lnTo>
                  <a:pt x="7484" y="15736"/>
                </a:lnTo>
                <a:lnTo>
                  <a:pt x="7704" y="15663"/>
                </a:lnTo>
                <a:lnTo>
                  <a:pt x="7924" y="15553"/>
                </a:lnTo>
                <a:lnTo>
                  <a:pt x="8144" y="15406"/>
                </a:lnTo>
                <a:lnTo>
                  <a:pt x="8328" y="15223"/>
                </a:lnTo>
                <a:lnTo>
                  <a:pt x="8438" y="15076"/>
                </a:lnTo>
                <a:lnTo>
                  <a:pt x="8511" y="14893"/>
                </a:lnTo>
                <a:lnTo>
                  <a:pt x="8511" y="14709"/>
                </a:lnTo>
                <a:lnTo>
                  <a:pt x="8511" y="14526"/>
                </a:lnTo>
                <a:lnTo>
                  <a:pt x="8474" y="14342"/>
                </a:lnTo>
                <a:lnTo>
                  <a:pt x="8364" y="14159"/>
                </a:lnTo>
                <a:lnTo>
                  <a:pt x="8254" y="14049"/>
                </a:lnTo>
                <a:lnTo>
                  <a:pt x="8071" y="13939"/>
                </a:lnTo>
                <a:lnTo>
                  <a:pt x="7997" y="13902"/>
                </a:lnTo>
                <a:close/>
                <a:moveTo>
                  <a:pt x="14710" y="15736"/>
                </a:moveTo>
                <a:lnTo>
                  <a:pt x="14747" y="15993"/>
                </a:lnTo>
                <a:lnTo>
                  <a:pt x="14820" y="16250"/>
                </a:lnTo>
                <a:lnTo>
                  <a:pt x="14490" y="16507"/>
                </a:lnTo>
                <a:lnTo>
                  <a:pt x="14417" y="16397"/>
                </a:lnTo>
                <a:lnTo>
                  <a:pt x="14307" y="15993"/>
                </a:lnTo>
                <a:lnTo>
                  <a:pt x="14380" y="15956"/>
                </a:lnTo>
                <a:lnTo>
                  <a:pt x="14710" y="15736"/>
                </a:lnTo>
                <a:close/>
                <a:moveTo>
                  <a:pt x="14123" y="16103"/>
                </a:moveTo>
                <a:lnTo>
                  <a:pt x="14160" y="16397"/>
                </a:lnTo>
                <a:lnTo>
                  <a:pt x="14233" y="16690"/>
                </a:lnTo>
                <a:lnTo>
                  <a:pt x="13830" y="16873"/>
                </a:lnTo>
                <a:lnTo>
                  <a:pt x="13720" y="16727"/>
                </a:lnTo>
                <a:lnTo>
                  <a:pt x="13500" y="16433"/>
                </a:lnTo>
                <a:lnTo>
                  <a:pt x="14123" y="16103"/>
                </a:lnTo>
                <a:close/>
                <a:moveTo>
                  <a:pt x="13426" y="16470"/>
                </a:moveTo>
                <a:lnTo>
                  <a:pt x="13500" y="16727"/>
                </a:lnTo>
                <a:lnTo>
                  <a:pt x="13536" y="16873"/>
                </a:lnTo>
                <a:lnTo>
                  <a:pt x="13573" y="16984"/>
                </a:lnTo>
                <a:lnTo>
                  <a:pt x="13096" y="17167"/>
                </a:lnTo>
                <a:lnTo>
                  <a:pt x="12986" y="17057"/>
                </a:lnTo>
                <a:lnTo>
                  <a:pt x="12876" y="16873"/>
                </a:lnTo>
                <a:lnTo>
                  <a:pt x="12839" y="16727"/>
                </a:lnTo>
                <a:lnTo>
                  <a:pt x="13426" y="16470"/>
                </a:lnTo>
                <a:close/>
                <a:moveTo>
                  <a:pt x="12583" y="16837"/>
                </a:moveTo>
                <a:lnTo>
                  <a:pt x="12656" y="17094"/>
                </a:lnTo>
                <a:lnTo>
                  <a:pt x="12803" y="17277"/>
                </a:lnTo>
                <a:lnTo>
                  <a:pt x="12399" y="17460"/>
                </a:lnTo>
                <a:lnTo>
                  <a:pt x="12326" y="17387"/>
                </a:lnTo>
                <a:lnTo>
                  <a:pt x="12253" y="17277"/>
                </a:lnTo>
                <a:lnTo>
                  <a:pt x="12216" y="17167"/>
                </a:lnTo>
                <a:lnTo>
                  <a:pt x="12216" y="17020"/>
                </a:lnTo>
                <a:lnTo>
                  <a:pt x="12583" y="16837"/>
                </a:lnTo>
                <a:close/>
                <a:moveTo>
                  <a:pt x="12032" y="17094"/>
                </a:moveTo>
                <a:lnTo>
                  <a:pt x="11996" y="17240"/>
                </a:lnTo>
                <a:lnTo>
                  <a:pt x="12032" y="17387"/>
                </a:lnTo>
                <a:lnTo>
                  <a:pt x="12106" y="17570"/>
                </a:lnTo>
                <a:lnTo>
                  <a:pt x="11812" y="17644"/>
                </a:lnTo>
                <a:lnTo>
                  <a:pt x="11776" y="17644"/>
                </a:lnTo>
                <a:lnTo>
                  <a:pt x="11739" y="17497"/>
                </a:lnTo>
                <a:lnTo>
                  <a:pt x="11666" y="17240"/>
                </a:lnTo>
                <a:lnTo>
                  <a:pt x="12032" y="17094"/>
                </a:lnTo>
                <a:close/>
                <a:moveTo>
                  <a:pt x="11446" y="17350"/>
                </a:moveTo>
                <a:lnTo>
                  <a:pt x="11482" y="17607"/>
                </a:lnTo>
                <a:lnTo>
                  <a:pt x="11519" y="17791"/>
                </a:lnTo>
                <a:lnTo>
                  <a:pt x="11189" y="17901"/>
                </a:lnTo>
                <a:lnTo>
                  <a:pt x="11115" y="17937"/>
                </a:lnTo>
                <a:lnTo>
                  <a:pt x="11115" y="17864"/>
                </a:lnTo>
                <a:lnTo>
                  <a:pt x="11115" y="17827"/>
                </a:lnTo>
                <a:lnTo>
                  <a:pt x="11115" y="17717"/>
                </a:lnTo>
                <a:lnTo>
                  <a:pt x="11005" y="17607"/>
                </a:lnTo>
                <a:lnTo>
                  <a:pt x="10969" y="17534"/>
                </a:lnTo>
                <a:lnTo>
                  <a:pt x="11446" y="17350"/>
                </a:lnTo>
                <a:close/>
                <a:moveTo>
                  <a:pt x="10639" y="17644"/>
                </a:moveTo>
                <a:lnTo>
                  <a:pt x="10749" y="17791"/>
                </a:lnTo>
                <a:lnTo>
                  <a:pt x="10859" y="17901"/>
                </a:lnTo>
                <a:lnTo>
                  <a:pt x="10932" y="17974"/>
                </a:lnTo>
                <a:lnTo>
                  <a:pt x="10969" y="17974"/>
                </a:lnTo>
                <a:lnTo>
                  <a:pt x="10455" y="18194"/>
                </a:lnTo>
                <a:lnTo>
                  <a:pt x="10418" y="18121"/>
                </a:lnTo>
                <a:lnTo>
                  <a:pt x="10345" y="18121"/>
                </a:lnTo>
                <a:lnTo>
                  <a:pt x="10235" y="18157"/>
                </a:lnTo>
                <a:lnTo>
                  <a:pt x="10162" y="17901"/>
                </a:lnTo>
                <a:lnTo>
                  <a:pt x="10125" y="17827"/>
                </a:lnTo>
                <a:lnTo>
                  <a:pt x="10639" y="17644"/>
                </a:lnTo>
                <a:close/>
                <a:moveTo>
                  <a:pt x="10272" y="440"/>
                </a:moveTo>
                <a:lnTo>
                  <a:pt x="10455" y="477"/>
                </a:lnTo>
                <a:lnTo>
                  <a:pt x="10565" y="550"/>
                </a:lnTo>
                <a:lnTo>
                  <a:pt x="10675" y="624"/>
                </a:lnTo>
                <a:lnTo>
                  <a:pt x="10785" y="734"/>
                </a:lnTo>
                <a:lnTo>
                  <a:pt x="10969" y="990"/>
                </a:lnTo>
                <a:lnTo>
                  <a:pt x="11005" y="1210"/>
                </a:lnTo>
                <a:lnTo>
                  <a:pt x="11042" y="1431"/>
                </a:lnTo>
                <a:lnTo>
                  <a:pt x="11335" y="2348"/>
                </a:lnTo>
                <a:lnTo>
                  <a:pt x="11886" y="3998"/>
                </a:lnTo>
                <a:lnTo>
                  <a:pt x="13060" y="7300"/>
                </a:lnTo>
                <a:lnTo>
                  <a:pt x="14233" y="10564"/>
                </a:lnTo>
                <a:lnTo>
                  <a:pt x="14857" y="12215"/>
                </a:lnTo>
                <a:lnTo>
                  <a:pt x="15187" y="13095"/>
                </a:lnTo>
                <a:lnTo>
                  <a:pt x="15407" y="13646"/>
                </a:lnTo>
                <a:lnTo>
                  <a:pt x="15334" y="13682"/>
                </a:lnTo>
                <a:lnTo>
                  <a:pt x="15297" y="13829"/>
                </a:lnTo>
                <a:lnTo>
                  <a:pt x="15297" y="13939"/>
                </a:lnTo>
                <a:lnTo>
                  <a:pt x="15260" y="14196"/>
                </a:lnTo>
                <a:lnTo>
                  <a:pt x="15224" y="14379"/>
                </a:lnTo>
                <a:lnTo>
                  <a:pt x="15187" y="14526"/>
                </a:lnTo>
                <a:lnTo>
                  <a:pt x="15004" y="14856"/>
                </a:lnTo>
                <a:lnTo>
                  <a:pt x="14747" y="15149"/>
                </a:lnTo>
                <a:lnTo>
                  <a:pt x="14453" y="15370"/>
                </a:lnTo>
                <a:lnTo>
                  <a:pt x="14123" y="15590"/>
                </a:lnTo>
                <a:lnTo>
                  <a:pt x="13793" y="15773"/>
                </a:lnTo>
                <a:lnTo>
                  <a:pt x="13060" y="16140"/>
                </a:lnTo>
                <a:lnTo>
                  <a:pt x="12326" y="16470"/>
                </a:lnTo>
                <a:lnTo>
                  <a:pt x="10859" y="17094"/>
                </a:lnTo>
                <a:lnTo>
                  <a:pt x="10015" y="17424"/>
                </a:lnTo>
                <a:lnTo>
                  <a:pt x="9978" y="17387"/>
                </a:lnTo>
                <a:lnTo>
                  <a:pt x="9942" y="17387"/>
                </a:lnTo>
                <a:lnTo>
                  <a:pt x="9905" y="17424"/>
                </a:lnTo>
                <a:lnTo>
                  <a:pt x="9905" y="17460"/>
                </a:lnTo>
                <a:lnTo>
                  <a:pt x="8841" y="17791"/>
                </a:lnTo>
                <a:lnTo>
                  <a:pt x="7777" y="18121"/>
                </a:lnTo>
                <a:lnTo>
                  <a:pt x="6970" y="18304"/>
                </a:lnTo>
                <a:lnTo>
                  <a:pt x="6163" y="18487"/>
                </a:lnTo>
                <a:lnTo>
                  <a:pt x="5797" y="18524"/>
                </a:lnTo>
                <a:lnTo>
                  <a:pt x="5613" y="18524"/>
                </a:lnTo>
                <a:lnTo>
                  <a:pt x="5430" y="18451"/>
                </a:lnTo>
                <a:lnTo>
                  <a:pt x="5283" y="18377"/>
                </a:lnTo>
                <a:lnTo>
                  <a:pt x="5173" y="18231"/>
                </a:lnTo>
                <a:lnTo>
                  <a:pt x="5063" y="18121"/>
                </a:lnTo>
                <a:lnTo>
                  <a:pt x="4953" y="17974"/>
                </a:lnTo>
                <a:lnTo>
                  <a:pt x="4879" y="17680"/>
                </a:lnTo>
                <a:lnTo>
                  <a:pt x="4769" y="17387"/>
                </a:lnTo>
                <a:lnTo>
                  <a:pt x="4476" y="16507"/>
                </a:lnTo>
                <a:lnTo>
                  <a:pt x="3926" y="14819"/>
                </a:lnTo>
                <a:lnTo>
                  <a:pt x="3376" y="13169"/>
                </a:lnTo>
                <a:lnTo>
                  <a:pt x="2752" y="11518"/>
                </a:lnTo>
                <a:lnTo>
                  <a:pt x="2165" y="9867"/>
                </a:lnTo>
                <a:lnTo>
                  <a:pt x="1505" y="8253"/>
                </a:lnTo>
                <a:lnTo>
                  <a:pt x="845" y="6603"/>
                </a:lnTo>
                <a:lnTo>
                  <a:pt x="588" y="6052"/>
                </a:lnTo>
                <a:lnTo>
                  <a:pt x="478" y="5796"/>
                </a:lnTo>
                <a:lnTo>
                  <a:pt x="331" y="5539"/>
                </a:lnTo>
                <a:lnTo>
                  <a:pt x="368" y="5502"/>
                </a:lnTo>
                <a:lnTo>
                  <a:pt x="404" y="5429"/>
                </a:lnTo>
                <a:lnTo>
                  <a:pt x="368" y="5209"/>
                </a:lnTo>
                <a:lnTo>
                  <a:pt x="404" y="5025"/>
                </a:lnTo>
                <a:lnTo>
                  <a:pt x="404" y="4879"/>
                </a:lnTo>
                <a:lnTo>
                  <a:pt x="478" y="4695"/>
                </a:lnTo>
                <a:lnTo>
                  <a:pt x="624" y="4402"/>
                </a:lnTo>
                <a:lnTo>
                  <a:pt x="845" y="4145"/>
                </a:lnTo>
                <a:lnTo>
                  <a:pt x="1101" y="3888"/>
                </a:lnTo>
                <a:lnTo>
                  <a:pt x="1395" y="3668"/>
                </a:lnTo>
                <a:lnTo>
                  <a:pt x="1725" y="3485"/>
                </a:lnTo>
                <a:lnTo>
                  <a:pt x="2018" y="3301"/>
                </a:lnTo>
                <a:lnTo>
                  <a:pt x="2789" y="2935"/>
                </a:lnTo>
                <a:lnTo>
                  <a:pt x="3596" y="2641"/>
                </a:lnTo>
                <a:lnTo>
                  <a:pt x="5210" y="2017"/>
                </a:lnTo>
                <a:lnTo>
                  <a:pt x="6787" y="1394"/>
                </a:lnTo>
                <a:lnTo>
                  <a:pt x="7557" y="1100"/>
                </a:lnTo>
                <a:lnTo>
                  <a:pt x="8364" y="807"/>
                </a:lnTo>
                <a:lnTo>
                  <a:pt x="9135" y="587"/>
                </a:lnTo>
                <a:lnTo>
                  <a:pt x="9538" y="514"/>
                </a:lnTo>
                <a:lnTo>
                  <a:pt x="9942" y="440"/>
                </a:lnTo>
                <a:close/>
                <a:moveTo>
                  <a:pt x="9868" y="17937"/>
                </a:moveTo>
                <a:lnTo>
                  <a:pt x="9868" y="17974"/>
                </a:lnTo>
                <a:lnTo>
                  <a:pt x="9905" y="18157"/>
                </a:lnTo>
                <a:lnTo>
                  <a:pt x="10015" y="18341"/>
                </a:lnTo>
                <a:lnTo>
                  <a:pt x="9575" y="18524"/>
                </a:lnTo>
                <a:lnTo>
                  <a:pt x="9575" y="18487"/>
                </a:lnTo>
                <a:lnTo>
                  <a:pt x="9538" y="18341"/>
                </a:lnTo>
                <a:lnTo>
                  <a:pt x="9465" y="18231"/>
                </a:lnTo>
                <a:lnTo>
                  <a:pt x="9391" y="18084"/>
                </a:lnTo>
                <a:lnTo>
                  <a:pt x="9868" y="17937"/>
                </a:lnTo>
                <a:close/>
                <a:moveTo>
                  <a:pt x="9098" y="18194"/>
                </a:moveTo>
                <a:lnTo>
                  <a:pt x="9171" y="18414"/>
                </a:lnTo>
                <a:lnTo>
                  <a:pt x="9245" y="18524"/>
                </a:lnTo>
                <a:lnTo>
                  <a:pt x="9318" y="18598"/>
                </a:lnTo>
                <a:lnTo>
                  <a:pt x="8841" y="18781"/>
                </a:lnTo>
                <a:lnTo>
                  <a:pt x="8768" y="18708"/>
                </a:lnTo>
                <a:lnTo>
                  <a:pt x="8694" y="18598"/>
                </a:lnTo>
                <a:lnTo>
                  <a:pt x="8621" y="18487"/>
                </a:lnTo>
                <a:lnTo>
                  <a:pt x="8584" y="18341"/>
                </a:lnTo>
                <a:lnTo>
                  <a:pt x="9098" y="18194"/>
                </a:lnTo>
                <a:close/>
                <a:moveTo>
                  <a:pt x="8254" y="18414"/>
                </a:moveTo>
                <a:lnTo>
                  <a:pt x="8291" y="18561"/>
                </a:lnTo>
                <a:lnTo>
                  <a:pt x="8364" y="18744"/>
                </a:lnTo>
                <a:lnTo>
                  <a:pt x="8511" y="18928"/>
                </a:lnTo>
                <a:lnTo>
                  <a:pt x="8181" y="19038"/>
                </a:lnTo>
                <a:lnTo>
                  <a:pt x="8144" y="18964"/>
                </a:lnTo>
                <a:lnTo>
                  <a:pt x="8107" y="18928"/>
                </a:lnTo>
                <a:lnTo>
                  <a:pt x="7997" y="18854"/>
                </a:lnTo>
                <a:lnTo>
                  <a:pt x="7961" y="18818"/>
                </a:lnTo>
                <a:lnTo>
                  <a:pt x="7851" y="18634"/>
                </a:lnTo>
                <a:lnTo>
                  <a:pt x="7851" y="18561"/>
                </a:lnTo>
                <a:lnTo>
                  <a:pt x="8254" y="18414"/>
                </a:lnTo>
                <a:close/>
                <a:moveTo>
                  <a:pt x="5246" y="18818"/>
                </a:moveTo>
                <a:lnTo>
                  <a:pt x="5430" y="18891"/>
                </a:lnTo>
                <a:lnTo>
                  <a:pt x="5650" y="18928"/>
                </a:lnTo>
                <a:lnTo>
                  <a:pt x="5870" y="18964"/>
                </a:lnTo>
                <a:lnTo>
                  <a:pt x="5943" y="19221"/>
                </a:lnTo>
                <a:lnTo>
                  <a:pt x="5760" y="19148"/>
                </a:lnTo>
                <a:lnTo>
                  <a:pt x="5576" y="19038"/>
                </a:lnTo>
                <a:lnTo>
                  <a:pt x="5393" y="18928"/>
                </a:lnTo>
                <a:lnTo>
                  <a:pt x="5246" y="18818"/>
                </a:lnTo>
                <a:close/>
                <a:moveTo>
                  <a:pt x="7557" y="18634"/>
                </a:moveTo>
                <a:lnTo>
                  <a:pt x="7557" y="18781"/>
                </a:lnTo>
                <a:lnTo>
                  <a:pt x="7631" y="18928"/>
                </a:lnTo>
                <a:lnTo>
                  <a:pt x="7704" y="19038"/>
                </a:lnTo>
                <a:lnTo>
                  <a:pt x="7777" y="19148"/>
                </a:lnTo>
                <a:lnTo>
                  <a:pt x="7704" y="19184"/>
                </a:lnTo>
                <a:lnTo>
                  <a:pt x="7227" y="19294"/>
                </a:lnTo>
                <a:lnTo>
                  <a:pt x="7154" y="19184"/>
                </a:lnTo>
                <a:lnTo>
                  <a:pt x="7080" y="19074"/>
                </a:lnTo>
                <a:lnTo>
                  <a:pt x="6970" y="18928"/>
                </a:lnTo>
                <a:lnTo>
                  <a:pt x="6897" y="18781"/>
                </a:lnTo>
                <a:lnTo>
                  <a:pt x="7117" y="18708"/>
                </a:lnTo>
                <a:lnTo>
                  <a:pt x="7557" y="18634"/>
                </a:lnTo>
                <a:close/>
                <a:moveTo>
                  <a:pt x="6604" y="18854"/>
                </a:moveTo>
                <a:lnTo>
                  <a:pt x="6677" y="19111"/>
                </a:lnTo>
                <a:lnTo>
                  <a:pt x="6750" y="19221"/>
                </a:lnTo>
                <a:lnTo>
                  <a:pt x="6824" y="19331"/>
                </a:lnTo>
                <a:lnTo>
                  <a:pt x="6493" y="19331"/>
                </a:lnTo>
                <a:lnTo>
                  <a:pt x="6493" y="19258"/>
                </a:lnTo>
                <a:lnTo>
                  <a:pt x="6493" y="19221"/>
                </a:lnTo>
                <a:lnTo>
                  <a:pt x="6420" y="19184"/>
                </a:lnTo>
                <a:lnTo>
                  <a:pt x="6383" y="19184"/>
                </a:lnTo>
                <a:lnTo>
                  <a:pt x="6310" y="19221"/>
                </a:lnTo>
                <a:lnTo>
                  <a:pt x="6273" y="19221"/>
                </a:lnTo>
                <a:lnTo>
                  <a:pt x="6200" y="19184"/>
                </a:lnTo>
                <a:lnTo>
                  <a:pt x="6163" y="19074"/>
                </a:lnTo>
                <a:lnTo>
                  <a:pt x="6127" y="18928"/>
                </a:lnTo>
                <a:lnTo>
                  <a:pt x="6604" y="18854"/>
                </a:lnTo>
                <a:close/>
                <a:moveTo>
                  <a:pt x="10125" y="0"/>
                </a:moveTo>
                <a:lnTo>
                  <a:pt x="9721" y="37"/>
                </a:lnTo>
                <a:lnTo>
                  <a:pt x="9318" y="110"/>
                </a:lnTo>
                <a:lnTo>
                  <a:pt x="8804" y="220"/>
                </a:lnTo>
                <a:lnTo>
                  <a:pt x="8291" y="403"/>
                </a:lnTo>
                <a:lnTo>
                  <a:pt x="7300" y="734"/>
                </a:lnTo>
                <a:lnTo>
                  <a:pt x="5320" y="1504"/>
                </a:lnTo>
                <a:lnTo>
                  <a:pt x="3376" y="2274"/>
                </a:lnTo>
                <a:lnTo>
                  <a:pt x="2422" y="2678"/>
                </a:lnTo>
                <a:lnTo>
                  <a:pt x="1945" y="2898"/>
                </a:lnTo>
                <a:lnTo>
                  <a:pt x="1505" y="3118"/>
                </a:lnTo>
                <a:lnTo>
                  <a:pt x="1248" y="3301"/>
                </a:lnTo>
                <a:lnTo>
                  <a:pt x="955" y="3485"/>
                </a:lnTo>
                <a:lnTo>
                  <a:pt x="698" y="3742"/>
                </a:lnTo>
                <a:lnTo>
                  <a:pt x="441" y="3998"/>
                </a:lnTo>
                <a:lnTo>
                  <a:pt x="221" y="4292"/>
                </a:lnTo>
                <a:lnTo>
                  <a:pt x="74" y="4622"/>
                </a:lnTo>
                <a:lnTo>
                  <a:pt x="38" y="4769"/>
                </a:lnTo>
                <a:lnTo>
                  <a:pt x="38" y="4915"/>
                </a:lnTo>
                <a:lnTo>
                  <a:pt x="38" y="5099"/>
                </a:lnTo>
                <a:lnTo>
                  <a:pt x="74" y="5245"/>
                </a:lnTo>
                <a:lnTo>
                  <a:pt x="1" y="5282"/>
                </a:lnTo>
                <a:lnTo>
                  <a:pt x="1" y="5319"/>
                </a:lnTo>
                <a:lnTo>
                  <a:pt x="38" y="5722"/>
                </a:lnTo>
                <a:lnTo>
                  <a:pt x="148" y="6052"/>
                </a:lnTo>
                <a:lnTo>
                  <a:pt x="441" y="6786"/>
                </a:lnTo>
                <a:lnTo>
                  <a:pt x="1065" y="8400"/>
                </a:lnTo>
                <a:lnTo>
                  <a:pt x="2348" y="11665"/>
                </a:lnTo>
                <a:lnTo>
                  <a:pt x="2935" y="13315"/>
                </a:lnTo>
                <a:lnTo>
                  <a:pt x="3522" y="15003"/>
                </a:lnTo>
                <a:lnTo>
                  <a:pt x="4072" y="16653"/>
                </a:lnTo>
                <a:lnTo>
                  <a:pt x="4293" y="17424"/>
                </a:lnTo>
                <a:lnTo>
                  <a:pt x="4439" y="17827"/>
                </a:lnTo>
                <a:lnTo>
                  <a:pt x="4513" y="18047"/>
                </a:lnTo>
                <a:lnTo>
                  <a:pt x="4623" y="18231"/>
                </a:lnTo>
                <a:lnTo>
                  <a:pt x="4659" y="18451"/>
                </a:lnTo>
                <a:lnTo>
                  <a:pt x="4733" y="18634"/>
                </a:lnTo>
                <a:lnTo>
                  <a:pt x="4806" y="18781"/>
                </a:lnTo>
                <a:lnTo>
                  <a:pt x="4916" y="18928"/>
                </a:lnTo>
                <a:lnTo>
                  <a:pt x="5026" y="19074"/>
                </a:lnTo>
                <a:lnTo>
                  <a:pt x="5173" y="19221"/>
                </a:lnTo>
                <a:lnTo>
                  <a:pt x="5503" y="19404"/>
                </a:lnTo>
                <a:lnTo>
                  <a:pt x="5833" y="19551"/>
                </a:lnTo>
                <a:lnTo>
                  <a:pt x="6237" y="19661"/>
                </a:lnTo>
                <a:lnTo>
                  <a:pt x="6604" y="19698"/>
                </a:lnTo>
                <a:lnTo>
                  <a:pt x="7007" y="19698"/>
                </a:lnTo>
                <a:lnTo>
                  <a:pt x="7484" y="19625"/>
                </a:lnTo>
                <a:lnTo>
                  <a:pt x="7924" y="19515"/>
                </a:lnTo>
                <a:lnTo>
                  <a:pt x="8841" y="19184"/>
                </a:lnTo>
                <a:lnTo>
                  <a:pt x="11079" y="18341"/>
                </a:lnTo>
                <a:lnTo>
                  <a:pt x="13206" y="17570"/>
                </a:lnTo>
                <a:lnTo>
                  <a:pt x="13830" y="17314"/>
                </a:lnTo>
                <a:lnTo>
                  <a:pt x="14417" y="17020"/>
                </a:lnTo>
                <a:lnTo>
                  <a:pt x="14527" y="17020"/>
                </a:lnTo>
                <a:lnTo>
                  <a:pt x="14674" y="16947"/>
                </a:lnTo>
                <a:lnTo>
                  <a:pt x="14710" y="16873"/>
                </a:lnTo>
                <a:lnTo>
                  <a:pt x="14710" y="16837"/>
                </a:lnTo>
                <a:lnTo>
                  <a:pt x="14894" y="16690"/>
                </a:lnTo>
                <a:lnTo>
                  <a:pt x="15187" y="16433"/>
                </a:lnTo>
                <a:lnTo>
                  <a:pt x="15407" y="16103"/>
                </a:lnTo>
                <a:lnTo>
                  <a:pt x="15554" y="15773"/>
                </a:lnTo>
                <a:lnTo>
                  <a:pt x="15701" y="15406"/>
                </a:lnTo>
                <a:lnTo>
                  <a:pt x="15774" y="15039"/>
                </a:lnTo>
                <a:lnTo>
                  <a:pt x="15811" y="14636"/>
                </a:lnTo>
                <a:lnTo>
                  <a:pt x="15847" y="13866"/>
                </a:lnTo>
                <a:lnTo>
                  <a:pt x="15884" y="13829"/>
                </a:lnTo>
                <a:lnTo>
                  <a:pt x="15884" y="13756"/>
                </a:lnTo>
                <a:lnTo>
                  <a:pt x="15847" y="13572"/>
                </a:lnTo>
                <a:lnTo>
                  <a:pt x="15811" y="13389"/>
                </a:lnTo>
                <a:lnTo>
                  <a:pt x="15664" y="13059"/>
                </a:lnTo>
                <a:lnTo>
                  <a:pt x="15334" y="12178"/>
                </a:lnTo>
                <a:lnTo>
                  <a:pt x="14710" y="10564"/>
                </a:lnTo>
                <a:lnTo>
                  <a:pt x="13500" y="7263"/>
                </a:lnTo>
                <a:lnTo>
                  <a:pt x="12326" y="3962"/>
                </a:lnTo>
                <a:lnTo>
                  <a:pt x="11776" y="2311"/>
                </a:lnTo>
                <a:lnTo>
                  <a:pt x="11446" y="1431"/>
                </a:lnTo>
                <a:lnTo>
                  <a:pt x="11372" y="1174"/>
                </a:lnTo>
                <a:lnTo>
                  <a:pt x="11409" y="1027"/>
                </a:lnTo>
                <a:lnTo>
                  <a:pt x="11409" y="917"/>
                </a:lnTo>
                <a:lnTo>
                  <a:pt x="11372" y="770"/>
                </a:lnTo>
                <a:lnTo>
                  <a:pt x="11299" y="624"/>
                </a:lnTo>
                <a:lnTo>
                  <a:pt x="11152" y="403"/>
                </a:lnTo>
                <a:lnTo>
                  <a:pt x="10895" y="220"/>
                </a:lnTo>
                <a:lnTo>
                  <a:pt x="10712" y="110"/>
                </a:lnTo>
                <a:lnTo>
                  <a:pt x="10528" y="37"/>
                </a:lnTo>
                <a:lnTo>
                  <a:pt x="10345"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64" name="Shape 164"/>
          <p:cNvSpPr/>
          <p:nvPr/>
        </p:nvSpPr>
        <p:spPr>
          <a:xfrm>
            <a:off x="-77759" y="4071050"/>
            <a:ext cx="1042685" cy="1187141"/>
          </a:xfrm>
          <a:custGeom>
            <a:avLst/>
            <a:gdLst/>
            <a:ahLst/>
            <a:cxnLst/>
            <a:rect l="0" t="0" r="0" b="0"/>
            <a:pathLst>
              <a:path w="15627" h="17792" extrusionOk="0">
                <a:moveTo>
                  <a:pt x="10528" y="1"/>
                </a:moveTo>
                <a:lnTo>
                  <a:pt x="10455" y="37"/>
                </a:lnTo>
                <a:lnTo>
                  <a:pt x="10308" y="221"/>
                </a:lnTo>
                <a:lnTo>
                  <a:pt x="10198" y="441"/>
                </a:lnTo>
                <a:lnTo>
                  <a:pt x="10015" y="881"/>
                </a:lnTo>
                <a:lnTo>
                  <a:pt x="9831" y="1468"/>
                </a:lnTo>
                <a:lnTo>
                  <a:pt x="9685" y="2091"/>
                </a:lnTo>
                <a:lnTo>
                  <a:pt x="9685" y="2201"/>
                </a:lnTo>
                <a:lnTo>
                  <a:pt x="9721" y="2311"/>
                </a:lnTo>
                <a:lnTo>
                  <a:pt x="9795" y="2348"/>
                </a:lnTo>
                <a:lnTo>
                  <a:pt x="9868" y="2385"/>
                </a:lnTo>
                <a:lnTo>
                  <a:pt x="9941" y="2421"/>
                </a:lnTo>
                <a:lnTo>
                  <a:pt x="10051" y="2385"/>
                </a:lnTo>
                <a:lnTo>
                  <a:pt x="10125" y="2311"/>
                </a:lnTo>
                <a:lnTo>
                  <a:pt x="10198" y="2238"/>
                </a:lnTo>
                <a:lnTo>
                  <a:pt x="10235" y="2055"/>
                </a:lnTo>
                <a:lnTo>
                  <a:pt x="10235" y="2018"/>
                </a:lnTo>
                <a:lnTo>
                  <a:pt x="10235" y="1981"/>
                </a:lnTo>
                <a:lnTo>
                  <a:pt x="10455" y="1138"/>
                </a:lnTo>
                <a:lnTo>
                  <a:pt x="10638" y="624"/>
                </a:lnTo>
                <a:lnTo>
                  <a:pt x="10675" y="367"/>
                </a:lnTo>
                <a:lnTo>
                  <a:pt x="10712" y="111"/>
                </a:lnTo>
                <a:lnTo>
                  <a:pt x="10675" y="37"/>
                </a:lnTo>
                <a:lnTo>
                  <a:pt x="10602" y="1"/>
                </a:lnTo>
                <a:close/>
                <a:moveTo>
                  <a:pt x="3559" y="1028"/>
                </a:moveTo>
                <a:lnTo>
                  <a:pt x="3522" y="1064"/>
                </a:lnTo>
                <a:lnTo>
                  <a:pt x="3485" y="1101"/>
                </a:lnTo>
                <a:lnTo>
                  <a:pt x="3485" y="1138"/>
                </a:lnTo>
                <a:lnTo>
                  <a:pt x="3559" y="1321"/>
                </a:lnTo>
                <a:lnTo>
                  <a:pt x="3669" y="1468"/>
                </a:lnTo>
                <a:lnTo>
                  <a:pt x="3889" y="1761"/>
                </a:lnTo>
                <a:lnTo>
                  <a:pt x="4109" y="2055"/>
                </a:lnTo>
                <a:lnTo>
                  <a:pt x="4366" y="2348"/>
                </a:lnTo>
                <a:lnTo>
                  <a:pt x="4476" y="2605"/>
                </a:lnTo>
                <a:lnTo>
                  <a:pt x="4586" y="2862"/>
                </a:lnTo>
                <a:lnTo>
                  <a:pt x="4696" y="2972"/>
                </a:lnTo>
                <a:lnTo>
                  <a:pt x="4769" y="3045"/>
                </a:lnTo>
                <a:lnTo>
                  <a:pt x="4916" y="3082"/>
                </a:lnTo>
                <a:lnTo>
                  <a:pt x="5063" y="3082"/>
                </a:lnTo>
                <a:lnTo>
                  <a:pt x="5136" y="3045"/>
                </a:lnTo>
                <a:lnTo>
                  <a:pt x="5209" y="3008"/>
                </a:lnTo>
                <a:lnTo>
                  <a:pt x="5246" y="2935"/>
                </a:lnTo>
                <a:lnTo>
                  <a:pt x="5246" y="2862"/>
                </a:lnTo>
                <a:lnTo>
                  <a:pt x="5209" y="2715"/>
                </a:lnTo>
                <a:lnTo>
                  <a:pt x="5173" y="2642"/>
                </a:lnTo>
                <a:lnTo>
                  <a:pt x="5099" y="2605"/>
                </a:lnTo>
                <a:lnTo>
                  <a:pt x="4989" y="2605"/>
                </a:lnTo>
                <a:lnTo>
                  <a:pt x="4989" y="2568"/>
                </a:lnTo>
                <a:lnTo>
                  <a:pt x="4989" y="2495"/>
                </a:lnTo>
                <a:lnTo>
                  <a:pt x="4953" y="2385"/>
                </a:lnTo>
                <a:lnTo>
                  <a:pt x="4806" y="2128"/>
                </a:lnTo>
                <a:lnTo>
                  <a:pt x="4623" y="1871"/>
                </a:lnTo>
                <a:lnTo>
                  <a:pt x="4402" y="1615"/>
                </a:lnTo>
                <a:lnTo>
                  <a:pt x="4146" y="1394"/>
                </a:lnTo>
                <a:lnTo>
                  <a:pt x="3889" y="1174"/>
                </a:lnTo>
                <a:lnTo>
                  <a:pt x="3595" y="1028"/>
                </a:lnTo>
                <a:close/>
                <a:moveTo>
                  <a:pt x="15334" y="3999"/>
                </a:moveTo>
                <a:lnTo>
                  <a:pt x="15260" y="4035"/>
                </a:lnTo>
                <a:lnTo>
                  <a:pt x="15187" y="4109"/>
                </a:lnTo>
                <a:lnTo>
                  <a:pt x="15077" y="4182"/>
                </a:lnTo>
                <a:lnTo>
                  <a:pt x="14967" y="4256"/>
                </a:lnTo>
                <a:lnTo>
                  <a:pt x="14820" y="4329"/>
                </a:lnTo>
                <a:lnTo>
                  <a:pt x="14673" y="4329"/>
                </a:lnTo>
                <a:lnTo>
                  <a:pt x="14527" y="4402"/>
                </a:lnTo>
                <a:lnTo>
                  <a:pt x="14490" y="4439"/>
                </a:lnTo>
                <a:lnTo>
                  <a:pt x="14453" y="4549"/>
                </a:lnTo>
                <a:lnTo>
                  <a:pt x="14417" y="4586"/>
                </a:lnTo>
                <a:lnTo>
                  <a:pt x="14380" y="4622"/>
                </a:lnTo>
                <a:lnTo>
                  <a:pt x="14233" y="4732"/>
                </a:lnTo>
                <a:lnTo>
                  <a:pt x="13940" y="4842"/>
                </a:lnTo>
                <a:lnTo>
                  <a:pt x="13720" y="4989"/>
                </a:lnTo>
                <a:lnTo>
                  <a:pt x="13536" y="5173"/>
                </a:lnTo>
                <a:lnTo>
                  <a:pt x="13499" y="5246"/>
                </a:lnTo>
                <a:lnTo>
                  <a:pt x="13499" y="5319"/>
                </a:lnTo>
                <a:lnTo>
                  <a:pt x="13573" y="5356"/>
                </a:lnTo>
                <a:lnTo>
                  <a:pt x="13830" y="5356"/>
                </a:lnTo>
                <a:lnTo>
                  <a:pt x="14013" y="5319"/>
                </a:lnTo>
                <a:lnTo>
                  <a:pt x="14380" y="5173"/>
                </a:lnTo>
                <a:lnTo>
                  <a:pt x="14673" y="5026"/>
                </a:lnTo>
                <a:lnTo>
                  <a:pt x="14783" y="4953"/>
                </a:lnTo>
                <a:lnTo>
                  <a:pt x="14857" y="4806"/>
                </a:lnTo>
                <a:lnTo>
                  <a:pt x="15077" y="4769"/>
                </a:lnTo>
                <a:lnTo>
                  <a:pt x="15260" y="4659"/>
                </a:lnTo>
                <a:lnTo>
                  <a:pt x="15370" y="4696"/>
                </a:lnTo>
                <a:lnTo>
                  <a:pt x="15444" y="4696"/>
                </a:lnTo>
                <a:lnTo>
                  <a:pt x="15554" y="4622"/>
                </a:lnTo>
                <a:lnTo>
                  <a:pt x="15627" y="4549"/>
                </a:lnTo>
                <a:lnTo>
                  <a:pt x="15627" y="4476"/>
                </a:lnTo>
                <a:lnTo>
                  <a:pt x="15590" y="4366"/>
                </a:lnTo>
                <a:lnTo>
                  <a:pt x="15627" y="4329"/>
                </a:lnTo>
                <a:lnTo>
                  <a:pt x="15627" y="4256"/>
                </a:lnTo>
                <a:lnTo>
                  <a:pt x="15590" y="4182"/>
                </a:lnTo>
                <a:lnTo>
                  <a:pt x="15554" y="4109"/>
                </a:lnTo>
                <a:lnTo>
                  <a:pt x="15480" y="4035"/>
                </a:lnTo>
                <a:lnTo>
                  <a:pt x="15407" y="4035"/>
                </a:lnTo>
                <a:lnTo>
                  <a:pt x="15334" y="3999"/>
                </a:lnTo>
                <a:close/>
                <a:moveTo>
                  <a:pt x="2238" y="7447"/>
                </a:moveTo>
                <a:lnTo>
                  <a:pt x="2128" y="7484"/>
                </a:lnTo>
                <a:lnTo>
                  <a:pt x="1064" y="7960"/>
                </a:lnTo>
                <a:lnTo>
                  <a:pt x="477" y="8217"/>
                </a:lnTo>
                <a:lnTo>
                  <a:pt x="257" y="8364"/>
                </a:lnTo>
                <a:lnTo>
                  <a:pt x="147" y="8474"/>
                </a:lnTo>
                <a:lnTo>
                  <a:pt x="111" y="8437"/>
                </a:lnTo>
                <a:lnTo>
                  <a:pt x="74" y="8437"/>
                </a:lnTo>
                <a:lnTo>
                  <a:pt x="1" y="8511"/>
                </a:lnTo>
                <a:lnTo>
                  <a:pt x="1" y="8584"/>
                </a:lnTo>
                <a:lnTo>
                  <a:pt x="37" y="8621"/>
                </a:lnTo>
                <a:lnTo>
                  <a:pt x="111" y="8694"/>
                </a:lnTo>
                <a:lnTo>
                  <a:pt x="221" y="8731"/>
                </a:lnTo>
                <a:lnTo>
                  <a:pt x="367" y="8694"/>
                </a:lnTo>
                <a:lnTo>
                  <a:pt x="514" y="8657"/>
                </a:lnTo>
                <a:lnTo>
                  <a:pt x="808" y="8547"/>
                </a:lnTo>
                <a:lnTo>
                  <a:pt x="1028" y="8474"/>
                </a:lnTo>
                <a:lnTo>
                  <a:pt x="2385" y="7887"/>
                </a:lnTo>
                <a:lnTo>
                  <a:pt x="2458" y="7850"/>
                </a:lnTo>
                <a:lnTo>
                  <a:pt x="2532" y="7777"/>
                </a:lnTo>
                <a:lnTo>
                  <a:pt x="2532" y="7667"/>
                </a:lnTo>
                <a:lnTo>
                  <a:pt x="2495" y="7594"/>
                </a:lnTo>
                <a:lnTo>
                  <a:pt x="2422" y="7520"/>
                </a:lnTo>
                <a:lnTo>
                  <a:pt x="2348" y="7484"/>
                </a:lnTo>
                <a:lnTo>
                  <a:pt x="2238" y="7447"/>
                </a:lnTo>
                <a:close/>
                <a:moveTo>
                  <a:pt x="6677" y="7814"/>
                </a:moveTo>
                <a:lnTo>
                  <a:pt x="6603" y="7887"/>
                </a:lnTo>
                <a:lnTo>
                  <a:pt x="6603" y="7960"/>
                </a:lnTo>
                <a:lnTo>
                  <a:pt x="6603" y="8070"/>
                </a:lnTo>
                <a:lnTo>
                  <a:pt x="6933" y="8474"/>
                </a:lnTo>
                <a:lnTo>
                  <a:pt x="7044" y="8694"/>
                </a:lnTo>
                <a:lnTo>
                  <a:pt x="7154" y="8914"/>
                </a:lnTo>
                <a:lnTo>
                  <a:pt x="7227" y="8951"/>
                </a:lnTo>
                <a:lnTo>
                  <a:pt x="7264" y="8987"/>
                </a:lnTo>
                <a:lnTo>
                  <a:pt x="7410" y="8987"/>
                </a:lnTo>
                <a:lnTo>
                  <a:pt x="7594" y="8877"/>
                </a:lnTo>
                <a:lnTo>
                  <a:pt x="7777" y="8767"/>
                </a:lnTo>
                <a:lnTo>
                  <a:pt x="7924" y="8621"/>
                </a:lnTo>
                <a:lnTo>
                  <a:pt x="7924" y="8657"/>
                </a:lnTo>
                <a:lnTo>
                  <a:pt x="7997" y="8767"/>
                </a:lnTo>
                <a:lnTo>
                  <a:pt x="8071" y="8877"/>
                </a:lnTo>
                <a:lnTo>
                  <a:pt x="8181" y="8951"/>
                </a:lnTo>
                <a:lnTo>
                  <a:pt x="8327" y="9024"/>
                </a:lnTo>
                <a:lnTo>
                  <a:pt x="8584" y="9061"/>
                </a:lnTo>
                <a:lnTo>
                  <a:pt x="8768" y="9061"/>
                </a:lnTo>
                <a:lnTo>
                  <a:pt x="8951" y="8987"/>
                </a:lnTo>
                <a:lnTo>
                  <a:pt x="9281" y="8841"/>
                </a:lnTo>
                <a:lnTo>
                  <a:pt x="9611" y="8657"/>
                </a:lnTo>
                <a:lnTo>
                  <a:pt x="9721" y="8547"/>
                </a:lnTo>
                <a:lnTo>
                  <a:pt x="9758" y="8474"/>
                </a:lnTo>
                <a:lnTo>
                  <a:pt x="9758" y="8364"/>
                </a:lnTo>
                <a:lnTo>
                  <a:pt x="9685" y="8254"/>
                </a:lnTo>
                <a:lnTo>
                  <a:pt x="9648" y="8217"/>
                </a:lnTo>
                <a:lnTo>
                  <a:pt x="9464" y="8217"/>
                </a:lnTo>
                <a:lnTo>
                  <a:pt x="9428" y="8291"/>
                </a:lnTo>
                <a:lnTo>
                  <a:pt x="9244" y="8437"/>
                </a:lnTo>
                <a:lnTo>
                  <a:pt x="8988" y="8547"/>
                </a:lnTo>
                <a:lnTo>
                  <a:pt x="8768" y="8621"/>
                </a:lnTo>
                <a:lnTo>
                  <a:pt x="8584" y="8657"/>
                </a:lnTo>
                <a:lnTo>
                  <a:pt x="8474" y="8657"/>
                </a:lnTo>
                <a:lnTo>
                  <a:pt x="8401" y="8621"/>
                </a:lnTo>
                <a:lnTo>
                  <a:pt x="8364" y="8584"/>
                </a:lnTo>
                <a:lnTo>
                  <a:pt x="8327" y="8547"/>
                </a:lnTo>
                <a:lnTo>
                  <a:pt x="8254" y="8254"/>
                </a:lnTo>
                <a:lnTo>
                  <a:pt x="8181" y="8144"/>
                </a:lnTo>
                <a:lnTo>
                  <a:pt x="8071" y="8107"/>
                </a:lnTo>
                <a:lnTo>
                  <a:pt x="7961" y="8107"/>
                </a:lnTo>
                <a:lnTo>
                  <a:pt x="7887" y="8144"/>
                </a:lnTo>
                <a:lnTo>
                  <a:pt x="7740" y="8254"/>
                </a:lnTo>
                <a:lnTo>
                  <a:pt x="7630" y="8401"/>
                </a:lnTo>
                <a:lnTo>
                  <a:pt x="7410" y="8547"/>
                </a:lnTo>
                <a:lnTo>
                  <a:pt x="7264" y="8364"/>
                </a:lnTo>
                <a:lnTo>
                  <a:pt x="7117" y="8180"/>
                </a:lnTo>
                <a:lnTo>
                  <a:pt x="6970" y="7997"/>
                </a:lnTo>
                <a:lnTo>
                  <a:pt x="6787" y="7850"/>
                </a:lnTo>
                <a:lnTo>
                  <a:pt x="6713" y="7814"/>
                </a:lnTo>
                <a:close/>
                <a:moveTo>
                  <a:pt x="12876" y="11005"/>
                </a:moveTo>
                <a:lnTo>
                  <a:pt x="12803" y="11042"/>
                </a:lnTo>
                <a:lnTo>
                  <a:pt x="12766" y="11078"/>
                </a:lnTo>
                <a:lnTo>
                  <a:pt x="12766" y="11152"/>
                </a:lnTo>
                <a:lnTo>
                  <a:pt x="12729" y="11225"/>
                </a:lnTo>
                <a:lnTo>
                  <a:pt x="12766" y="11298"/>
                </a:lnTo>
                <a:lnTo>
                  <a:pt x="12986" y="11702"/>
                </a:lnTo>
                <a:lnTo>
                  <a:pt x="13279" y="12069"/>
                </a:lnTo>
                <a:lnTo>
                  <a:pt x="13499" y="12399"/>
                </a:lnTo>
                <a:lnTo>
                  <a:pt x="13646" y="12509"/>
                </a:lnTo>
                <a:lnTo>
                  <a:pt x="13830" y="12619"/>
                </a:lnTo>
                <a:lnTo>
                  <a:pt x="13976" y="12619"/>
                </a:lnTo>
                <a:lnTo>
                  <a:pt x="14013" y="12582"/>
                </a:lnTo>
                <a:lnTo>
                  <a:pt x="14086" y="12546"/>
                </a:lnTo>
                <a:lnTo>
                  <a:pt x="14160" y="12436"/>
                </a:lnTo>
                <a:lnTo>
                  <a:pt x="14160" y="12325"/>
                </a:lnTo>
                <a:lnTo>
                  <a:pt x="14160" y="12252"/>
                </a:lnTo>
                <a:lnTo>
                  <a:pt x="14123" y="12142"/>
                </a:lnTo>
                <a:lnTo>
                  <a:pt x="14086" y="12069"/>
                </a:lnTo>
                <a:lnTo>
                  <a:pt x="14050" y="12032"/>
                </a:lnTo>
                <a:lnTo>
                  <a:pt x="13903" y="12032"/>
                </a:lnTo>
                <a:lnTo>
                  <a:pt x="13830" y="11885"/>
                </a:lnTo>
                <a:lnTo>
                  <a:pt x="13573" y="11592"/>
                </a:lnTo>
                <a:lnTo>
                  <a:pt x="13316" y="11298"/>
                </a:lnTo>
                <a:lnTo>
                  <a:pt x="13059" y="11042"/>
                </a:lnTo>
                <a:lnTo>
                  <a:pt x="13023" y="11005"/>
                </a:lnTo>
                <a:close/>
                <a:moveTo>
                  <a:pt x="8181" y="3192"/>
                </a:moveTo>
                <a:lnTo>
                  <a:pt x="8511" y="3228"/>
                </a:lnTo>
                <a:lnTo>
                  <a:pt x="8878" y="3265"/>
                </a:lnTo>
                <a:lnTo>
                  <a:pt x="9208" y="3339"/>
                </a:lnTo>
                <a:lnTo>
                  <a:pt x="9538" y="3412"/>
                </a:lnTo>
                <a:lnTo>
                  <a:pt x="9868" y="3522"/>
                </a:lnTo>
                <a:lnTo>
                  <a:pt x="10198" y="3669"/>
                </a:lnTo>
                <a:lnTo>
                  <a:pt x="10528" y="3852"/>
                </a:lnTo>
                <a:lnTo>
                  <a:pt x="10822" y="4035"/>
                </a:lnTo>
                <a:lnTo>
                  <a:pt x="11078" y="4256"/>
                </a:lnTo>
                <a:lnTo>
                  <a:pt x="11335" y="4476"/>
                </a:lnTo>
                <a:lnTo>
                  <a:pt x="11592" y="4732"/>
                </a:lnTo>
                <a:lnTo>
                  <a:pt x="11812" y="4989"/>
                </a:lnTo>
                <a:lnTo>
                  <a:pt x="11996" y="5319"/>
                </a:lnTo>
                <a:lnTo>
                  <a:pt x="12142" y="5576"/>
                </a:lnTo>
                <a:lnTo>
                  <a:pt x="12252" y="5870"/>
                </a:lnTo>
                <a:lnTo>
                  <a:pt x="12362" y="6200"/>
                </a:lnTo>
                <a:lnTo>
                  <a:pt x="12436" y="6530"/>
                </a:lnTo>
                <a:lnTo>
                  <a:pt x="12509" y="6823"/>
                </a:lnTo>
                <a:lnTo>
                  <a:pt x="12509" y="7153"/>
                </a:lnTo>
                <a:lnTo>
                  <a:pt x="12509" y="7484"/>
                </a:lnTo>
                <a:lnTo>
                  <a:pt x="12472" y="7814"/>
                </a:lnTo>
                <a:lnTo>
                  <a:pt x="12399" y="8144"/>
                </a:lnTo>
                <a:lnTo>
                  <a:pt x="12289" y="8511"/>
                </a:lnTo>
                <a:lnTo>
                  <a:pt x="12142" y="8804"/>
                </a:lnTo>
                <a:lnTo>
                  <a:pt x="11996" y="9134"/>
                </a:lnTo>
                <a:lnTo>
                  <a:pt x="11812" y="9428"/>
                </a:lnTo>
                <a:lnTo>
                  <a:pt x="11592" y="9721"/>
                </a:lnTo>
                <a:lnTo>
                  <a:pt x="11115" y="10271"/>
                </a:lnTo>
                <a:lnTo>
                  <a:pt x="10345" y="11115"/>
                </a:lnTo>
                <a:lnTo>
                  <a:pt x="9941" y="11555"/>
                </a:lnTo>
                <a:lnTo>
                  <a:pt x="9575" y="12032"/>
                </a:lnTo>
                <a:lnTo>
                  <a:pt x="9281" y="12509"/>
                </a:lnTo>
                <a:lnTo>
                  <a:pt x="8988" y="13022"/>
                </a:lnTo>
                <a:lnTo>
                  <a:pt x="8914" y="13279"/>
                </a:lnTo>
                <a:lnTo>
                  <a:pt x="8804" y="13573"/>
                </a:lnTo>
                <a:lnTo>
                  <a:pt x="8768" y="13829"/>
                </a:lnTo>
                <a:lnTo>
                  <a:pt x="8731" y="14123"/>
                </a:lnTo>
                <a:lnTo>
                  <a:pt x="8217" y="14013"/>
                </a:lnTo>
                <a:lnTo>
                  <a:pt x="7704" y="13939"/>
                </a:lnTo>
                <a:lnTo>
                  <a:pt x="8584" y="11665"/>
                </a:lnTo>
                <a:lnTo>
                  <a:pt x="9061" y="10418"/>
                </a:lnTo>
                <a:lnTo>
                  <a:pt x="9318" y="9831"/>
                </a:lnTo>
                <a:lnTo>
                  <a:pt x="9391" y="9538"/>
                </a:lnTo>
                <a:lnTo>
                  <a:pt x="9391" y="9391"/>
                </a:lnTo>
                <a:lnTo>
                  <a:pt x="9354" y="9244"/>
                </a:lnTo>
                <a:lnTo>
                  <a:pt x="9318" y="9208"/>
                </a:lnTo>
                <a:lnTo>
                  <a:pt x="9281" y="9208"/>
                </a:lnTo>
                <a:lnTo>
                  <a:pt x="9171" y="9281"/>
                </a:lnTo>
                <a:lnTo>
                  <a:pt x="9098" y="9391"/>
                </a:lnTo>
                <a:lnTo>
                  <a:pt x="8988" y="9611"/>
                </a:lnTo>
                <a:lnTo>
                  <a:pt x="8768" y="10088"/>
                </a:lnTo>
                <a:lnTo>
                  <a:pt x="8217" y="11445"/>
                </a:lnTo>
                <a:lnTo>
                  <a:pt x="7337" y="13719"/>
                </a:lnTo>
                <a:lnTo>
                  <a:pt x="7227" y="13903"/>
                </a:lnTo>
                <a:lnTo>
                  <a:pt x="6970" y="13829"/>
                </a:lnTo>
                <a:lnTo>
                  <a:pt x="6420" y="13683"/>
                </a:lnTo>
                <a:lnTo>
                  <a:pt x="6420" y="13646"/>
                </a:lnTo>
                <a:lnTo>
                  <a:pt x="6493" y="13389"/>
                </a:lnTo>
                <a:lnTo>
                  <a:pt x="6530" y="13096"/>
                </a:lnTo>
                <a:lnTo>
                  <a:pt x="6530" y="12546"/>
                </a:lnTo>
                <a:lnTo>
                  <a:pt x="6603" y="11372"/>
                </a:lnTo>
                <a:lnTo>
                  <a:pt x="6677" y="10125"/>
                </a:lnTo>
                <a:lnTo>
                  <a:pt x="6713" y="9501"/>
                </a:lnTo>
                <a:lnTo>
                  <a:pt x="6677" y="8877"/>
                </a:lnTo>
                <a:lnTo>
                  <a:pt x="6677" y="8804"/>
                </a:lnTo>
                <a:lnTo>
                  <a:pt x="6640" y="8767"/>
                </a:lnTo>
                <a:lnTo>
                  <a:pt x="6530" y="8694"/>
                </a:lnTo>
                <a:lnTo>
                  <a:pt x="6420" y="8731"/>
                </a:lnTo>
                <a:lnTo>
                  <a:pt x="6383" y="8767"/>
                </a:lnTo>
                <a:lnTo>
                  <a:pt x="6347" y="8841"/>
                </a:lnTo>
                <a:lnTo>
                  <a:pt x="6273" y="9391"/>
                </a:lnTo>
                <a:lnTo>
                  <a:pt x="6237" y="9978"/>
                </a:lnTo>
                <a:lnTo>
                  <a:pt x="6200" y="11115"/>
                </a:lnTo>
                <a:lnTo>
                  <a:pt x="6090" y="12289"/>
                </a:lnTo>
                <a:lnTo>
                  <a:pt x="6016" y="12912"/>
                </a:lnTo>
                <a:lnTo>
                  <a:pt x="6016" y="13206"/>
                </a:lnTo>
                <a:lnTo>
                  <a:pt x="6016" y="13536"/>
                </a:lnTo>
                <a:lnTo>
                  <a:pt x="5540" y="13353"/>
                </a:lnTo>
                <a:lnTo>
                  <a:pt x="5099" y="13206"/>
                </a:lnTo>
                <a:lnTo>
                  <a:pt x="4623" y="13132"/>
                </a:lnTo>
                <a:lnTo>
                  <a:pt x="4182" y="13132"/>
                </a:lnTo>
                <a:lnTo>
                  <a:pt x="4329" y="12876"/>
                </a:lnTo>
                <a:lnTo>
                  <a:pt x="4439" y="12619"/>
                </a:lnTo>
                <a:lnTo>
                  <a:pt x="4549" y="12362"/>
                </a:lnTo>
                <a:lnTo>
                  <a:pt x="4623" y="12069"/>
                </a:lnTo>
                <a:lnTo>
                  <a:pt x="4696" y="11482"/>
                </a:lnTo>
                <a:lnTo>
                  <a:pt x="4696" y="10895"/>
                </a:lnTo>
                <a:lnTo>
                  <a:pt x="4623" y="10161"/>
                </a:lnTo>
                <a:lnTo>
                  <a:pt x="4512" y="9428"/>
                </a:lnTo>
                <a:lnTo>
                  <a:pt x="4366" y="8694"/>
                </a:lnTo>
                <a:lnTo>
                  <a:pt x="4219" y="7960"/>
                </a:lnTo>
                <a:lnTo>
                  <a:pt x="4182" y="7594"/>
                </a:lnTo>
                <a:lnTo>
                  <a:pt x="4182" y="7190"/>
                </a:lnTo>
                <a:lnTo>
                  <a:pt x="4182" y="6823"/>
                </a:lnTo>
                <a:lnTo>
                  <a:pt x="4219" y="6456"/>
                </a:lnTo>
                <a:lnTo>
                  <a:pt x="4292" y="6090"/>
                </a:lnTo>
                <a:lnTo>
                  <a:pt x="4439" y="5760"/>
                </a:lnTo>
                <a:lnTo>
                  <a:pt x="4586" y="5429"/>
                </a:lnTo>
                <a:lnTo>
                  <a:pt x="4769" y="5063"/>
                </a:lnTo>
                <a:lnTo>
                  <a:pt x="5026" y="4769"/>
                </a:lnTo>
                <a:lnTo>
                  <a:pt x="5246" y="4476"/>
                </a:lnTo>
                <a:lnTo>
                  <a:pt x="5503" y="4219"/>
                </a:lnTo>
                <a:lnTo>
                  <a:pt x="5796" y="3999"/>
                </a:lnTo>
                <a:lnTo>
                  <a:pt x="6090" y="3779"/>
                </a:lnTo>
                <a:lnTo>
                  <a:pt x="6420" y="3595"/>
                </a:lnTo>
                <a:lnTo>
                  <a:pt x="6787" y="3449"/>
                </a:lnTo>
                <a:lnTo>
                  <a:pt x="7117" y="3339"/>
                </a:lnTo>
                <a:lnTo>
                  <a:pt x="7484" y="3265"/>
                </a:lnTo>
                <a:lnTo>
                  <a:pt x="7814" y="3228"/>
                </a:lnTo>
                <a:lnTo>
                  <a:pt x="8181" y="3192"/>
                </a:lnTo>
                <a:close/>
                <a:moveTo>
                  <a:pt x="3962" y="13426"/>
                </a:moveTo>
                <a:lnTo>
                  <a:pt x="4623" y="13536"/>
                </a:lnTo>
                <a:lnTo>
                  <a:pt x="5246" y="13719"/>
                </a:lnTo>
                <a:lnTo>
                  <a:pt x="5943" y="13939"/>
                </a:lnTo>
                <a:lnTo>
                  <a:pt x="6603" y="14196"/>
                </a:lnTo>
                <a:lnTo>
                  <a:pt x="6860" y="14270"/>
                </a:lnTo>
                <a:lnTo>
                  <a:pt x="7154" y="14306"/>
                </a:lnTo>
                <a:lnTo>
                  <a:pt x="7704" y="14380"/>
                </a:lnTo>
                <a:lnTo>
                  <a:pt x="8217" y="14490"/>
                </a:lnTo>
                <a:lnTo>
                  <a:pt x="8474" y="14563"/>
                </a:lnTo>
                <a:lnTo>
                  <a:pt x="8731" y="14636"/>
                </a:lnTo>
                <a:lnTo>
                  <a:pt x="8768" y="14783"/>
                </a:lnTo>
                <a:lnTo>
                  <a:pt x="8841" y="14857"/>
                </a:lnTo>
                <a:lnTo>
                  <a:pt x="8951" y="14893"/>
                </a:lnTo>
                <a:lnTo>
                  <a:pt x="9061" y="14893"/>
                </a:lnTo>
                <a:lnTo>
                  <a:pt x="9061" y="15003"/>
                </a:lnTo>
                <a:lnTo>
                  <a:pt x="9024" y="15150"/>
                </a:lnTo>
                <a:lnTo>
                  <a:pt x="8914" y="15223"/>
                </a:lnTo>
                <a:lnTo>
                  <a:pt x="8768" y="15333"/>
                </a:lnTo>
                <a:lnTo>
                  <a:pt x="8034" y="15040"/>
                </a:lnTo>
                <a:lnTo>
                  <a:pt x="6383" y="14490"/>
                </a:lnTo>
                <a:lnTo>
                  <a:pt x="5576" y="14270"/>
                </a:lnTo>
                <a:lnTo>
                  <a:pt x="4769" y="14086"/>
                </a:lnTo>
                <a:lnTo>
                  <a:pt x="4292" y="14013"/>
                </a:lnTo>
                <a:lnTo>
                  <a:pt x="4072" y="14013"/>
                </a:lnTo>
                <a:lnTo>
                  <a:pt x="3852" y="14050"/>
                </a:lnTo>
                <a:lnTo>
                  <a:pt x="3742" y="14013"/>
                </a:lnTo>
                <a:lnTo>
                  <a:pt x="3669" y="13939"/>
                </a:lnTo>
                <a:lnTo>
                  <a:pt x="3632" y="13829"/>
                </a:lnTo>
                <a:lnTo>
                  <a:pt x="3632" y="13719"/>
                </a:lnTo>
                <a:lnTo>
                  <a:pt x="3632" y="13609"/>
                </a:lnTo>
                <a:lnTo>
                  <a:pt x="3705" y="13536"/>
                </a:lnTo>
                <a:lnTo>
                  <a:pt x="3816" y="13463"/>
                </a:lnTo>
                <a:lnTo>
                  <a:pt x="3926" y="13426"/>
                </a:lnTo>
                <a:close/>
                <a:moveTo>
                  <a:pt x="4256" y="15737"/>
                </a:moveTo>
                <a:lnTo>
                  <a:pt x="4696" y="15847"/>
                </a:lnTo>
                <a:lnTo>
                  <a:pt x="4476" y="16067"/>
                </a:lnTo>
                <a:lnTo>
                  <a:pt x="4292" y="16287"/>
                </a:lnTo>
                <a:lnTo>
                  <a:pt x="4292" y="16250"/>
                </a:lnTo>
                <a:lnTo>
                  <a:pt x="4256" y="16140"/>
                </a:lnTo>
                <a:lnTo>
                  <a:pt x="4256" y="15994"/>
                </a:lnTo>
                <a:lnTo>
                  <a:pt x="4256" y="15737"/>
                </a:lnTo>
                <a:close/>
                <a:moveTo>
                  <a:pt x="4843" y="15920"/>
                </a:moveTo>
                <a:lnTo>
                  <a:pt x="4989" y="15957"/>
                </a:lnTo>
                <a:lnTo>
                  <a:pt x="5136" y="15994"/>
                </a:lnTo>
                <a:lnTo>
                  <a:pt x="4879" y="16140"/>
                </a:lnTo>
                <a:lnTo>
                  <a:pt x="4623" y="16360"/>
                </a:lnTo>
                <a:lnTo>
                  <a:pt x="4623" y="16360"/>
                </a:lnTo>
                <a:lnTo>
                  <a:pt x="4733" y="16140"/>
                </a:lnTo>
                <a:lnTo>
                  <a:pt x="4843" y="15920"/>
                </a:lnTo>
                <a:close/>
                <a:moveTo>
                  <a:pt x="4146" y="14453"/>
                </a:moveTo>
                <a:lnTo>
                  <a:pt x="4659" y="14490"/>
                </a:lnTo>
                <a:lnTo>
                  <a:pt x="5356" y="14673"/>
                </a:lnTo>
                <a:lnTo>
                  <a:pt x="6053" y="14857"/>
                </a:lnTo>
                <a:lnTo>
                  <a:pt x="7410" y="15333"/>
                </a:lnTo>
                <a:lnTo>
                  <a:pt x="8034" y="15553"/>
                </a:lnTo>
                <a:lnTo>
                  <a:pt x="8401" y="15663"/>
                </a:lnTo>
                <a:lnTo>
                  <a:pt x="8694" y="15774"/>
                </a:lnTo>
                <a:lnTo>
                  <a:pt x="8731" y="15847"/>
                </a:lnTo>
                <a:lnTo>
                  <a:pt x="8768" y="15884"/>
                </a:lnTo>
                <a:lnTo>
                  <a:pt x="8841" y="15957"/>
                </a:lnTo>
                <a:lnTo>
                  <a:pt x="8951" y="15957"/>
                </a:lnTo>
                <a:lnTo>
                  <a:pt x="8914" y="16067"/>
                </a:lnTo>
                <a:lnTo>
                  <a:pt x="8841" y="16214"/>
                </a:lnTo>
                <a:lnTo>
                  <a:pt x="8694" y="16397"/>
                </a:lnTo>
                <a:lnTo>
                  <a:pt x="8547" y="16507"/>
                </a:lnTo>
                <a:lnTo>
                  <a:pt x="8401" y="16581"/>
                </a:lnTo>
                <a:lnTo>
                  <a:pt x="7227" y="16140"/>
                </a:lnTo>
                <a:lnTo>
                  <a:pt x="6016" y="15774"/>
                </a:lnTo>
                <a:lnTo>
                  <a:pt x="4733" y="15370"/>
                </a:lnTo>
                <a:lnTo>
                  <a:pt x="4072" y="15223"/>
                </a:lnTo>
                <a:lnTo>
                  <a:pt x="3449" y="15113"/>
                </a:lnTo>
                <a:lnTo>
                  <a:pt x="3449" y="15040"/>
                </a:lnTo>
                <a:lnTo>
                  <a:pt x="3449" y="14857"/>
                </a:lnTo>
                <a:lnTo>
                  <a:pt x="3522" y="14673"/>
                </a:lnTo>
                <a:lnTo>
                  <a:pt x="3632" y="14563"/>
                </a:lnTo>
                <a:lnTo>
                  <a:pt x="3705" y="14490"/>
                </a:lnTo>
                <a:lnTo>
                  <a:pt x="3926" y="14490"/>
                </a:lnTo>
                <a:lnTo>
                  <a:pt x="3962" y="14526"/>
                </a:lnTo>
                <a:lnTo>
                  <a:pt x="3999" y="14526"/>
                </a:lnTo>
                <a:lnTo>
                  <a:pt x="4036" y="14490"/>
                </a:lnTo>
                <a:lnTo>
                  <a:pt x="4146" y="14453"/>
                </a:lnTo>
                <a:close/>
                <a:moveTo>
                  <a:pt x="5503" y="16067"/>
                </a:moveTo>
                <a:lnTo>
                  <a:pt x="5723" y="16140"/>
                </a:lnTo>
                <a:lnTo>
                  <a:pt x="5503" y="16287"/>
                </a:lnTo>
                <a:lnTo>
                  <a:pt x="5246" y="16434"/>
                </a:lnTo>
                <a:lnTo>
                  <a:pt x="5026" y="16617"/>
                </a:lnTo>
                <a:lnTo>
                  <a:pt x="4843" y="16837"/>
                </a:lnTo>
                <a:lnTo>
                  <a:pt x="4659" y="16764"/>
                </a:lnTo>
                <a:lnTo>
                  <a:pt x="4733" y="16691"/>
                </a:lnTo>
                <a:lnTo>
                  <a:pt x="5503" y="16067"/>
                </a:lnTo>
                <a:close/>
                <a:moveTo>
                  <a:pt x="5980" y="16214"/>
                </a:moveTo>
                <a:lnTo>
                  <a:pt x="6200" y="16287"/>
                </a:lnTo>
                <a:lnTo>
                  <a:pt x="6200" y="16324"/>
                </a:lnTo>
                <a:lnTo>
                  <a:pt x="5943" y="16434"/>
                </a:lnTo>
                <a:lnTo>
                  <a:pt x="5723" y="16581"/>
                </a:lnTo>
                <a:lnTo>
                  <a:pt x="5540" y="16727"/>
                </a:lnTo>
                <a:lnTo>
                  <a:pt x="5393" y="16947"/>
                </a:lnTo>
                <a:lnTo>
                  <a:pt x="5246" y="16911"/>
                </a:lnTo>
                <a:lnTo>
                  <a:pt x="5613" y="16544"/>
                </a:lnTo>
                <a:lnTo>
                  <a:pt x="5980" y="16214"/>
                </a:lnTo>
                <a:close/>
                <a:moveTo>
                  <a:pt x="6383" y="16360"/>
                </a:moveTo>
                <a:lnTo>
                  <a:pt x="6897" y="16544"/>
                </a:lnTo>
                <a:lnTo>
                  <a:pt x="6420" y="16801"/>
                </a:lnTo>
                <a:lnTo>
                  <a:pt x="6200" y="16947"/>
                </a:lnTo>
                <a:lnTo>
                  <a:pt x="5980" y="17131"/>
                </a:lnTo>
                <a:lnTo>
                  <a:pt x="5796" y="17057"/>
                </a:lnTo>
                <a:lnTo>
                  <a:pt x="5833" y="16984"/>
                </a:lnTo>
                <a:lnTo>
                  <a:pt x="5833" y="16911"/>
                </a:lnTo>
                <a:lnTo>
                  <a:pt x="5833" y="16874"/>
                </a:lnTo>
                <a:lnTo>
                  <a:pt x="6090" y="16617"/>
                </a:lnTo>
                <a:lnTo>
                  <a:pt x="6383" y="16397"/>
                </a:lnTo>
                <a:lnTo>
                  <a:pt x="6383" y="16360"/>
                </a:lnTo>
                <a:close/>
                <a:moveTo>
                  <a:pt x="7080" y="16581"/>
                </a:moveTo>
                <a:lnTo>
                  <a:pt x="7410" y="16691"/>
                </a:lnTo>
                <a:lnTo>
                  <a:pt x="7154" y="16911"/>
                </a:lnTo>
                <a:lnTo>
                  <a:pt x="6787" y="17314"/>
                </a:lnTo>
                <a:lnTo>
                  <a:pt x="6457" y="17241"/>
                </a:lnTo>
                <a:lnTo>
                  <a:pt x="6493" y="17167"/>
                </a:lnTo>
                <a:lnTo>
                  <a:pt x="6457" y="17131"/>
                </a:lnTo>
                <a:lnTo>
                  <a:pt x="6750" y="16837"/>
                </a:lnTo>
                <a:lnTo>
                  <a:pt x="7080" y="16581"/>
                </a:lnTo>
                <a:close/>
                <a:moveTo>
                  <a:pt x="8034" y="2678"/>
                </a:moveTo>
                <a:lnTo>
                  <a:pt x="7704" y="2715"/>
                </a:lnTo>
                <a:lnTo>
                  <a:pt x="7374" y="2752"/>
                </a:lnTo>
                <a:lnTo>
                  <a:pt x="7044" y="2825"/>
                </a:lnTo>
                <a:lnTo>
                  <a:pt x="6750" y="2898"/>
                </a:lnTo>
                <a:lnTo>
                  <a:pt x="6420" y="3008"/>
                </a:lnTo>
                <a:lnTo>
                  <a:pt x="6126" y="3155"/>
                </a:lnTo>
                <a:lnTo>
                  <a:pt x="5833" y="3302"/>
                </a:lnTo>
                <a:lnTo>
                  <a:pt x="5576" y="3522"/>
                </a:lnTo>
                <a:lnTo>
                  <a:pt x="5026" y="3962"/>
                </a:lnTo>
                <a:lnTo>
                  <a:pt x="4806" y="4219"/>
                </a:lnTo>
                <a:lnTo>
                  <a:pt x="4586" y="4512"/>
                </a:lnTo>
                <a:lnTo>
                  <a:pt x="4366" y="4769"/>
                </a:lnTo>
                <a:lnTo>
                  <a:pt x="4182" y="5099"/>
                </a:lnTo>
                <a:lnTo>
                  <a:pt x="3999" y="5393"/>
                </a:lnTo>
                <a:lnTo>
                  <a:pt x="3852" y="5723"/>
                </a:lnTo>
                <a:lnTo>
                  <a:pt x="3742" y="6163"/>
                </a:lnTo>
                <a:lnTo>
                  <a:pt x="3669" y="6603"/>
                </a:lnTo>
                <a:lnTo>
                  <a:pt x="3632" y="7043"/>
                </a:lnTo>
                <a:lnTo>
                  <a:pt x="3632" y="7520"/>
                </a:lnTo>
                <a:lnTo>
                  <a:pt x="3705" y="7960"/>
                </a:lnTo>
                <a:lnTo>
                  <a:pt x="3779" y="8437"/>
                </a:lnTo>
                <a:lnTo>
                  <a:pt x="3962" y="9318"/>
                </a:lnTo>
                <a:lnTo>
                  <a:pt x="4109" y="10308"/>
                </a:lnTo>
                <a:lnTo>
                  <a:pt x="4182" y="10785"/>
                </a:lnTo>
                <a:lnTo>
                  <a:pt x="4219" y="11262"/>
                </a:lnTo>
                <a:lnTo>
                  <a:pt x="4182" y="11739"/>
                </a:lnTo>
                <a:lnTo>
                  <a:pt x="4109" y="12215"/>
                </a:lnTo>
                <a:lnTo>
                  <a:pt x="3999" y="12619"/>
                </a:lnTo>
                <a:lnTo>
                  <a:pt x="3816" y="13059"/>
                </a:lnTo>
                <a:lnTo>
                  <a:pt x="3595" y="13132"/>
                </a:lnTo>
                <a:lnTo>
                  <a:pt x="3449" y="13279"/>
                </a:lnTo>
                <a:lnTo>
                  <a:pt x="3302" y="13426"/>
                </a:lnTo>
                <a:lnTo>
                  <a:pt x="3229" y="13646"/>
                </a:lnTo>
                <a:lnTo>
                  <a:pt x="3229" y="13829"/>
                </a:lnTo>
                <a:lnTo>
                  <a:pt x="3265" y="13976"/>
                </a:lnTo>
                <a:lnTo>
                  <a:pt x="3339" y="14160"/>
                </a:lnTo>
                <a:lnTo>
                  <a:pt x="3412" y="14270"/>
                </a:lnTo>
                <a:lnTo>
                  <a:pt x="3339" y="14343"/>
                </a:lnTo>
                <a:lnTo>
                  <a:pt x="3265" y="14416"/>
                </a:lnTo>
                <a:lnTo>
                  <a:pt x="3192" y="14526"/>
                </a:lnTo>
                <a:lnTo>
                  <a:pt x="3119" y="14673"/>
                </a:lnTo>
                <a:lnTo>
                  <a:pt x="3082" y="14857"/>
                </a:lnTo>
                <a:lnTo>
                  <a:pt x="3045" y="15040"/>
                </a:lnTo>
                <a:lnTo>
                  <a:pt x="3045" y="15187"/>
                </a:lnTo>
                <a:lnTo>
                  <a:pt x="3082" y="15370"/>
                </a:lnTo>
                <a:lnTo>
                  <a:pt x="3192" y="15480"/>
                </a:lnTo>
                <a:lnTo>
                  <a:pt x="3302" y="15590"/>
                </a:lnTo>
                <a:lnTo>
                  <a:pt x="3412" y="15627"/>
                </a:lnTo>
                <a:lnTo>
                  <a:pt x="3485" y="15590"/>
                </a:lnTo>
                <a:lnTo>
                  <a:pt x="3522" y="15553"/>
                </a:lnTo>
                <a:lnTo>
                  <a:pt x="3559" y="15553"/>
                </a:lnTo>
                <a:lnTo>
                  <a:pt x="4072" y="15700"/>
                </a:lnTo>
                <a:lnTo>
                  <a:pt x="3999" y="15810"/>
                </a:lnTo>
                <a:lnTo>
                  <a:pt x="3926" y="15957"/>
                </a:lnTo>
                <a:lnTo>
                  <a:pt x="3926" y="16140"/>
                </a:lnTo>
                <a:lnTo>
                  <a:pt x="3926" y="16324"/>
                </a:lnTo>
                <a:lnTo>
                  <a:pt x="3999" y="16507"/>
                </a:lnTo>
                <a:lnTo>
                  <a:pt x="4072" y="16654"/>
                </a:lnTo>
                <a:lnTo>
                  <a:pt x="4146" y="16801"/>
                </a:lnTo>
                <a:lnTo>
                  <a:pt x="4292" y="16874"/>
                </a:lnTo>
                <a:lnTo>
                  <a:pt x="4256" y="16947"/>
                </a:lnTo>
                <a:lnTo>
                  <a:pt x="4292" y="17021"/>
                </a:lnTo>
                <a:lnTo>
                  <a:pt x="4329" y="17057"/>
                </a:lnTo>
                <a:lnTo>
                  <a:pt x="4402" y="17094"/>
                </a:lnTo>
                <a:lnTo>
                  <a:pt x="4586" y="17167"/>
                </a:lnTo>
                <a:lnTo>
                  <a:pt x="4806" y="17277"/>
                </a:lnTo>
                <a:lnTo>
                  <a:pt x="5283" y="17388"/>
                </a:lnTo>
                <a:lnTo>
                  <a:pt x="5393" y="17424"/>
                </a:lnTo>
                <a:lnTo>
                  <a:pt x="5576" y="17461"/>
                </a:lnTo>
                <a:lnTo>
                  <a:pt x="6310" y="17681"/>
                </a:lnTo>
                <a:lnTo>
                  <a:pt x="6677" y="17754"/>
                </a:lnTo>
                <a:lnTo>
                  <a:pt x="6860" y="17791"/>
                </a:lnTo>
                <a:lnTo>
                  <a:pt x="7044" y="17754"/>
                </a:lnTo>
                <a:lnTo>
                  <a:pt x="7117" y="17718"/>
                </a:lnTo>
                <a:lnTo>
                  <a:pt x="7154" y="17681"/>
                </a:lnTo>
                <a:lnTo>
                  <a:pt x="7154" y="17608"/>
                </a:lnTo>
                <a:lnTo>
                  <a:pt x="7117" y="17534"/>
                </a:lnTo>
                <a:lnTo>
                  <a:pt x="7447" y="17204"/>
                </a:lnTo>
                <a:lnTo>
                  <a:pt x="7594" y="17021"/>
                </a:lnTo>
                <a:lnTo>
                  <a:pt x="7740" y="16837"/>
                </a:lnTo>
                <a:lnTo>
                  <a:pt x="8327" y="17021"/>
                </a:lnTo>
                <a:lnTo>
                  <a:pt x="8437" y="17021"/>
                </a:lnTo>
                <a:lnTo>
                  <a:pt x="8547" y="16984"/>
                </a:lnTo>
                <a:lnTo>
                  <a:pt x="8731" y="16911"/>
                </a:lnTo>
                <a:lnTo>
                  <a:pt x="8914" y="16764"/>
                </a:lnTo>
                <a:lnTo>
                  <a:pt x="9098" y="16581"/>
                </a:lnTo>
                <a:lnTo>
                  <a:pt x="9208" y="16360"/>
                </a:lnTo>
                <a:lnTo>
                  <a:pt x="9281" y="16140"/>
                </a:lnTo>
                <a:lnTo>
                  <a:pt x="9318" y="15884"/>
                </a:lnTo>
                <a:lnTo>
                  <a:pt x="9281" y="15700"/>
                </a:lnTo>
                <a:lnTo>
                  <a:pt x="9208" y="15590"/>
                </a:lnTo>
                <a:lnTo>
                  <a:pt x="9171" y="15517"/>
                </a:lnTo>
                <a:lnTo>
                  <a:pt x="9244" y="15407"/>
                </a:lnTo>
                <a:lnTo>
                  <a:pt x="9354" y="15260"/>
                </a:lnTo>
                <a:lnTo>
                  <a:pt x="9391" y="15113"/>
                </a:lnTo>
                <a:lnTo>
                  <a:pt x="9428" y="15003"/>
                </a:lnTo>
                <a:lnTo>
                  <a:pt x="9501" y="14930"/>
                </a:lnTo>
                <a:lnTo>
                  <a:pt x="9575" y="14857"/>
                </a:lnTo>
                <a:lnTo>
                  <a:pt x="9575" y="14783"/>
                </a:lnTo>
                <a:lnTo>
                  <a:pt x="9538" y="14673"/>
                </a:lnTo>
                <a:lnTo>
                  <a:pt x="9391" y="14526"/>
                </a:lnTo>
                <a:lnTo>
                  <a:pt x="9244" y="14380"/>
                </a:lnTo>
                <a:lnTo>
                  <a:pt x="9244" y="14050"/>
                </a:lnTo>
                <a:lnTo>
                  <a:pt x="9318" y="13683"/>
                </a:lnTo>
                <a:lnTo>
                  <a:pt x="9428" y="13353"/>
                </a:lnTo>
                <a:lnTo>
                  <a:pt x="9538" y="13059"/>
                </a:lnTo>
                <a:lnTo>
                  <a:pt x="9721" y="12766"/>
                </a:lnTo>
                <a:lnTo>
                  <a:pt x="9905" y="12472"/>
                </a:lnTo>
                <a:lnTo>
                  <a:pt x="10308" y="11885"/>
                </a:lnTo>
                <a:lnTo>
                  <a:pt x="10785" y="11335"/>
                </a:lnTo>
                <a:lnTo>
                  <a:pt x="11299" y="10822"/>
                </a:lnTo>
                <a:lnTo>
                  <a:pt x="11775" y="10308"/>
                </a:lnTo>
                <a:lnTo>
                  <a:pt x="12179" y="9758"/>
                </a:lnTo>
                <a:lnTo>
                  <a:pt x="12362" y="9501"/>
                </a:lnTo>
                <a:lnTo>
                  <a:pt x="12546" y="9208"/>
                </a:lnTo>
                <a:lnTo>
                  <a:pt x="12656" y="8951"/>
                </a:lnTo>
                <a:lnTo>
                  <a:pt x="12803" y="8657"/>
                </a:lnTo>
                <a:lnTo>
                  <a:pt x="12876" y="8364"/>
                </a:lnTo>
                <a:lnTo>
                  <a:pt x="12949" y="8034"/>
                </a:lnTo>
                <a:lnTo>
                  <a:pt x="12986" y="7740"/>
                </a:lnTo>
                <a:lnTo>
                  <a:pt x="13023" y="7447"/>
                </a:lnTo>
                <a:lnTo>
                  <a:pt x="13023" y="6823"/>
                </a:lnTo>
                <a:lnTo>
                  <a:pt x="12913" y="6236"/>
                </a:lnTo>
                <a:lnTo>
                  <a:pt x="12729" y="5613"/>
                </a:lnTo>
                <a:lnTo>
                  <a:pt x="12436" y="5026"/>
                </a:lnTo>
                <a:lnTo>
                  <a:pt x="12252" y="4769"/>
                </a:lnTo>
                <a:lnTo>
                  <a:pt x="12069" y="4476"/>
                </a:lnTo>
                <a:lnTo>
                  <a:pt x="11849" y="4256"/>
                </a:lnTo>
                <a:lnTo>
                  <a:pt x="11629" y="3999"/>
                </a:lnTo>
                <a:lnTo>
                  <a:pt x="11372" y="3815"/>
                </a:lnTo>
                <a:lnTo>
                  <a:pt x="11115" y="3595"/>
                </a:lnTo>
                <a:lnTo>
                  <a:pt x="10565" y="3265"/>
                </a:lnTo>
                <a:lnTo>
                  <a:pt x="9978" y="3008"/>
                </a:lnTo>
                <a:lnTo>
                  <a:pt x="9354" y="2825"/>
                </a:lnTo>
                <a:lnTo>
                  <a:pt x="8694" y="2715"/>
                </a:lnTo>
                <a:lnTo>
                  <a:pt x="8034" y="2678"/>
                </a:lnTo>
                <a:close/>
              </a:path>
            </a:pathLst>
          </a:custGeom>
          <a:solidFill>
            <a:srgbClr val="3C78D8"/>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65" name="Shape 165"/>
          <p:cNvSpPr/>
          <p:nvPr/>
        </p:nvSpPr>
        <p:spPr>
          <a:xfrm>
            <a:off x="5366802" y="4563227"/>
            <a:ext cx="494487" cy="1079451"/>
          </a:xfrm>
          <a:custGeom>
            <a:avLst/>
            <a:gdLst/>
            <a:ahLst/>
            <a:cxnLst/>
            <a:rect l="0" t="0" r="0" b="0"/>
            <a:pathLst>
              <a:path w="7411" h="16178" extrusionOk="0">
                <a:moveTo>
                  <a:pt x="3339" y="147"/>
                </a:moveTo>
                <a:lnTo>
                  <a:pt x="3229" y="441"/>
                </a:lnTo>
                <a:lnTo>
                  <a:pt x="3155" y="734"/>
                </a:lnTo>
                <a:lnTo>
                  <a:pt x="3119" y="1358"/>
                </a:lnTo>
                <a:lnTo>
                  <a:pt x="3082" y="2972"/>
                </a:lnTo>
                <a:lnTo>
                  <a:pt x="3119" y="4476"/>
                </a:lnTo>
                <a:lnTo>
                  <a:pt x="3119" y="5283"/>
                </a:lnTo>
                <a:lnTo>
                  <a:pt x="3119" y="5576"/>
                </a:lnTo>
                <a:lnTo>
                  <a:pt x="3155" y="5723"/>
                </a:lnTo>
                <a:lnTo>
                  <a:pt x="3229" y="5870"/>
                </a:lnTo>
                <a:lnTo>
                  <a:pt x="3265" y="5906"/>
                </a:lnTo>
                <a:lnTo>
                  <a:pt x="3339" y="5943"/>
                </a:lnTo>
                <a:lnTo>
                  <a:pt x="3375" y="5943"/>
                </a:lnTo>
                <a:lnTo>
                  <a:pt x="3449" y="5870"/>
                </a:lnTo>
                <a:lnTo>
                  <a:pt x="3486" y="5760"/>
                </a:lnTo>
                <a:lnTo>
                  <a:pt x="3522" y="5649"/>
                </a:lnTo>
                <a:lnTo>
                  <a:pt x="3522" y="5393"/>
                </a:lnTo>
                <a:lnTo>
                  <a:pt x="3522" y="4586"/>
                </a:lnTo>
                <a:lnTo>
                  <a:pt x="3486" y="2972"/>
                </a:lnTo>
                <a:lnTo>
                  <a:pt x="3522" y="1504"/>
                </a:lnTo>
                <a:lnTo>
                  <a:pt x="3522" y="808"/>
                </a:lnTo>
                <a:lnTo>
                  <a:pt x="3486" y="477"/>
                </a:lnTo>
                <a:lnTo>
                  <a:pt x="3412" y="294"/>
                </a:lnTo>
                <a:lnTo>
                  <a:pt x="3375" y="147"/>
                </a:lnTo>
                <a:close/>
                <a:moveTo>
                  <a:pt x="1725" y="1"/>
                </a:moveTo>
                <a:lnTo>
                  <a:pt x="1688" y="37"/>
                </a:lnTo>
                <a:lnTo>
                  <a:pt x="1615" y="147"/>
                </a:lnTo>
                <a:lnTo>
                  <a:pt x="1578" y="294"/>
                </a:lnTo>
                <a:lnTo>
                  <a:pt x="1541" y="624"/>
                </a:lnTo>
                <a:lnTo>
                  <a:pt x="1578" y="1284"/>
                </a:lnTo>
                <a:lnTo>
                  <a:pt x="1615" y="2898"/>
                </a:lnTo>
                <a:lnTo>
                  <a:pt x="1725" y="6236"/>
                </a:lnTo>
                <a:lnTo>
                  <a:pt x="1761" y="6346"/>
                </a:lnTo>
                <a:lnTo>
                  <a:pt x="1798" y="6383"/>
                </a:lnTo>
                <a:lnTo>
                  <a:pt x="1872" y="6420"/>
                </a:lnTo>
                <a:lnTo>
                  <a:pt x="1945" y="6456"/>
                </a:lnTo>
                <a:lnTo>
                  <a:pt x="2018" y="6420"/>
                </a:lnTo>
                <a:lnTo>
                  <a:pt x="2092" y="6383"/>
                </a:lnTo>
                <a:lnTo>
                  <a:pt x="2165" y="6346"/>
                </a:lnTo>
                <a:lnTo>
                  <a:pt x="2165" y="6236"/>
                </a:lnTo>
                <a:lnTo>
                  <a:pt x="2165" y="5980"/>
                </a:lnTo>
                <a:lnTo>
                  <a:pt x="2165" y="5943"/>
                </a:lnTo>
                <a:lnTo>
                  <a:pt x="2055" y="3008"/>
                </a:lnTo>
                <a:lnTo>
                  <a:pt x="1982" y="1394"/>
                </a:lnTo>
                <a:lnTo>
                  <a:pt x="1945" y="587"/>
                </a:lnTo>
                <a:lnTo>
                  <a:pt x="1908" y="294"/>
                </a:lnTo>
                <a:lnTo>
                  <a:pt x="1872" y="147"/>
                </a:lnTo>
                <a:lnTo>
                  <a:pt x="1761" y="37"/>
                </a:lnTo>
                <a:lnTo>
                  <a:pt x="1725" y="1"/>
                </a:lnTo>
                <a:close/>
                <a:moveTo>
                  <a:pt x="4953" y="184"/>
                </a:moveTo>
                <a:lnTo>
                  <a:pt x="4879" y="221"/>
                </a:lnTo>
                <a:lnTo>
                  <a:pt x="4843" y="257"/>
                </a:lnTo>
                <a:lnTo>
                  <a:pt x="4843" y="331"/>
                </a:lnTo>
                <a:lnTo>
                  <a:pt x="4769" y="1101"/>
                </a:lnTo>
                <a:lnTo>
                  <a:pt x="4733" y="1908"/>
                </a:lnTo>
                <a:lnTo>
                  <a:pt x="4733" y="3522"/>
                </a:lnTo>
                <a:lnTo>
                  <a:pt x="4733" y="5136"/>
                </a:lnTo>
                <a:lnTo>
                  <a:pt x="4696" y="5870"/>
                </a:lnTo>
                <a:lnTo>
                  <a:pt x="4696" y="6273"/>
                </a:lnTo>
                <a:lnTo>
                  <a:pt x="4769" y="6640"/>
                </a:lnTo>
                <a:lnTo>
                  <a:pt x="4806" y="6713"/>
                </a:lnTo>
                <a:lnTo>
                  <a:pt x="4916" y="6750"/>
                </a:lnTo>
                <a:lnTo>
                  <a:pt x="5026" y="6713"/>
                </a:lnTo>
                <a:lnTo>
                  <a:pt x="5100" y="6640"/>
                </a:lnTo>
                <a:lnTo>
                  <a:pt x="5173" y="6273"/>
                </a:lnTo>
                <a:lnTo>
                  <a:pt x="5173" y="5870"/>
                </a:lnTo>
                <a:lnTo>
                  <a:pt x="5136" y="5136"/>
                </a:lnTo>
                <a:lnTo>
                  <a:pt x="5136" y="3522"/>
                </a:lnTo>
                <a:lnTo>
                  <a:pt x="5173" y="1908"/>
                </a:lnTo>
                <a:lnTo>
                  <a:pt x="5136" y="1138"/>
                </a:lnTo>
                <a:lnTo>
                  <a:pt x="5100" y="331"/>
                </a:lnTo>
                <a:lnTo>
                  <a:pt x="5100" y="257"/>
                </a:lnTo>
                <a:lnTo>
                  <a:pt x="5063" y="221"/>
                </a:lnTo>
                <a:lnTo>
                  <a:pt x="4953" y="184"/>
                </a:lnTo>
                <a:close/>
                <a:moveTo>
                  <a:pt x="6273" y="2678"/>
                </a:moveTo>
                <a:lnTo>
                  <a:pt x="6273" y="2715"/>
                </a:lnTo>
                <a:lnTo>
                  <a:pt x="6200" y="3008"/>
                </a:lnTo>
                <a:lnTo>
                  <a:pt x="6163" y="3302"/>
                </a:lnTo>
                <a:lnTo>
                  <a:pt x="6127" y="3925"/>
                </a:lnTo>
                <a:lnTo>
                  <a:pt x="6127" y="5173"/>
                </a:lnTo>
                <a:lnTo>
                  <a:pt x="6090" y="7667"/>
                </a:lnTo>
                <a:lnTo>
                  <a:pt x="6090" y="7887"/>
                </a:lnTo>
                <a:lnTo>
                  <a:pt x="6127" y="7960"/>
                </a:lnTo>
                <a:lnTo>
                  <a:pt x="6163" y="8034"/>
                </a:lnTo>
                <a:lnTo>
                  <a:pt x="6237" y="8070"/>
                </a:lnTo>
                <a:lnTo>
                  <a:pt x="6383" y="8070"/>
                </a:lnTo>
                <a:lnTo>
                  <a:pt x="6457" y="8034"/>
                </a:lnTo>
                <a:lnTo>
                  <a:pt x="6493" y="7960"/>
                </a:lnTo>
                <a:lnTo>
                  <a:pt x="6530" y="7887"/>
                </a:lnTo>
                <a:lnTo>
                  <a:pt x="6530" y="5283"/>
                </a:lnTo>
                <a:lnTo>
                  <a:pt x="6530" y="3962"/>
                </a:lnTo>
                <a:lnTo>
                  <a:pt x="6493" y="3339"/>
                </a:lnTo>
                <a:lnTo>
                  <a:pt x="6457" y="3008"/>
                </a:lnTo>
                <a:lnTo>
                  <a:pt x="6383" y="2715"/>
                </a:lnTo>
                <a:lnTo>
                  <a:pt x="6347" y="2678"/>
                </a:lnTo>
                <a:close/>
                <a:moveTo>
                  <a:pt x="3265" y="7887"/>
                </a:moveTo>
                <a:lnTo>
                  <a:pt x="3082" y="8107"/>
                </a:lnTo>
                <a:lnTo>
                  <a:pt x="2862" y="8291"/>
                </a:lnTo>
                <a:lnTo>
                  <a:pt x="2679" y="8401"/>
                </a:lnTo>
                <a:lnTo>
                  <a:pt x="2458" y="8474"/>
                </a:lnTo>
                <a:lnTo>
                  <a:pt x="2458" y="8474"/>
                </a:lnTo>
                <a:lnTo>
                  <a:pt x="2605" y="8291"/>
                </a:lnTo>
                <a:lnTo>
                  <a:pt x="2752" y="8144"/>
                </a:lnTo>
                <a:lnTo>
                  <a:pt x="2972" y="7997"/>
                </a:lnTo>
                <a:lnTo>
                  <a:pt x="3192" y="7924"/>
                </a:lnTo>
                <a:lnTo>
                  <a:pt x="3265" y="7887"/>
                </a:lnTo>
                <a:close/>
                <a:moveTo>
                  <a:pt x="4806" y="9501"/>
                </a:moveTo>
                <a:lnTo>
                  <a:pt x="4513" y="9538"/>
                </a:lnTo>
                <a:lnTo>
                  <a:pt x="4329" y="9574"/>
                </a:lnTo>
                <a:lnTo>
                  <a:pt x="4072" y="9574"/>
                </a:lnTo>
                <a:lnTo>
                  <a:pt x="4072" y="9611"/>
                </a:lnTo>
                <a:lnTo>
                  <a:pt x="4072" y="9684"/>
                </a:lnTo>
                <a:lnTo>
                  <a:pt x="4109" y="9758"/>
                </a:lnTo>
                <a:lnTo>
                  <a:pt x="4146" y="9831"/>
                </a:lnTo>
                <a:lnTo>
                  <a:pt x="4219" y="9868"/>
                </a:lnTo>
                <a:lnTo>
                  <a:pt x="4293" y="9905"/>
                </a:lnTo>
                <a:lnTo>
                  <a:pt x="4476" y="9941"/>
                </a:lnTo>
                <a:lnTo>
                  <a:pt x="4659" y="9905"/>
                </a:lnTo>
                <a:lnTo>
                  <a:pt x="4806" y="9941"/>
                </a:lnTo>
                <a:lnTo>
                  <a:pt x="4953" y="9978"/>
                </a:lnTo>
                <a:lnTo>
                  <a:pt x="5100" y="10015"/>
                </a:lnTo>
                <a:lnTo>
                  <a:pt x="5246" y="10125"/>
                </a:lnTo>
                <a:lnTo>
                  <a:pt x="5320" y="10235"/>
                </a:lnTo>
                <a:lnTo>
                  <a:pt x="5430" y="10381"/>
                </a:lnTo>
                <a:lnTo>
                  <a:pt x="5466" y="10528"/>
                </a:lnTo>
                <a:lnTo>
                  <a:pt x="5503" y="10675"/>
                </a:lnTo>
                <a:lnTo>
                  <a:pt x="5540" y="10748"/>
                </a:lnTo>
                <a:lnTo>
                  <a:pt x="5613" y="10822"/>
                </a:lnTo>
                <a:lnTo>
                  <a:pt x="5833" y="10822"/>
                </a:lnTo>
                <a:lnTo>
                  <a:pt x="5907" y="10748"/>
                </a:lnTo>
                <a:lnTo>
                  <a:pt x="5943" y="10711"/>
                </a:lnTo>
                <a:lnTo>
                  <a:pt x="5980" y="10601"/>
                </a:lnTo>
                <a:lnTo>
                  <a:pt x="5907" y="10308"/>
                </a:lnTo>
                <a:lnTo>
                  <a:pt x="5760" y="10051"/>
                </a:lnTo>
                <a:lnTo>
                  <a:pt x="5576" y="9831"/>
                </a:lnTo>
                <a:lnTo>
                  <a:pt x="5356" y="9648"/>
                </a:lnTo>
                <a:lnTo>
                  <a:pt x="5100" y="9538"/>
                </a:lnTo>
                <a:lnTo>
                  <a:pt x="4806" y="9501"/>
                </a:lnTo>
                <a:close/>
                <a:moveTo>
                  <a:pt x="4879" y="8547"/>
                </a:moveTo>
                <a:lnTo>
                  <a:pt x="5136" y="8621"/>
                </a:lnTo>
                <a:lnTo>
                  <a:pt x="5393" y="8731"/>
                </a:lnTo>
                <a:lnTo>
                  <a:pt x="5650" y="8877"/>
                </a:lnTo>
                <a:lnTo>
                  <a:pt x="5907" y="9061"/>
                </a:lnTo>
                <a:lnTo>
                  <a:pt x="6090" y="9244"/>
                </a:lnTo>
                <a:lnTo>
                  <a:pt x="6310" y="9464"/>
                </a:lnTo>
                <a:lnTo>
                  <a:pt x="6457" y="9684"/>
                </a:lnTo>
                <a:lnTo>
                  <a:pt x="6603" y="9941"/>
                </a:lnTo>
                <a:lnTo>
                  <a:pt x="6714" y="10198"/>
                </a:lnTo>
                <a:lnTo>
                  <a:pt x="6787" y="10491"/>
                </a:lnTo>
                <a:lnTo>
                  <a:pt x="6860" y="10748"/>
                </a:lnTo>
                <a:lnTo>
                  <a:pt x="6934" y="11078"/>
                </a:lnTo>
                <a:lnTo>
                  <a:pt x="6934" y="11372"/>
                </a:lnTo>
                <a:lnTo>
                  <a:pt x="6934" y="11665"/>
                </a:lnTo>
                <a:lnTo>
                  <a:pt x="6934" y="11995"/>
                </a:lnTo>
                <a:lnTo>
                  <a:pt x="6824" y="12619"/>
                </a:lnTo>
                <a:lnTo>
                  <a:pt x="6677" y="13206"/>
                </a:lnTo>
                <a:lnTo>
                  <a:pt x="6530" y="13499"/>
                </a:lnTo>
                <a:lnTo>
                  <a:pt x="6383" y="13793"/>
                </a:lnTo>
                <a:lnTo>
                  <a:pt x="6310" y="13939"/>
                </a:lnTo>
                <a:lnTo>
                  <a:pt x="6163" y="14050"/>
                </a:lnTo>
                <a:lnTo>
                  <a:pt x="5907" y="14270"/>
                </a:lnTo>
                <a:lnTo>
                  <a:pt x="5540" y="14526"/>
                </a:lnTo>
                <a:lnTo>
                  <a:pt x="5173" y="14857"/>
                </a:lnTo>
                <a:lnTo>
                  <a:pt x="5026" y="14967"/>
                </a:lnTo>
                <a:lnTo>
                  <a:pt x="4659" y="15187"/>
                </a:lnTo>
                <a:lnTo>
                  <a:pt x="4659" y="15187"/>
                </a:lnTo>
                <a:lnTo>
                  <a:pt x="4806" y="14857"/>
                </a:lnTo>
                <a:lnTo>
                  <a:pt x="4916" y="14636"/>
                </a:lnTo>
                <a:lnTo>
                  <a:pt x="4953" y="14490"/>
                </a:lnTo>
                <a:lnTo>
                  <a:pt x="4989" y="14380"/>
                </a:lnTo>
                <a:lnTo>
                  <a:pt x="4953" y="14270"/>
                </a:lnTo>
                <a:lnTo>
                  <a:pt x="4916" y="14160"/>
                </a:lnTo>
                <a:lnTo>
                  <a:pt x="4843" y="14123"/>
                </a:lnTo>
                <a:lnTo>
                  <a:pt x="4659" y="14123"/>
                </a:lnTo>
                <a:lnTo>
                  <a:pt x="4586" y="14160"/>
                </a:lnTo>
                <a:lnTo>
                  <a:pt x="4549" y="14233"/>
                </a:lnTo>
                <a:lnTo>
                  <a:pt x="4513" y="14343"/>
                </a:lnTo>
                <a:lnTo>
                  <a:pt x="4549" y="14453"/>
                </a:lnTo>
                <a:lnTo>
                  <a:pt x="4513" y="14526"/>
                </a:lnTo>
                <a:lnTo>
                  <a:pt x="4439" y="14783"/>
                </a:lnTo>
                <a:lnTo>
                  <a:pt x="4366" y="15003"/>
                </a:lnTo>
                <a:lnTo>
                  <a:pt x="4329" y="15260"/>
                </a:lnTo>
                <a:lnTo>
                  <a:pt x="4366" y="15333"/>
                </a:lnTo>
                <a:lnTo>
                  <a:pt x="4293" y="15370"/>
                </a:lnTo>
                <a:lnTo>
                  <a:pt x="3999" y="15480"/>
                </a:lnTo>
                <a:lnTo>
                  <a:pt x="3632" y="15590"/>
                </a:lnTo>
                <a:lnTo>
                  <a:pt x="3816" y="15333"/>
                </a:lnTo>
                <a:lnTo>
                  <a:pt x="4109" y="14746"/>
                </a:lnTo>
                <a:lnTo>
                  <a:pt x="4109" y="14673"/>
                </a:lnTo>
                <a:lnTo>
                  <a:pt x="4109" y="14600"/>
                </a:lnTo>
                <a:lnTo>
                  <a:pt x="4072" y="14526"/>
                </a:lnTo>
                <a:lnTo>
                  <a:pt x="4036" y="14490"/>
                </a:lnTo>
                <a:lnTo>
                  <a:pt x="3962" y="14453"/>
                </a:lnTo>
                <a:lnTo>
                  <a:pt x="3889" y="14453"/>
                </a:lnTo>
                <a:lnTo>
                  <a:pt x="3816" y="14490"/>
                </a:lnTo>
                <a:lnTo>
                  <a:pt x="3779" y="14563"/>
                </a:lnTo>
                <a:lnTo>
                  <a:pt x="3486" y="15150"/>
                </a:lnTo>
                <a:lnTo>
                  <a:pt x="3339" y="15407"/>
                </a:lnTo>
                <a:lnTo>
                  <a:pt x="3229" y="15663"/>
                </a:lnTo>
                <a:lnTo>
                  <a:pt x="2899" y="15700"/>
                </a:lnTo>
                <a:lnTo>
                  <a:pt x="2532" y="15627"/>
                </a:lnTo>
                <a:lnTo>
                  <a:pt x="2752" y="15407"/>
                </a:lnTo>
                <a:lnTo>
                  <a:pt x="2935" y="15187"/>
                </a:lnTo>
                <a:lnTo>
                  <a:pt x="3119" y="14893"/>
                </a:lnTo>
                <a:lnTo>
                  <a:pt x="3265" y="14600"/>
                </a:lnTo>
                <a:lnTo>
                  <a:pt x="3339" y="14600"/>
                </a:lnTo>
                <a:lnTo>
                  <a:pt x="3375" y="14526"/>
                </a:lnTo>
                <a:lnTo>
                  <a:pt x="3412" y="14490"/>
                </a:lnTo>
                <a:lnTo>
                  <a:pt x="3449" y="14380"/>
                </a:lnTo>
                <a:lnTo>
                  <a:pt x="3412" y="14343"/>
                </a:lnTo>
                <a:lnTo>
                  <a:pt x="3412" y="14270"/>
                </a:lnTo>
                <a:lnTo>
                  <a:pt x="3339" y="14233"/>
                </a:lnTo>
                <a:lnTo>
                  <a:pt x="3229" y="14196"/>
                </a:lnTo>
                <a:lnTo>
                  <a:pt x="3155" y="14196"/>
                </a:lnTo>
                <a:lnTo>
                  <a:pt x="3045" y="14233"/>
                </a:lnTo>
                <a:lnTo>
                  <a:pt x="2935" y="14380"/>
                </a:lnTo>
                <a:lnTo>
                  <a:pt x="2752" y="14673"/>
                </a:lnTo>
                <a:lnTo>
                  <a:pt x="2495" y="15077"/>
                </a:lnTo>
                <a:lnTo>
                  <a:pt x="2238" y="15443"/>
                </a:lnTo>
                <a:lnTo>
                  <a:pt x="2202" y="15553"/>
                </a:lnTo>
                <a:lnTo>
                  <a:pt x="1908" y="15370"/>
                </a:lnTo>
                <a:lnTo>
                  <a:pt x="1615" y="15187"/>
                </a:lnTo>
                <a:lnTo>
                  <a:pt x="1761" y="15077"/>
                </a:lnTo>
                <a:lnTo>
                  <a:pt x="1872" y="14967"/>
                </a:lnTo>
                <a:lnTo>
                  <a:pt x="2238" y="14563"/>
                </a:lnTo>
                <a:lnTo>
                  <a:pt x="2568" y="14196"/>
                </a:lnTo>
                <a:lnTo>
                  <a:pt x="2715" y="13976"/>
                </a:lnTo>
                <a:lnTo>
                  <a:pt x="2789" y="13756"/>
                </a:lnTo>
                <a:lnTo>
                  <a:pt x="2789" y="13683"/>
                </a:lnTo>
                <a:lnTo>
                  <a:pt x="2752" y="13609"/>
                </a:lnTo>
                <a:lnTo>
                  <a:pt x="2642" y="13609"/>
                </a:lnTo>
                <a:lnTo>
                  <a:pt x="2422" y="13719"/>
                </a:lnTo>
                <a:lnTo>
                  <a:pt x="2238" y="13866"/>
                </a:lnTo>
                <a:lnTo>
                  <a:pt x="1945" y="14233"/>
                </a:lnTo>
                <a:lnTo>
                  <a:pt x="1578" y="14673"/>
                </a:lnTo>
                <a:lnTo>
                  <a:pt x="1505" y="14820"/>
                </a:lnTo>
                <a:lnTo>
                  <a:pt x="1431" y="15003"/>
                </a:lnTo>
                <a:lnTo>
                  <a:pt x="1138" y="14636"/>
                </a:lnTo>
                <a:lnTo>
                  <a:pt x="1468" y="14306"/>
                </a:lnTo>
                <a:lnTo>
                  <a:pt x="1761" y="13939"/>
                </a:lnTo>
                <a:lnTo>
                  <a:pt x="2312" y="13206"/>
                </a:lnTo>
                <a:lnTo>
                  <a:pt x="2312" y="13132"/>
                </a:lnTo>
                <a:lnTo>
                  <a:pt x="2312" y="13059"/>
                </a:lnTo>
                <a:lnTo>
                  <a:pt x="2238" y="12949"/>
                </a:lnTo>
                <a:lnTo>
                  <a:pt x="2202" y="12912"/>
                </a:lnTo>
                <a:lnTo>
                  <a:pt x="2055" y="12912"/>
                </a:lnTo>
                <a:lnTo>
                  <a:pt x="1982" y="12949"/>
                </a:lnTo>
                <a:lnTo>
                  <a:pt x="1431" y="13646"/>
                </a:lnTo>
                <a:lnTo>
                  <a:pt x="1211" y="14013"/>
                </a:lnTo>
                <a:lnTo>
                  <a:pt x="991" y="14380"/>
                </a:lnTo>
                <a:lnTo>
                  <a:pt x="844" y="14050"/>
                </a:lnTo>
                <a:lnTo>
                  <a:pt x="698" y="13719"/>
                </a:lnTo>
                <a:lnTo>
                  <a:pt x="1028" y="13426"/>
                </a:lnTo>
                <a:lnTo>
                  <a:pt x="1358" y="13096"/>
                </a:lnTo>
                <a:lnTo>
                  <a:pt x="1872" y="12436"/>
                </a:lnTo>
                <a:lnTo>
                  <a:pt x="1908" y="12362"/>
                </a:lnTo>
                <a:lnTo>
                  <a:pt x="1908" y="12289"/>
                </a:lnTo>
                <a:lnTo>
                  <a:pt x="1872" y="12215"/>
                </a:lnTo>
                <a:lnTo>
                  <a:pt x="1835" y="12179"/>
                </a:lnTo>
                <a:lnTo>
                  <a:pt x="1761" y="12142"/>
                </a:lnTo>
                <a:lnTo>
                  <a:pt x="1688" y="12105"/>
                </a:lnTo>
                <a:lnTo>
                  <a:pt x="1615" y="12105"/>
                </a:lnTo>
                <a:lnTo>
                  <a:pt x="1541" y="12179"/>
                </a:lnTo>
                <a:lnTo>
                  <a:pt x="1065" y="12729"/>
                </a:lnTo>
                <a:lnTo>
                  <a:pt x="808" y="13022"/>
                </a:lnTo>
                <a:lnTo>
                  <a:pt x="624" y="13353"/>
                </a:lnTo>
                <a:lnTo>
                  <a:pt x="588" y="13206"/>
                </a:lnTo>
                <a:lnTo>
                  <a:pt x="551" y="12876"/>
                </a:lnTo>
                <a:lnTo>
                  <a:pt x="771" y="12656"/>
                </a:lnTo>
                <a:lnTo>
                  <a:pt x="1028" y="12399"/>
                </a:lnTo>
                <a:lnTo>
                  <a:pt x="1321" y="12069"/>
                </a:lnTo>
                <a:lnTo>
                  <a:pt x="1468" y="11885"/>
                </a:lnTo>
                <a:lnTo>
                  <a:pt x="1505" y="11775"/>
                </a:lnTo>
                <a:lnTo>
                  <a:pt x="1505" y="11665"/>
                </a:lnTo>
                <a:lnTo>
                  <a:pt x="1505" y="11592"/>
                </a:lnTo>
                <a:lnTo>
                  <a:pt x="1468" y="11555"/>
                </a:lnTo>
                <a:lnTo>
                  <a:pt x="1395" y="11518"/>
                </a:lnTo>
                <a:lnTo>
                  <a:pt x="1358" y="11555"/>
                </a:lnTo>
                <a:lnTo>
                  <a:pt x="1175" y="11629"/>
                </a:lnTo>
                <a:lnTo>
                  <a:pt x="1028" y="11775"/>
                </a:lnTo>
                <a:lnTo>
                  <a:pt x="771" y="12105"/>
                </a:lnTo>
                <a:lnTo>
                  <a:pt x="514" y="12436"/>
                </a:lnTo>
                <a:lnTo>
                  <a:pt x="514" y="11922"/>
                </a:lnTo>
                <a:lnTo>
                  <a:pt x="624" y="11812"/>
                </a:lnTo>
                <a:lnTo>
                  <a:pt x="734" y="11702"/>
                </a:lnTo>
                <a:lnTo>
                  <a:pt x="808" y="11482"/>
                </a:lnTo>
                <a:lnTo>
                  <a:pt x="991" y="11445"/>
                </a:lnTo>
                <a:lnTo>
                  <a:pt x="1138" y="11408"/>
                </a:lnTo>
                <a:lnTo>
                  <a:pt x="1248" y="11298"/>
                </a:lnTo>
                <a:lnTo>
                  <a:pt x="1358" y="11188"/>
                </a:lnTo>
                <a:lnTo>
                  <a:pt x="1468" y="11078"/>
                </a:lnTo>
                <a:lnTo>
                  <a:pt x="1505" y="10932"/>
                </a:lnTo>
                <a:lnTo>
                  <a:pt x="1505" y="10858"/>
                </a:lnTo>
                <a:lnTo>
                  <a:pt x="1505" y="10785"/>
                </a:lnTo>
                <a:lnTo>
                  <a:pt x="1468" y="10711"/>
                </a:lnTo>
                <a:lnTo>
                  <a:pt x="1395" y="10675"/>
                </a:lnTo>
                <a:lnTo>
                  <a:pt x="1175" y="10675"/>
                </a:lnTo>
                <a:lnTo>
                  <a:pt x="1101" y="10748"/>
                </a:lnTo>
                <a:lnTo>
                  <a:pt x="1065" y="10822"/>
                </a:lnTo>
                <a:lnTo>
                  <a:pt x="1028" y="10932"/>
                </a:lnTo>
                <a:lnTo>
                  <a:pt x="954" y="11005"/>
                </a:lnTo>
                <a:lnTo>
                  <a:pt x="844" y="11042"/>
                </a:lnTo>
                <a:lnTo>
                  <a:pt x="698" y="11078"/>
                </a:lnTo>
                <a:lnTo>
                  <a:pt x="881" y="10785"/>
                </a:lnTo>
                <a:lnTo>
                  <a:pt x="954" y="10675"/>
                </a:lnTo>
                <a:lnTo>
                  <a:pt x="1101" y="10565"/>
                </a:lnTo>
                <a:lnTo>
                  <a:pt x="1211" y="10455"/>
                </a:lnTo>
                <a:lnTo>
                  <a:pt x="1395" y="10418"/>
                </a:lnTo>
                <a:lnTo>
                  <a:pt x="1541" y="10345"/>
                </a:lnTo>
                <a:lnTo>
                  <a:pt x="1725" y="10345"/>
                </a:lnTo>
                <a:lnTo>
                  <a:pt x="2092" y="10308"/>
                </a:lnTo>
                <a:lnTo>
                  <a:pt x="2422" y="10271"/>
                </a:lnTo>
                <a:lnTo>
                  <a:pt x="2715" y="10161"/>
                </a:lnTo>
                <a:lnTo>
                  <a:pt x="3009" y="9978"/>
                </a:lnTo>
                <a:lnTo>
                  <a:pt x="3229" y="9721"/>
                </a:lnTo>
                <a:lnTo>
                  <a:pt x="3412" y="9464"/>
                </a:lnTo>
                <a:lnTo>
                  <a:pt x="3559" y="9171"/>
                </a:lnTo>
                <a:lnTo>
                  <a:pt x="3706" y="8841"/>
                </a:lnTo>
                <a:lnTo>
                  <a:pt x="3706" y="8804"/>
                </a:lnTo>
                <a:lnTo>
                  <a:pt x="3706" y="8767"/>
                </a:lnTo>
                <a:lnTo>
                  <a:pt x="3926" y="8731"/>
                </a:lnTo>
                <a:lnTo>
                  <a:pt x="4146" y="8657"/>
                </a:lnTo>
                <a:lnTo>
                  <a:pt x="4366" y="8584"/>
                </a:lnTo>
                <a:lnTo>
                  <a:pt x="4586" y="8547"/>
                </a:lnTo>
                <a:close/>
                <a:moveTo>
                  <a:pt x="3265" y="7484"/>
                </a:moveTo>
                <a:lnTo>
                  <a:pt x="3009" y="7557"/>
                </a:lnTo>
                <a:lnTo>
                  <a:pt x="2789" y="7704"/>
                </a:lnTo>
                <a:lnTo>
                  <a:pt x="2568" y="7850"/>
                </a:lnTo>
                <a:lnTo>
                  <a:pt x="2422" y="7997"/>
                </a:lnTo>
                <a:lnTo>
                  <a:pt x="2275" y="8180"/>
                </a:lnTo>
                <a:lnTo>
                  <a:pt x="2165" y="8364"/>
                </a:lnTo>
                <a:lnTo>
                  <a:pt x="2092" y="8584"/>
                </a:lnTo>
                <a:lnTo>
                  <a:pt x="2018" y="8254"/>
                </a:lnTo>
                <a:lnTo>
                  <a:pt x="1945" y="7924"/>
                </a:lnTo>
                <a:lnTo>
                  <a:pt x="1872" y="7850"/>
                </a:lnTo>
                <a:lnTo>
                  <a:pt x="1835" y="7850"/>
                </a:lnTo>
                <a:lnTo>
                  <a:pt x="1761" y="7887"/>
                </a:lnTo>
                <a:lnTo>
                  <a:pt x="1688" y="7997"/>
                </a:lnTo>
                <a:lnTo>
                  <a:pt x="1651" y="8107"/>
                </a:lnTo>
                <a:lnTo>
                  <a:pt x="1615" y="8364"/>
                </a:lnTo>
                <a:lnTo>
                  <a:pt x="1651" y="8657"/>
                </a:lnTo>
                <a:lnTo>
                  <a:pt x="1725" y="8914"/>
                </a:lnTo>
                <a:lnTo>
                  <a:pt x="1872" y="9208"/>
                </a:lnTo>
                <a:lnTo>
                  <a:pt x="2055" y="9428"/>
                </a:lnTo>
                <a:lnTo>
                  <a:pt x="2275" y="9611"/>
                </a:lnTo>
                <a:lnTo>
                  <a:pt x="2495" y="9758"/>
                </a:lnTo>
                <a:lnTo>
                  <a:pt x="2312" y="9831"/>
                </a:lnTo>
                <a:lnTo>
                  <a:pt x="2128" y="9868"/>
                </a:lnTo>
                <a:lnTo>
                  <a:pt x="1688" y="9868"/>
                </a:lnTo>
                <a:lnTo>
                  <a:pt x="1468" y="9905"/>
                </a:lnTo>
                <a:lnTo>
                  <a:pt x="1248" y="9941"/>
                </a:lnTo>
                <a:lnTo>
                  <a:pt x="1065" y="10015"/>
                </a:lnTo>
                <a:lnTo>
                  <a:pt x="881" y="10125"/>
                </a:lnTo>
                <a:lnTo>
                  <a:pt x="588" y="10381"/>
                </a:lnTo>
                <a:lnTo>
                  <a:pt x="441" y="10528"/>
                </a:lnTo>
                <a:lnTo>
                  <a:pt x="331" y="10711"/>
                </a:lnTo>
                <a:lnTo>
                  <a:pt x="221" y="10932"/>
                </a:lnTo>
                <a:lnTo>
                  <a:pt x="147" y="11115"/>
                </a:lnTo>
                <a:lnTo>
                  <a:pt x="37" y="11592"/>
                </a:lnTo>
                <a:lnTo>
                  <a:pt x="1" y="12069"/>
                </a:lnTo>
                <a:lnTo>
                  <a:pt x="1" y="12546"/>
                </a:lnTo>
                <a:lnTo>
                  <a:pt x="74" y="13022"/>
                </a:lnTo>
                <a:lnTo>
                  <a:pt x="147" y="13463"/>
                </a:lnTo>
                <a:lnTo>
                  <a:pt x="258" y="13903"/>
                </a:lnTo>
                <a:lnTo>
                  <a:pt x="404" y="14270"/>
                </a:lnTo>
                <a:lnTo>
                  <a:pt x="588" y="14673"/>
                </a:lnTo>
                <a:lnTo>
                  <a:pt x="844" y="15040"/>
                </a:lnTo>
                <a:lnTo>
                  <a:pt x="1101" y="15333"/>
                </a:lnTo>
                <a:lnTo>
                  <a:pt x="1431" y="15627"/>
                </a:lnTo>
                <a:lnTo>
                  <a:pt x="1761" y="15847"/>
                </a:lnTo>
                <a:lnTo>
                  <a:pt x="2165" y="16030"/>
                </a:lnTo>
                <a:lnTo>
                  <a:pt x="2568" y="16140"/>
                </a:lnTo>
                <a:lnTo>
                  <a:pt x="2789" y="16177"/>
                </a:lnTo>
                <a:lnTo>
                  <a:pt x="3009" y="16177"/>
                </a:lnTo>
                <a:lnTo>
                  <a:pt x="3486" y="16140"/>
                </a:lnTo>
                <a:lnTo>
                  <a:pt x="3926" y="16030"/>
                </a:lnTo>
                <a:lnTo>
                  <a:pt x="4329" y="15884"/>
                </a:lnTo>
                <a:lnTo>
                  <a:pt x="4696" y="15700"/>
                </a:lnTo>
                <a:lnTo>
                  <a:pt x="5100" y="15517"/>
                </a:lnTo>
                <a:lnTo>
                  <a:pt x="5430" y="15297"/>
                </a:lnTo>
                <a:lnTo>
                  <a:pt x="5613" y="15150"/>
                </a:lnTo>
                <a:lnTo>
                  <a:pt x="5723" y="15003"/>
                </a:lnTo>
                <a:lnTo>
                  <a:pt x="6310" y="14490"/>
                </a:lnTo>
                <a:lnTo>
                  <a:pt x="6567" y="14270"/>
                </a:lnTo>
                <a:lnTo>
                  <a:pt x="6714" y="14160"/>
                </a:lnTo>
                <a:lnTo>
                  <a:pt x="6787" y="14013"/>
                </a:lnTo>
                <a:lnTo>
                  <a:pt x="6970" y="13683"/>
                </a:lnTo>
                <a:lnTo>
                  <a:pt x="7117" y="13316"/>
                </a:lnTo>
                <a:lnTo>
                  <a:pt x="7227" y="12949"/>
                </a:lnTo>
                <a:lnTo>
                  <a:pt x="7300" y="12619"/>
                </a:lnTo>
                <a:lnTo>
                  <a:pt x="7374" y="12252"/>
                </a:lnTo>
                <a:lnTo>
                  <a:pt x="7410" y="11885"/>
                </a:lnTo>
                <a:lnTo>
                  <a:pt x="7410" y="11518"/>
                </a:lnTo>
                <a:lnTo>
                  <a:pt x="7374" y="11152"/>
                </a:lnTo>
                <a:lnTo>
                  <a:pt x="7337" y="10785"/>
                </a:lnTo>
                <a:lnTo>
                  <a:pt x="7264" y="10418"/>
                </a:lnTo>
                <a:lnTo>
                  <a:pt x="7154" y="10125"/>
                </a:lnTo>
                <a:lnTo>
                  <a:pt x="7007" y="9794"/>
                </a:lnTo>
                <a:lnTo>
                  <a:pt x="6860" y="9538"/>
                </a:lnTo>
                <a:lnTo>
                  <a:pt x="6677" y="9244"/>
                </a:lnTo>
                <a:lnTo>
                  <a:pt x="6457" y="8987"/>
                </a:lnTo>
                <a:lnTo>
                  <a:pt x="6237" y="8767"/>
                </a:lnTo>
                <a:lnTo>
                  <a:pt x="5980" y="8584"/>
                </a:lnTo>
                <a:lnTo>
                  <a:pt x="5686" y="8401"/>
                </a:lnTo>
                <a:lnTo>
                  <a:pt x="5393" y="8291"/>
                </a:lnTo>
                <a:lnTo>
                  <a:pt x="5100" y="8180"/>
                </a:lnTo>
                <a:lnTo>
                  <a:pt x="4769" y="8144"/>
                </a:lnTo>
                <a:lnTo>
                  <a:pt x="4476" y="8144"/>
                </a:lnTo>
                <a:lnTo>
                  <a:pt x="4219" y="8180"/>
                </a:lnTo>
                <a:lnTo>
                  <a:pt x="3926" y="8291"/>
                </a:lnTo>
                <a:lnTo>
                  <a:pt x="3816" y="8364"/>
                </a:lnTo>
                <a:lnTo>
                  <a:pt x="3706" y="8437"/>
                </a:lnTo>
                <a:lnTo>
                  <a:pt x="3632" y="8547"/>
                </a:lnTo>
                <a:lnTo>
                  <a:pt x="3559" y="8657"/>
                </a:lnTo>
                <a:lnTo>
                  <a:pt x="3559" y="8694"/>
                </a:lnTo>
                <a:lnTo>
                  <a:pt x="3522" y="8731"/>
                </a:lnTo>
                <a:lnTo>
                  <a:pt x="3486" y="8767"/>
                </a:lnTo>
                <a:lnTo>
                  <a:pt x="3192" y="9171"/>
                </a:lnTo>
                <a:lnTo>
                  <a:pt x="3009" y="9354"/>
                </a:lnTo>
                <a:lnTo>
                  <a:pt x="2825" y="9538"/>
                </a:lnTo>
                <a:lnTo>
                  <a:pt x="2789" y="9464"/>
                </a:lnTo>
                <a:lnTo>
                  <a:pt x="2458" y="9171"/>
                </a:lnTo>
                <a:lnTo>
                  <a:pt x="2348" y="9024"/>
                </a:lnTo>
                <a:lnTo>
                  <a:pt x="2202" y="8877"/>
                </a:lnTo>
                <a:lnTo>
                  <a:pt x="2275" y="8877"/>
                </a:lnTo>
                <a:lnTo>
                  <a:pt x="2312" y="8841"/>
                </a:lnTo>
                <a:lnTo>
                  <a:pt x="2532" y="8841"/>
                </a:lnTo>
                <a:lnTo>
                  <a:pt x="2715" y="8804"/>
                </a:lnTo>
                <a:lnTo>
                  <a:pt x="2899" y="8731"/>
                </a:lnTo>
                <a:lnTo>
                  <a:pt x="3045" y="8621"/>
                </a:lnTo>
                <a:lnTo>
                  <a:pt x="3265" y="8474"/>
                </a:lnTo>
                <a:lnTo>
                  <a:pt x="3486" y="8254"/>
                </a:lnTo>
                <a:lnTo>
                  <a:pt x="3669" y="8034"/>
                </a:lnTo>
                <a:lnTo>
                  <a:pt x="3816" y="7814"/>
                </a:lnTo>
                <a:lnTo>
                  <a:pt x="3852" y="7740"/>
                </a:lnTo>
                <a:lnTo>
                  <a:pt x="3852" y="7667"/>
                </a:lnTo>
                <a:lnTo>
                  <a:pt x="3779" y="7557"/>
                </a:lnTo>
                <a:lnTo>
                  <a:pt x="3669" y="7484"/>
                </a:lnTo>
                <a:lnTo>
                  <a:pt x="3596" y="7484"/>
                </a:lnTo>
                <a:lnTo>
                  <a:pt x="3522" y="7520"/>
                </a:lnTo>
                <a:lnTo>
                  <a:pt x="3412" y="7484"/>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66" name="Shape 166"/>
          <p:cNvSpPr/>
          <p:nvPr/>
        </p:nvSpPr>
        <p:spPr>
          <a:xfrm>
            <a:off x="4104061" y="4171139"/>
            <a:ext cx="974228" cy="1194415"/>
          </a:xfrm>
          <a:custGeom>
            <a:avLst/>
            <a:gdLst/>
            <a:ahLst/>
            <a:cxnLst/>
            <a:rect l="0" t="0" r="0" b="0"/>
            <a:pathLst>
              <a:path w="14601" h="17901" extrusionOk="0">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67" name="Shape 167"/>
          <p:cNvSpPr/>
          <p:nvPr/>
        </p:nvSpPr>
        <p:spPr>
          <a:xfrm>
            <a:off x="7202197" y="4380950"/>
            <a:ext cx="1074579" cy="1001117"/>
          </a:xfrm>
          <a:custGeom>
            <a:avLst/>
            <a:gdLst/>
            <a:ahLst/>
            <a:cxnLst/>
            <a:rect l="0" t="0" r="0" b="0"/>
            <a:pathLst>
              <a:path w="16105" h="15004" extrusionOk="0">
                <a:moveTo>
                  <a:pt x="13170" y="587"/>
                </a:moveTo>
                <a:lnTo>
                  <a:pt x="13206" y="624"/>
                </a:lnTo>
                <a:lnTo>
                  <a:pt x="13280" y="661"/>
                </a:lnTo>
                <a:lnTo>
                  <a:pt x="13353" y="697"/>
                </a:lnTo>
                <a:lnTo>
                  <a:pt x="13610" y="771"/>
                </a:lnTo>
                <a:lnTo>
                  <a:pt x="13830" y="844"/>
                </a:lnTo>
                <a:lnTo>
                  <a:pt x="14013" y="954"/>
                </a:lnTo>
                <a:lnTo>
                  <a:pt x="14160" y="1174"/>
                </a:lnTo>
                <a:lnTo>
                  <a:pt x="14307" y="1394"/>
                </a:lnTo>
                <a:lnTo>
                  <a:pt x="14343" y="1651"/>
                </a:lnTo>
                <a:lnTo>
                  <a:pt x="14307" y="1908"/>
                </a:lnTo>
                <a:lnTo>
                  <a:pt x="14233" y="2128"/>
                </a:lnTo>
                <a:lnTo>
                  <a:pt x="14087" y="2348"/>
                </a:lnTo>
                <a:lnTo>
                  <a:pt x="13903" y="2531"/>
                </a:lnTo>
                <a:lnTo>
                  <a:pt x="13683" y="2678"/>
                </a:lnTo>
                <a:lnTo>
                  <a:pt x="13463" y="2788"/>
                </a:lnTo>
                <a:lnTo>
                  <a:pt x="13170" y="2825"/>
                </a:lnTo>
                <a:lnTo>
                  <a:pt x="12840" y="2788"/>
                </a:lnTo>
                <a:lnTo>
                  <a:pt x="12656" y="2751"/>
                </a:lnTo>
                <a:lnTo>
                  <a:pt x="12546" y="2715"/>
                </a:lnTo>
                <a:lnTo>
                  <a:pt x="12436" y="2641"/>
                </a:lnTo>
                <a:lnTo>
                  <a:pt x="12363" y="2495"/>
                </a:lnTo>
                <a:lnTo>
                  <a:pt x="12289" y="2495"/>
                </a:lnTo>
                <a:lnTo>
                  <a:pt x="12253" y="2275"/>
                </a:lnTo>
                <a:lnTo>
                  <a:pt x="12253" y="2054"/>
                </a:lnTo>
                <a:lnTo>
                  <a:pt x="12253" y="1871"/>
                </a:lnTo>
                <a:lnTo>
                  <a:pt x="12289" y="1724"/>
                </a:lnTo>
                <a:lnTo>
                  <a:pt x="12399" y="1394"/>
                </a:lnTo>
                <a:lnTo>
                  <a:pt x="12583" y="1064"/>
                </a:lnTo>
                <a:lnTo>
                  <a:pt x="12840" y="807"/>
                </a:lnTo>
                <a:lnTo>
                  <a:pt x="12986" y="697"/>
                </a:lnTo>
                <a:lnTo>
                  <a:pt x="13170" y="587"/>
                </a:lnTo>
                <a:close/>
                <a:moveTo>
                  <a:pt x="9061" y="3338"/>
                </a:moveTo>
                <a:lnTo>
                  <a:pt x="9245" y="3412"/>
                </a:lnTo>
                <a:lnTo>
                  <a:pt x="9245" y="3448"/>
                </a:lnTo>
                <a:lnTo>
                  <a:pt x="9171" y="3632"/>
                </a:lnTo>
                <a:lnTo>
                  <a:pt x="9171" y="3668"/>
                </a:lnTo>
                <a:lnTo>
                  <a:pt x="9135" y="3632"/>
                </a:lnTo>
                <a:lnTo>
                  <a:pt x="9061" y="3522"/>
                </a:lnTo>
                <a:lnTo>
                  <a:pt x="8988" y="3448"/>
                </a:lnTo>
                <a:lnTo>
                  <a:pt x="8988" y="3412"/>
                </a:lnTo>
                <a:lnTo>
                  <a:pt x="8988" y="3375"/>
                </a:lnTo>
                <a:lnTo>
                  <a:pt x="9061" y="3338"/>
                </a:lnTo>
                <a:close/>
                <a:moveTo>
                  <a:pt x="14123" y="440"/>
                </a:moveTo>
                <a:lnTo>
                  <a:pt x="14233" y="477"/>
                </a:lnTo>
                <a:lnTo>
                  <a:pt x="14307" y="587"/>
                </a:lnTo>
                <a:lnTo>
                  <a:pt x="14417" y="661"/>
                </a:lnTo>
                <a:lnTo>
                  <a:pt x="14454" y="807"/>
                </a:lnTo>
                <a:lnTo>
                  <a:pt x="14527" y="807"/>
                </a:lnTo>
                <a:lnTo>
                  <a:pt x="14490" y="624"/>
                </a:lnTo>
                <a:lnTo>
                  <a:pt x="14454" y="477"/>
                </a:lnTo>
                <a:lnTo>
                  <a:pt x="14600" y="551"/>
                </a:lnTo>
                <a:lnTo>
                  <a:pt x="14784" y="624"/>
                </a:lnTo>
                <a:lnTo>
                  <a:pt x="14967" y="771"/>
                </a:lnTo>
                <a:lnTo>
                  <a:pt x="15114" y="881"/>
                </a:lnTo>
                <a:lnTo>
                  <a:pt x="15224" y="1064"/>
                </a:lnTo>
                <a:lnTo>
                  <a:pt x="15334" y="1211"/>
                </a:lnTo>
                <a:lnTo>
                  <a:pt x="15444" y="1578"/>
                </a:lnTo>
                <a:lnTo>
                  <a:pt x="15554" y="1944"/>
                </a:lnTo>
                <a:lnTo>
                  <a:pt x="15627" y="2385"/>
                </a:lnTo>
                <a:lnTo>
                  <a:pt x="15664" y="2568"/>
                </a:lnTo>
                <a:lnTo>
                  <a:pt x="15627" y="2788"/>
                </a:lnTo>
                <a:lnTo>
                  <a:pt x="15591" y="2972"/>
                </a:lnTo>
                <a:lnTo>
                  <a:pt x="15481" y="3118"/>
                </a:lnTo>
                <a:lnTo>
                  <a:pt x="15187" y="3412"/>
                </a:lnTo>
                <a:lnTo>
                  <a:pt x="14930" y="3595"/>
                </a:lnTo>
                <a:lnTo>
                  <a:pt x="14600" y="3705"/>
                </a:lnTo>
                <a:lnTo>
                  <a:pt x="14270" y="3779"/>
                </a:lnTo>
                <a:lnTo>
                  <a:pt x="13940" y="3815"/>
                </a:lnTo>
                <a:lnTo>
                  <a:pt x="13720" y="3779"/>
                </a:lnTo>
                <a:lnTo>
                  <a:pt x="13500" y="3742"/>
                </a:lnTo>
                <a:lnTo>
                  <a:pt x="13316" y="3668"/>
                </a:lnTo>
                <a:lnTo>
                  <a:pt x="13133" y="3595"/>
                </a:lnTo>
                <a:lnTo>
                  <a:pt x="12950" y="3485"/>
                </a:lnTo>
                <a:lnTo>
                  <a:pt x="12803" y="3338"/>
                </a:lnTo>
                <a:lnTo>
                  <a:pt x="12656" y="3192"/>
                </a:lnTo>
                <a:lnTo>
                  <a:pt x="12546" y="3045"/>
                </a:lnTo>
                <a:lnTo>
                  <a:pt x="12840" y="3118"/>
                </a:lnTo>
                <a:lnTo>
                  <a:pt x="13133" y="3155"/>
                </a:lnTo>
                <a:lnTo>
                  <a:pt x="13426" y="3118"/>
                </a:lnTo>
                <a:lnTo>
                  <a:pt x="13720" y="3045"/>
                </a:lnTo>
                <a:lnTo>
                  <a:pt x="13977" y="2935"/>
                </a:lnTo>
                <a:lnTo>
                  <a:pt x="14233" y="2751"/>
                </a:lnTo>
                <a:lnTo>
                  <a:pt x="14417" y="2495"/>
                </a:lnTo>
                <a:lnTo>
                  <a:pt x="14600" y="2238"/>
                </a:lnTo>
                <a:lnTo>
                  <a:pt x="14674" y="1981"/>
                </a:lnTo>
                <a:lnTo>
                  <a:pt x="14710" y="1724"/>
                </a:lnTo>
                <a:lnTo>
                  <a:pt x="14674" y="1468"/>
                </a:lnTo>
                <a:lnTo>
                  <a:pt x="14600" y="1211"/>
                </a:lnTo>
                <a:lnTo>
                  <a:pt x="14490" y="991"/>
                </a:lnTo>
                <a:lnTo>
                  <a:pt x="14343" y="771"/>
                </a:lnTo>
                <a:lnTo>
                  <a:pt x="14160" y="587"/>
                </a:lnTo>
                <a:lnTo>
                  <a:pt x="13940" y="440"/>
                </a:lnTo>
                <a:close/>
                <a:moveTo>
                  <a:pt x="13757" y="0"/>
                </a:moveTo>
                <a:lnTo>
                  <a:pt x="13610" y="74"/>
                </a:lnTo>
                <a:lnTo>
                  <a:pt x="13353" y="110"/>
                </a:lnTo>
                <a:lnTo>
                  <a:pt x="13133" y="147"/>
                </a:lnTo>
                <a:lnTo>
                  <a:pt x="12913" y="257"/>
                </a:lnTo>
                <a:lnTo>
                  <a:pt x="12729" y="404"/>
                </a:lnTo>
                <a:lnTo>
                  <a:pt x="12509" y="551"/>
                </a:lnTo>
                <a:lnTo>
                  <a:pt x="12363" y="734"/>
                </a:lnTo>
                <a:lnTo>
                  <a:pt x="12216" y="917"/>
                </a:lnTo>
                <a:lnTo>
                  <a:pt x="12069" y="1137"/>
                </a:lnTo>
                <a:lnTo>
                  <a:pt x="11996" y="1321"/>
                </a:lnTo>
                <a:lnTo>
                  <a:pt x="11922" y="1578"/>
                </a:lnTo>
                <a:lnTo>
                  <a:pt x="11849" y="1798"/>
                </a:lnTo>
                <a:lnTo>
                  <a:pt x="11849" y="2054"/>
                </a:lnTo>
                <a:lnTo>
                  <a:pt x="11849" y="2275"/>
                </a:lnTo>
                <a:lnTo>
                  <a:pt x="11886" y="2531"/>
                </a:lnTo>
                <a:lnTo>
                  <a:pt x="11959" y="2751"/>
                </a:lnTo>
                <a:lnTo>
                  <a:pt x="12033" y="2972"/>
                </a:lnTo>
                <a:lnTo>
                  <a:pt x="12143" y="3192"/>
                </a:lnTo>
                <a:lnTo>
                  <a:pt x="12253" y="3375"/>
                </a:lnTo>
                <a:lnTo>
                  <a:pt x="12399" y="3558"/>
                </a:lnTo>
                <a:lnTo>
                  <a:pt x="12583" y="3705"/>
                </a:lnTo>
                <a:lnTo>
                  <a:pt x="12766" y="3852"/>
                </a:lnTo>
                <a:lnTo>
                  <a:pt x="12986" y="3999"/>
                </a:lnTo>
                <a:lnTo>
                  <a:pt x="13206" y="4072"/>
                </a:lnTo>
                <a:lnTo>
                  <a:pt x="13426" y="4145"/>
                </a:lnTo>
                <a:lnTo>
                  <a:pt x="13683" y="4219"/>
                </a:lnTo>
                <a:lnTo>
                  <a:pt x="14123" y="4219"/>
                </a:lnTo>
                <a:lnTo>
                  <a:pt x="14564" y="4145"/>
                </a:lnTo>
                <a:lnTo>
                  <a:pt x="15004" y="3999"/>
                </a:lnTo>
                <a:lnTo>
                  <a:pt x="15371" y="3779"/>
                </a:lnTo>
                <a:lnTo>
                  <a:pt x="15591" y="3632"/>
                </a:lnTo>
                <a:lnTo>
                  <a:pt x="15737" y="3448"/>
                </a:lnTo>
                <a:lnTo>
                  <a:pt x="15884" y="3265"/>
                </a:lnTo>
                <a:lnTo>
                  <a:pt x="15994" y="3045"/>
                </a:lnTo>
                <a:lnTo>
                  <a:pt x="16067" y="2788"/>
                </a:lnTo>
                <a:lnTo>
                  <a:pt x="16104" y="2495"/>
                </a:lnTo>
                <a:lnTo>
                  <a:pt x="16067" y="2238"/>
                </a:lnTo>
                <a:lnTo>
                  <a:pt x="15994" y="1981"/>
                </a:lnTo>
                <a:lnTo>
                  <a:pt x="15884" y="1431"/>
                </a:lnTo>
                <a:lnTo>
                  <a:pt x="15774" y="1174"/>
                </a:lnTo>
                <a:lnTo>
                  <a:pt x="15664" y="954"/>
                </a:lnTo>
                <a:lnTo>
                  <a:pt x="15517" y="734"/>
                </a:lnTo>
                <a:lnTo>
                  <a:pt x="15371" y="551"/>
                </a:lnTo>
                <a:lnTo>
                  <a:pt x="15150" y="367"/>
                </a:lnTo>
                <a:lnTo>
                  <a:pt x="14930" y="220"/>
                </a:lnTo>
                <a:lnTo>
                  <a:pt x="14637" y="74"/>
                </a:lnTo>
                <a:lnTo>
                  <a:pt x="14270" y="0"/>
                </a:lnTo>
                <a:close/>
                <a:moveTo>
                  <a:pt x="11115" y="4549"/>
                </a:moveTo>
                <a:lnTo>
                  <a:pt x="11446" y="4842"/>
                </a:lnTo>
                <a:lnTo>
                  <a:pt x="11299" y="4952"/>
                </a:lnTo>
                <a:lnTo>
                  <a:pt x="11115" y="4916"/>
                </a:lnTo>
                <a:lnTo>
                  <a:pt x="10932" y="4916"/>
                </a:lnTo>
                <a:lnTo>
                  <a:pt x="10639" y="4952"/>
                </a:lnTo>
                <a:lnTo>
                  <a:pt x="10859" y="4732"/>
                </a:lnTo>
                <a:lnTo>
                  <a:pt x="11115" y="4549"/>
                </a:lnTo>
                <a:close/>
                <a:moveTo>
                  <a:pt x="6860" y="3632"/>
                </a:moveTo>
                <a:lnTo>
                  <a:pt x="7007" y="3668"/>
                </a:lnTo>
                <a:lnTo>
                  <a:pt x="7044" y="3705"/>
                </a:lnTo>
                <a:lnTo>
                  <a:pt x="7044" y="3742"/>
                </a:lnTo>
                <a:lnTo>
                  <a:pt x="7044" y="3779"/>
                </a:lnTo>
                <a:lnTo>
                  <a:pt x="7080" y="3852"/>
                </a:lnTo>
                <a:lnTo>
                  <a:pt x="7191" y="3889"/>
                </a:lnTo>
                <a:lnTo>
                  <a:pt x="7374" y="3889"/>
                </a:lnTo>
                <a:lnTo>
                  <a:pt x="7411" y="3925"/>
                </a:lnTo>
                <a:lnTo>
                  <a:pt x="7447" y="4035"/>
                </a:lnTo>
                <a:lnTo>
                  <a:pt x="7484" y="4145"/>
                </a:lnTo>
                <a:lnTo>
                  <a:pt x="7484" y="4255"/>
                </a:lnTo>
                <a:lnTo>
                  <a:pt x="7447" y="4512"/>
                </a:lnTo>
                <a:lnTo>
                  <a:pt x="7374" y="4769"/>
                </a:lnTo>
                <a:lnTo>
                  <a:pt x="7227" y="5026"/>
                </a:lnTo>
                <a:lnTo>
                  <a:pt x="7154" y="5136"/>
                </a:lnTo>
                <a:lnTo>
                  <a:pt x="7044" y="5209"/>
                </a:lnTo>
                <a:lnTo>
                  <a:pt x="6934" y="5246"/>
                </a:lnTo>
                <a:lnTo>
                  <a:pt x="6787" y="5246"/>
                </a:lnTo>
                <a:lnTo>
                  <a:pt x="6787" y="4989"/>
                </a:lnTo>
                <a:lnTo>
                  <a:pt x="6750" y="4769"/>
                </a:lnTo>
                <a:lnTo>
                  <a:pt x="6640" y="4549"/>
                </a:lnTo>
                <a:lnTo>
                  <a:pt x="6494" y="4329"/>
                </a:lnTo>
                <a:lnTo>
                  <a:pt x="6310" y="4145"/>
                </a:lnTo>
                <a:lnTo>
                  <a:pt x="6090" y="4035"/>
                </a:lnTo>
                <a:lnTo>
                  <a:pt x="6090" y="3925"/>
                </a:lnTo>
                <a:lnTo>
                  <a:pt x="6163" y="3852"/>
                </a:lnTo>
                <a:lnTo>
                  <a:pt x="6237" y="3779"/>
                </a:lnTo>
                <a:lnTo>
                  <a:pt x="6347" y="3742"/>
                </a:lnTo>
                <a:lnTo>
                  <a:pt x="6567" y="3705"/>
                </a:lnTo>
                <a:lnTo>
                  <a:pt x="6860" y="3632"/>
                </a:lnTo>
                <a:close/>
                <a:moveTo>
                  <a:pt x="6530" y="3192"/>
                </a:moveTo>
                <a:lnTo>
                  <a:pt x="6494" y="3228"/>
                </a:lnTo>
                <a:lnTo>
                  <a:pt x="6457" y="3302"/>
                </a:lnTo>
                <a:lnTo>
                  <a:pt x="6457" y="3338"/>
                </a:lnTo>
                <a:lnTo>
                  <a:pt x="6457" y="3412"/>
                </a:lnTo>
                <a:lnTo>
                  <a:pt x="6200" y="3485"/>
                </a:lnTo>
                <a:lnTo>
                  <a:pt x="5980" y="3558"/>
                </a:lnTo>
                <a:lnTo>
                  <a:pt x="5797" y="3742"/>
                </a:lnTo>
                <a:lnTo>
                  <a:pt x="5760" y="3815"/>
                </a:lnTo>
                <a:lnTo>
                  <a:pt x="5687" y="3925"/>
                </a:lnTo>
                <a:lnTo>
                  <a:pt x="5687" y="4035"/>
                </a:lnTo>
                <a:lnTo>
                  <a:pt x="5687" y="4072"/>
                </a:lnTo>
                <a:lnTo>
                  <a:pt x="5797" y="4219"/>
                </a:lnTo>
                <a:lnTo>
                  <a:pt x="5907" y="4292"/>
                </a:lnTo>
                <a:lnTo>
                  <a:pt x="6053" y="4365"/>
                </a:lnTo>
                <a:lnTo>
                  <a:pt x="6163" y="4439"/>
                </a:lnTo>
                <a:lnTo>
                  <a:pt x="6274" y="4512"/>
                </a:lnTo>
                <a:lnTo>
                  <a:pt x="6347" y="4622"/>
                </a:lnTo>
                <a:lnTo>
                  <a:pt x="6420" y="4769"/>
                </a:lnTo>
                <a:lnTo>
                  <a:pt x="6494" y="5026"/>
                </a:lnTo>
                <a:lnTo>
                  <a:pt x="6457" y="5282"/>
                </a:lnTo>
                <a:lnTo>
                  <a:pt x="6494" y="5392"/>
                </a:lnTo>
                <a:lnTo>
                  <a:pt x="6530" y="5466"/>
                </a:lnTo>
                <a:lnTo>
                  <a:pt x="6750" y="5539"/>
                </a:lnTo>
                <a:lnTo>
                  <a:pt x="6934" y="5539"/>
                </a:lnTo>
                <a:lnTo>
                  <a:pt x="7117" y="5503"/>
                </a:lnTo>
                <a:lnTo>
                  <a:pt x="7264" y="5429"/>
                </a:lnTo>
                <a:lnTo>
                  <a:pt x="7411" y="5282"/>
                </a:lnTo>
                <a:lnTo>
                  <a:pt x="7521" y="5136"/>
                </a:lnTo>
                <a:lnTo>
                  <a:pt x="7631" y="4952"/>
                </a:lnTo>
                <a:lnTo>
                  <a:pt x="7704" y="4769"/>
                </a:lnTo>
                <a:lnTo>
                  <a:pt x="7741" y="4585"/>
                </a:lnTo>
                <a:lnTo>
                  <a:pt x="7777" y="4365"/>
                </a:lnTo>
                <a:lnTo>
                  <a:pt x="7777" y="4145"/>
                </a:lnTo>
                <a:lnTo>
                  <a:pt x="7777" y="3925"/>
                </a:lnTo>
                <a:lnTo>
                  <a:pt x="7704" y="3779"/>
                </a:lnTo>
                <a:lnTo>
                  <a:pt x="7631" y="3668"/>
                </a:lnTo>
                <a:lnTo>
                  <a:pt x="7484" y="3595"/>
                </a:lnTo>
                <a:lnTo>
                  <a:pt x="7337" y="3595"/>
                </a:lnTo>
                <a:lnTo>
                  <a:pt x="7301" y="3485"/>
                </a:lnTo>
                <a:lnTo>
                  <a:pt x="7227" y="3448"/>
                </a:lnTo>
                <a:lnTo>
                  <a:pt x="7044" y="3375"/>
                </a:lnTo>
                <a:lnTo>
                  <a:pt x="6824" y="3302"/>
                </a:lnTo>
                <a:lnTo>
                  <a:pt x="6677" y="3228"/>
                </a:lnTo>
                <a:lnTo>
                  <a:pt x="6567" y="3192"/>
                </a:lnTo>
                <a:close/>
                <a:moveTo>
                  <a:pt x="11739" y="5136"/>
                </a:moveTo>
                <a:lnTo>
                  <a:pt x="12179" y="5686"/>
                </a:lnTo>
                <a:lnTo>
                  <a:pt x="11776" y="5796"/>
                </a:lnTo>
                <a:lnTo>
                  <a:pt x="11409" y="6016"/>
                </a:lnTo>
                <a:lnTo>
                  <a:pt x="11042" y="6236"/>
                </a:lnTo>
                <a:lnTo>
                  <a:pt x="10895" y="6383"/>
                </a:lnTo>
                <a:lnTo>
                  <a:pt x="10785" y="6566"/>
                </a:lnTo>
                <a:lnTo>
                  <a:pt x="10749" y="6640"/>
                </a:lnTo>
                <a:lnTo>
                  <a:pt x="10785" y="6676"/>
                </a:lnTo>
                <a:lnTo>
                  <a:pt x="10859" y="6713"/>
                </a:lnTo>
                <a:lnTo>
                  <a:pt x="10932" y="6713"/>
                </a:lnTo>
                <a:lnTo>
                  <a:pt x="11262" y="6493"/>
                </a:lnTo>
                <a:lnTo>
                  <a:pt x="11556" y="6310"/>
                </a:lnTo>
                <a:lnTo>
                  <a:pt x="11849" y="6199"/>
                </a:lnTo>
                <a:lnTo>
                  <a:pt x="12143" y="6089"/>
                </a:lnTo>
                <a:lnTo>
                  <a:pt x="12253" y="6053"/>
                </a:lnTo>
                <a:lnTo>
                  <a:pt x="12363" y="6016"/>
                </a:lnTo>
                <a:lnTo>
                  <a:pt x="12399" y="5979"/>
                </a:lnTo>
                <a:lnTo>
                  <a:pt x="12619" y="6456"/>
                </a:lnTo>
                <a:lnTo>
                  <a:pt x="12840" y="6896"/>
                </a:lnTo>
                <a:lnTo>
                  <a:pt x="12803" y="6933"/>
                </a:lnTo>
                <a:lnTo>
                  <a:pt x="12326" y="7043"/>
                </a:lnTo>
                <a:lnTo>
                  <a:pt x="11812" y="7117"/>
                </a:lnTo>
                <a:lnTo>
                  <a:pt x="11299" y="7117"/>
                </a:lnTo>
                <a:lnTo>
                  <a:pt x="10749" y="7080"/>
                </a:lnTo>
                <a:lnTo>
                  <a:pt x="10675" y="7117"/>
                </a:lnTo>
                <a:lnTo>
                  <a:pt x="10639" y="7153"/>
                </a:lnTo>
                <a:lnTo>
                  <a:pt x="10639" y="7227"/>
                </a:lnTo>
                <a:lnTo>
                  <a:pt x="10712" y="7300"/>
                </a:lnTo>
                <a:lnTo>
                  <a:pt x="10932" y="7373"/>
                </a:lnTo>
                <a:lnTo>
                  <a:pt x="11189" y="7447"/>
                </a:lnTo>
                <a:lnTo>
                  <a:pt x="11702" y="7483"/>
                </a:lnTo>
                <a:lnTo>
                  <a:pt x="11959" y="7483"/>
                </a:lnTo>
                <a:lnTo>
                  <a:pt x="12216" y="7447"/>
                </a:lnTo>
                <a:lnTo>
                  <a:pt x="12583" y="7373"/>
                </a:lnTo>
                <a:lnTo>
                  <a:pt x="12693" y="7373"/>
                </a:lnTo>
                <a:lnTo>
                  <a:pt x="12766" y="7337"/>
                </a:lnTo>
                <a:lnTo>
                  <a:pt x="12803" y="7410"/>
                </a:lnTo>
                <a:lnTo>
                  <a:pt x="12840" y="7447"/>
                </a:lnTo>
                <a:lnTo>
                  <a:pt x="12876" y="7483"/>
                </a:lnTo>
                <a:lnTo>
                  <a:pt x="12986" y="7520"/>
                </a:lnTo>
                <a:lnTo>
                  <a:pt x="13023" y="7777"/>
                </a:lnTo>
                <a:lnTo>
                  <a:pt x="13060" y="8070"/>
                </a:lnTo>
                <a:lnTo>
                  <a:pt x="12986" y="8107"/>
                </a:lnTo>
                <a:lnTo>
                  <a:pt x="12693" y="7997"/>
                </a:lnTo>
                <a:lnTo>
                  <a:pt x="12473" y="7887"/>
                </a:lnTo>
                <a:lnTo>
                  <a:pt x="12253" y="7777"/>
                </a:lnTo>
                <a:lnTo>
                  <a:pt x="11886" y="7777"/>
                </a:lnTo>
                <a:lnTo>
                  <a:pt x="11776" y="7813"/>
                </a:lnTo>
                <a:lnTo>
                  <a:pt x="11226" y="7777"/>
                </a:lnTo>
                <a:lnTo>
                  <a:pt x="10895" y="7740"/>
                </a:lnTo>
                <a:lnTo>
                  <a:pt x="10749" y="7740"/>
                </a:lnTo>
                <a:lnTo>
                  <a:pt x="10675" y="7703"/>
                </a:lnTo>
                <a:lnTo>
                  <a:pt x="10565" y="7483"/>
                </a:lnTo>
                <a:lnTo>
                  <a:pt x="10529" y="7483"/>
                </a:lnTo>
                <a:lnTo>
                  <a:pt x="10529" y="7520"/>
                </a:lnTo>
                <a:lnTo>
                  <a:pt x="10529" y="7887"/>
                </a:lnTo>
                <a:lnTo>
                  <a:pt x="10529" y="7960"/>
                </a:lnTo>
                <a:lnTo>
                  <a:pt x="10602" y="7997"/>
                </a:lnTo>
                <a:lnTo>
                  <a:pt x="11042" y="8107"/>
                </a:lnTo>
                <a:lnTo>
                  <a:pt x="11482" y="8144"/>
                </a:lnTo>
                <a:lnTo>
                  <a:pt x="11482" y="8327"/>
                </a:lnTo>
                <a:lnTo>
                  <a:pt x="11519" y="8474"/>
                </a:lnTo>
                <a:lnTo>
                  <a:pt x="11592" y="8547"/>
                </a:lnTo>
                <a:lnTo>
                  <a:pt x="11629" y="8584"/>
                </a:lnTo>
                <a:lnTo>
                  <a:pt x="11776" y="8657"/>
                </a:lnTo>
                <a:lnTo>
                  <a:pt x="11959" y="8767"/>
                </a:lnTo>
                <a:lnTo>
                  <a:pt x="11409" y="8657"/>
                </a:lnTo>
                <a:lnTo>
                  <a:pt x="10969" y="8474"/>
                </a:lnTo>
                <a:lnTo>
                  <a:pt x="10712" y="8437"/>
                </a:lnTo>
                <a:lnTo>
                  <a:pt x="10455" y="8400"/>
                </a:lnTo>
                <a:lnTo>
                  <a:pt x="10198" y="8217"/>
                </a:lnTo>
                <a:lnTo>
                  <a:pt x="10052" y="8180"/>
                </a:lnTo>
                <a:lnTo>
                  <a:pt x="9942" y="8144"/>
                </a:lnTo>
                <a:lnTo>
                  <a:pt x="9722" y="8180"/>
                </a:lnTo>
                <a:lnTo>
                  <a:pt x="9575" y="8254"/>
                </a:lnTo>
                <a:lnTo>
                  <a:pt x="9465" y="8364"/>
                </a:lnTo>
                <a:lnTo>
                  <a:pt x="9355" y="8510"/>
                </a:lnTo>
                <a:lnTo>
                  <a:pt x="9245" y="8584"/>
                </a:lnTo>
                <a:lnTo>
                  <a:pt x="9098" y="8620"/>
                </a:lnTo>
                <a:lnTo>
                  <a:pt x="8841" y="8584"/>
                </a:lnTo>
                <a:lnTo>
                  <a:pt x="8621" y="8620"/>
                </a:lnTo>
                <a:lnTo>
                  <a:pt x="8401" y="8694"/>
                </a:lnTo>
                <a:lnTo>
                  <a:pt x="8181" y="8804"/>
                </a:lnTo>
                <a:lnTo>
                  <a:pt x="7924" y="8804"/>
                </a:lnTo>
                <a:lnTo>
                  <a:pt x="7851" y="8767"/>
                </a:lnTo>
                <a:lnTo>
                  <a:pt x="7814" y="8730"/>
                </a:lnTo>
                <a:lnTo>
                  <a:pt x="7814" y="8694"/>
                </a:lnTo>
                <a:lnTo>
                  <a:pt x="7887" y="8620"/>
                </a:lnTo>
                <a:lnTo>
                  <a:pt x="7998" y="8510"/>
                </a:lnTo>
                <a:lnTo>
                  <a:pt x="8144" y="8437"/>
                </a:lnTo>
                <a:lnTo>
                  <a:pt x="8401" y="8327"/>
                </a:lnTo>
                <a:lnTo>
                  <a:pt x="8731" y="8180"/>
                </a:lnTo>
                <a:lnTo>
                  <a:pt x="8915" y="8070"/>
                </a:lnTo>
                <a:lnTo>
                  <a:pt x="9025" y="7924"/>
                </a:lnTo>
                <a:lnTo>
                  <a:pt x="9135" y="7777"/>
                </a:lnTo>
                <a:lnTo>
                  <a:pt x="9208" y="7630"/>
                </a:lnTo>
                <a:lnTo>
                  <a:pt x="9208" y="7447"/>
                </a:lnTo>
                <a:lnTo>
                  <a:pt x="9171" y="7227"/>
                </a:lnTo>
                <a:lnTo>
                  <a:pt x="9098" y="7117"/>
                </a:lnTo>
                <a:lnTo>
                  <a:pt x="8988" y="7006"/>
                </a:lnTo>
                <a:lnTo>
                  <a:pt x="8841" y="6896"/>
                </a:lnTo>
                <a:lnTo>
                  <a:pt x="8694" y="6860"/>
                </a:lnTo>
                <a:lnTo>
                  <a:pt x="8548" y="6823"/>
                </a:lnTo>
                <a:lnTo>
                  <a:pt x="8401" y="6823"/>
                </a:lnTo>
                <a:lnTo>
                  <a:pt x="8254" y="6860"/>
                </a:lnTo>
                <a:lnTo>
                  <a:pt x="8108" y="6933"/>
                </a:lnTo>
                <a:lnTo>
                  <a:pt x="7924" y="7117"/>
                </a:lnTo>
                <a:lnTo>
                  <a:pt x="7924" y="7117"/>
                </a:lnTo>
                <a:lnTo>
                  <a:pt x="7998" y="6970"/>
                </a:lnTo>
                <a:lnTo>
                  <a:pt x="8108" y="6860"/>
                </a:lnTo>
                <a:lnTo>
                  <a:pt x="8291" y="6603"/>
                </a:lnTo>
                <a:lnTo>
                  <a:pt x="8511" y="6383"/>
                </a:lnTo>
                <a:lnTo>
                  <a:pt x="8768" y="6126"/>
                </a:lnTo>
                <a:lnTo>
                  <a:pt x="8951" y="5943"/>
                </a:lnTo>
                <a:lnTo>
                  <a:pt x="9135" y="5796"/>
                </a:lnTo>
                <a:lnTo>
                  <a:pt x="9171" y="5796"/>
                </a:lnTo>
                <a:lnTo>
                  <a:pt x="9391" y="5759"/>
                </a:lnTo>
                <a:lnTo>
                  <a:pt x="9612" y="5686"/>
                </a:lnTo>
                <a:lnTo>
                  <a:pt x="10052" y="5539"/>
                </a:lnTo>
                <a:lnTo>
                  <a:pt x="10455" y="5356"/>
                </a:lnTo>
                <a:lnTo>
                  <a:pt x="10639" y="5282"/>
                </a:lnTo>
                <a:lnTo>
                  <a:pt x="10895" y="5246"/>
                </a:lnTo>
                <a:lnTo>
                  <a:pt x="10895" y="5246"/>
                </a:lnTo>
                <a:lnTo>
                  <a:pt x="10602" y="5503"/>
                </a:lnTo>
                <a:lnTo>
                  <a:pt x="10492" y="5649"/>
                </a:lnTo>
                <a:lnTo>
                  <a:pt x="10419" y="5833"/>
                </a:lnTo>
                <a:lnTo>
                  <a:pt x="10455" y="5869"/>
                </a:lnTo>
                <a:lnTo>
                  <a:pt x="10639" y="5796"/>
                </a:lnTo>
                <a:lnTo>
                  <a:pt x="10822" y="5723"/>
                </a:lnTo>
                <a:lnTo>
                  <a:pt x="11152" y="5503"/>
                </a:lnTo>
                <a:lnTo>
                  <a:pt x="11739" y="5136"/>
                </a:lnTo>
                <a:close/>
                <a:moveTo>
                  <a:pt x="11996" y="8254"/>
                </a:moveTo>
                <a:lnTo>
                  <a:pt x="12546" y="8400"/>
                </a:lnTo>
                <a:lnTo>
                  <a:pt x="12729" y="8584"/>
                </a:lnTo>
                <a:lnTo>
                  <a:pt x="12803" y="8620"/>
                </a:lnTo>
                <a:lnTo>
                  <a:pt x="12876" y="8657"/>
                </a:lnTo>
                <a:lnTo>
                  <a:pt x="12950" y="8620"/>
                </a:lnTo>
                <a:lnTo>
                  <a:pt x="13023" y="8584"/>
                </a:lnTo>
                <a:lnTo>
                  <a:pt x="12950" y="9024"/>
                </a:lnTo>
                <a:lnTo>
                  <a:pt x="12509" y="8914"/>
                </a:lnTo>
                <a:lnTo>
                  <a:pt x="12399" y="8657"/>
                </a:lnTo>
                <a:lnTo>
                  <a:pt x="12216" y="8474"/>
                </a:lnTo>
                <a:lnTo>
                  <a:pt x="12033" y="8327"/>
                </a:lnTo>
                <a:lnTo>
                  <a:pt x="11959" y="8290"/>
                </a:lnTo>
                <a:lnTo>
                  <a:pt x="11996" y="8254"/>
                </a:lnTo>
                <a:close/>
                <a:moveTo>
                  <a:pt x="10932" y="8841"/>
                </a:moveTo>
                <a:lnTo>
                  <a:pt x="11519" y="9097"/>
                </a:lnTo>
                <a:lnTo>
                  <a:pt x="12106" y="9244"/>
                </a:lnTo>
                <a:lnTo>
                  <a:pt x="12033" y="9391"/>
                </a:lnTo>
                <a:lnTo>
                  <a:pt x="11922" y="9537"/>
                </a:lnTo>
                <a:lnTo>
                  <a:pt x="11776" y="9611"/>
                </a:lnTo>
                <a:lnTo>
                  <a:pt x="11702" y="9611"/>
                </a:lnTo>
                <a:lnTo>
                  <a:pt x="11629" y="9574"/>
                </a:lnTo>
                <a:lnTo>
                  <a:pt x="11519" y="9537"/>
                </a:lnTo>
                <a:lnTo>
                  <a:pt x="11409" y="9427"/>
                </a:lnTo>
                <a:lnTo>
                  <a:pt x="11226" y="9244"/>
                </a:lnTo>
                <a:lnTo>
                  <a:pt x="10932" y="8841"/>
                </a:lnTo>
                <a:close/>
                <a:moveTo>
                  <a:pt x="12509" y="9354"/>
                </a:moveTo>
                <a:lnTo>
                  <a:pt x="12876" y="9391"/>
                </a:lnTo>
                <a:lnTo>
                  <a:pt x="12656" y="10161"/>
                </a:lnTo>
                <a:lnTo>
                  <a:pt x="12583" y="10088"/>
                </a:lnTo>
                <a:lnTo>
                  <a:pt x="12363" y="10088"/>
                </a:lnTo>
                <a:lnTo>
                  <a:pt x="12216" y="10051"/>
                </a:lnTo>
                <a:lnTo>
                  <a:pt x="11886" y="9978"/>
                </a:lnTo>
                <a:lnTo>
                  <a:pt x="12106" y="9868"/>
                </a:lnTo>
                <a:lnTo>
                  <a:pt x="12289" y="9758"/>
                </a:lnTo>
                <a:lnTo>
                  <a:pt x="12399" y="9574"/>
                </a:lnTo>
                <a:lnTo>
                  <a:pt x="12509" y="9354"/>
                </a:lnTo>
                <a:close/>
                <a:moveTo>
                  <a:pt x="10382" y="9721"/>
                </a:moveTo>
                <a:lnTo>
                  <a:pt x="11409" y="10161"/>
                </a:lnTo>
                <a:lnTo>
                  <a:pt x="11922" y="10381"/>
                </a:lnTo>
                <a:lnTo>
                  <a:pt x="12253" y="10491"/>
                </a:lnTo>
                <a:lnTo>
                  <a:pt x="12399" y="10491"/>
                </a:lnTo>
                <a:lnTo>
                  <a:pt x="12509" y="10455"/>
                </a:lnTo>
                <a:lnTo>
                  <a:pt x="12326" y="10968"/>
                </a:lnTo>
                <a:lnTo>
                  <a:pt x="12033" y="10858"/>
                </a:lnTo>
                <a:lnTo>
                  <a:pt x="11886" y="10785"/>
                </a:lnTo>
                <a:lnTo>
                  <a:pt x="11776" y="10711"/>
                </a:lnTo>
                <a:lnTo>
                  <a:pt x="11519" y="10528"/>
                </a:lnTo>
                <a:lnTo>
                  <a:pt x="11409" y="10418"/>
                </a:lnTo>
                <a:lnTo>
                  <a:pt x="11262" y="10344"/>
                </a:lnTo>
                <a:lnTo>
                  <a:pt x="11079" y="10308"/>
                </a:lnTo>
                <a:lnTo>
                  <a:pt x="10895" y="10271"/>
                </a:lnTo>
                <a:lnTo>
                  <a:pt x="10492" y="10234"/>
                </a:lnTo>
                <a:lnTo>
                  <a:pt x="10455" y="9978"/>
                </a:lnTo>
                <a:lnTo>
                  <a:pt x="10382" y="9721"/>
                </a:lnTo>
                <a:close/>
                <a:moveTo>
                  <a:pt x="10455" y="10528"/>
                </a:moveTo>
                <a:lnTo>
                  <a:pt x="10785" y="10601"/>
                </a:lnTo>
                <a:lnTo>
                  <a:pt x="10969" y="10638"/>
                </a:lnTo>
                <a:lnTo>
                  <a:pt x="11115" y="10711"/>
                </a:lnTo>
                <a:lnTo>
                  <a:pt x="11336" y="10821"/>
                </a:lnTo>
                <a:lnTo>
                  <a:pt x="11519" y="10968"/>
                </a:lnTo>
                <a:lnTo>
                  <a:pt x="11702" y="11115"/>
                </a:lnTo>
                <a:lnTo>
                  <a:pt x="11886" y="11262"/>
                </a:lnTo>
                <a:lnTo>
                  <a:pt x="12106" y="11335"/>
                </a:lnTo>
                <a:lnTo>
                  <a:pt x="11739" y="11922"/>
                </a:lnTo>
                <a:lnTo>
                  <a:pt x="11629" y="11922"/>
                </a:lnTo>
                <a:lnTo>
                  <a:pt x="11482" y="11885"/>
                </a:lnTo>
                <a:lnTo>
                  <a:pt x="11226" y="11738"/>
                </a:lnTo>
                <a:lnTo>
                  <a:pt x="10565" y="11482"/>
                </a:lnTo>
                <a:lnTo>
                  <a:pt x="10272" y="11335"/>
                </a:lnTo>
                <a:lnTo>
                  <a:pt x="10382" y="10968"/>
                </a:lnTo>
                <a:lnTo>
                  <a:pt x="10455" y="10601"/>
                </a:lnTo>
                <a:lnTo>
                  <a:pt x="10455" y="10528"/>
                </a:lnTo>
                <a:close/>
                <a:moveTo>
                  <a:pt x="10125" y="11665"/>
                </a:moveTo>
                <a:lnTo>
                  <a:pt x="10785" y="11958"/>
                </a:lnTo>
                <a:lnTo>
                  <a:pt x="11115" y="12142"/>
                </a:lnTo>
                <a:lnTo>
                  <a:pt x="11299" y="12215"/>
                </a:lnTo>
                <a:lnTo>
                  <a:pt x="11482" y="12289"/>
                </a:lnTo>
                <a:lnTo>
                  <a:pt x="11226" y="12655"/>
                </a:lnTo>
                <a:lnTo>
                  <a:pt x="10895" y="12545"/>
                </a:lnTo>
                <a:lnTo>
                  <a:pt x="10455" y="12399"/>
                </a:lnTo>
                <a:lnTo>
                  <a:pt x="10052" y="12252"/>
                </a:lnTo>
                <a:lnTo>
                  <a:pt x="9868" y="12142"/>
                </a:lnTo>
                <a:lnTo>
                  <a:pt x="10125" y="11665"/>
                </a:lnTo>
                <a:close/>
                <a:moveTo>
                  <a:pt x="9355" y="9574"/>
                </a:moveTo>
                <a:lnTo>
                  <a:pt x="9575" y="9611"/>
                </a:lnTo>
                <a:lnTo>
                  <a:pt x="9795" y="9648"/>
                </a:lnTo>
                <a:lnTo>
                  <a:pt x="9978" y="9758"/>
                </a:lnTo>
                <a:lnTo>
                  <a:pt x="10052" y="9868"/>
                </a:lnTo>
                <a:lnTo>
                  <a:pt x="10088" y="9941"/>
                </a:lnTo>
                <a:lnTo>
                  <a:pt x="10125" y="10088"/>
                </a:lnTo>
                <a:lnTo>
                  <a:pt x="10125" y="10198"/>
                </a:lnTo>
                <a:lnTo>
                  <a:pt x="9832" y="10161"/>
                </a:lnTo>
                <a:lnTo>
                  <a:pt x="9795" y="10198"/>
                </a:lnTo>
                <a:lnTo>
                  <a:pt x="9795" y="10234"/>
                </a:lnTo>
                <a:lnTo>
                  <a:pt x="9942" y="10344"/>
                </a:lnTo>
                <a:lnTo>
                  <a:pt x="10088" y="10455"/>
                </a:lnTo>
                <a:lnTo>
                  <a:pt x="10015" y="10785"/>
                </a:lnTo>
                <a:lnTo>
                  <a:pt x="9942" y="11078"/>
                </a:lnTo>
                <a:lnTo>
                  <a:pt x="9905" y="11188"/>
                </a:lnTo>
                <a:lnTo>
                  <a:pt x="9648" y="11115"/>
                </a:lnTo>
                <a:lnTo>
                  <a:pt x="9391" y="11078"/>
                </a:lnTo>
                <a:lnTo>
                  <a:pt x="9355" y="11078"/>
                </a:lnTo>
                <a:lnTo>
                  <a:pt x="9318" y="11115"/>
                </a:lnTo>
                <a:lnTo>
                  <a:pt x="9318" y="11151"/>
                </a:lnTo>
                <a:lnTo>
                  <a:pt x="9355" y="11188"/>
                </a:lnTo>
                <a:lnTo>
                  <a:pt x="9538" y="11372"/>
                </a:lnTo>
                <a:lnTo>
                  <a:pt x="9795" y="11518"/>
                </a:lnTo>
                <a:lnTo>
                  <a:pt x="9501" y="11995"/>
                </a:lnTo>
                <a:lnTo>
                  <a:pt x="9061" y="11812"/>
                </a:lnTo>
                <a:lnTo>
                  <a:pt x="8584" y="11628"/>
                </a:lnTo>
                <a:lnTo>
                  <a:pt x="8548" y="11628"/>
                </a:lnTo>
                <a:lnTo>
                  <a:pt x="8548" y="11702"/>
                </a:lnTo>
                <a:lnTo>
                  <a:pt x="8731" y="11848"/>
                </a:lnTo>
                <a:lnTo>
                  <a:pt x="8915" y="12032"/>
                </a:lnTo>
                <a:lnTo>
                  <a:pt x="9318" y="12289"/>
                </a:lnTo>
                <a:lnTo>
                  <a:pt x="9061" y="12582"/>
                </a:lnTo>
                <a:lnTo>
                  <a:pt x="8805" y="12802"/>
                </a:lnTo>
                <a:lnTo>
                  <a:pt x="8548" y="12692"/>
                </a:lnTo>
                <a:lnTo>
                  <a:pt x="8401" y="12069"/>
                </a:lnTo>
                <a:lnTo>
                  <a:pt x="8291" y="11445"/>
                </a:lnTo>
                <a:lnTo>
                  <a:pt x="8218" y="11298"/>
                </a:lnTo>
                <a:lnTo>
                  <a:pt x="8144" y="11188"/>
                </a:lnTo>
                <a:lnTo>
                  <a:pt x="8034" y="11115"/>
                </a:lnTo>
                <a:lnTo>
                  <a:pt x="7374" y="11115"/>
                </a:lnTo>
                <a:lnTo>
                  <a:pt x="7264" y="11078"/>
                </a:lnTo>
                <a:lnTo>
                  <a:pt x="7154" y="11041"/>
                </a:lnTo>
                <a:lnTo>
                  <a:pt x="7007" y="10895"/>
                </a:lnTo>
                <a:lnTo>
                  <a:pt x="6897" y="10675"/>
                </a:lnTo>
                <a:lnTo>
                  <a:pt x="6860" y="10455"/>
                </a:lnTo>
                <a:lnTo>
                  <a:pt x="6860" y="10344"/>
                </a:lnTo>
                <a:lnTo>
                  <a:pt x="6897" y="10234"/>
                </a:lnTo>
                <a:lnTo>
                  <a:pt x="6934" y="10124"/>
                </a:lnTo>
                <a:lnTo>
                  <a:pt x="7007" y="10051"/>
                </a:lnTo>
                <a:lnTo>
                  <a:pt x="7227" y="9978"/>
                </a:lnTo>
                <a:lnTo>
                  <a:pt x="7447" y="9904"/>
                </a:lnTo>
                <a:lnTo>
                  <a:pt x="8328" y="9721"/>
                </a:lnTo>
                <a:lnTo>
                  <a:pt x="8401" y="9758"/>
                </a:lnTo>
                <a:lnTo>
                  <a:pt x="8548" y="9758"/>
                </a:lnTo>
                <a:lnTo>
                  <a:pt x="8841" y="9648"/>
                </a:lnTo>
                <a:lnTo>
                  <a:pt x="9135" y="9574"/>
                </a:lnTo>
                <a:close/>
                <a:moveTo>
                  <a:pt x="1028" y="7373"/>
                </a:moveTo>
                <a:lnTo>
                  <a:pt x="1028" y="7887"/>
                </a:lnTo>
                <a:lnTo>
                  <a:pt x="1101" y="8437"/>
                </a:lnTo>
                <a:lnTo>
                  <a:pt x="1138" y="8474"/>
                </a:lnTo>
                <a:lnTo>
                  <a:pt x="1211" y="8510"/>
                </a:lnTo>
                <a:lnTo>
                  <a:pt x="1285" y="8510"/>
                </a:lnTo>
                <a:lnTo>
                  <a:pt x="1358" y="8474"/>
                </a:lnTo>
                <a:lnTo>
                  <a:pt x="1872" y="8070"/>
                </a:lnTo>
                <a:lnTo>
                  <a:pt x="1945" y="8951"/>
                </a:lnTo>
                <a:lnTo>
                  <a:pt x="1982" y="9611"/>
                </a:lnTo>
                <a:lnTo>
                  <a:pt x="1982" y="9758"/>
                </a:lnTo>
                <a:lnTo>
                  <a:pt x="1982" y="9904"/>
                </a:lnTo>
                <a:lnTo>
                  <a:pt x="1872" y="10014"/>
                </a:lnTo>
                <a:lnTo>
                  <a:pt x="1762" y="10088"/>
                </a:lnTo>
                <a:lnTo>
                  <a:pt x="1615" y="10271"/>
                </a:lnTo>
                <a:lnTo>
                  <a:pt x="1505" y="10455"/>
                </a:lnTo>
                <a:lnTo>
                  <a:pt x="1468" y="10638"/>
                </a:lnTo>
                <a:lnTo>
                  <a:pt x="1468" y="10858"/>
                </a:lnTo>
                <a:lnTo>
                  <a:pt x="1505" y="11078"/>
                </a:lnTo>
                <a:lnTo>
                  <a:pt x="1578" y="11298"/>
                </a:lnTo>
                <a:lnTo>
                  <a:pt x="1688" y="11702"/>
                </a:lnTo>
                <a:lnTo>
                  <a:pt x="2165" y="12876"/>
                </a:lnTo>
                <a:lnTo>
                  <a:pt x="1835" y="12509"/>
                </a:lnTo>
                <a:lnTo>
                  <a:pt x="1505" y="12142"/>
                </a:lnTo>
                <a:lnTo>
                  <a:pt x="1211" y="11665"/>
                </a:lnTo>
                <a:lnTo>
                  <a:pt x="918" y="11188"/>
                </a:lnTo>
                <a:lnTo>
                  <a:pt x="735" y="10675"/>
                </a:lnTo>
                <a:lnTo>
                  <a:pt x="588" y="10161"/>
                </a:lnTo>
                <a:lnTo>
                  <a:pt x="551" y="9831"/>
                </a:lnTo>
                <a:lnTo>
                  <a:pt x="514" y="9501"/>
                </a:lnTo>
                <a:lnTo>
                  <a:pt x="551" y="9171"/>
                </a:lnTo>
                <a:lnTo>
                  <a:pt x="588" y="8841"/>
                </a:lnTo>
                <a:lnTo>
                  <a:pt x="771" y="8180"/>
                </a:lnTo>
                <a:lnTo>
                  <a:pt x="955" y="7557"/>
                </a:lnTo>
                <a:lnTo>
                  <a:pt x="1028" y="7373"/>
                </a:lnTo>
                <a:close/>
                <a:moveTo>
                  <a:pt x="9612" y="12472"/>
                </a:moveTo>
                <a:lnTo>
                  <a:pt x="9942" y="12619"/>
                </a:lnTo>
                <a:lnTo>
                  <a:pt x="10675" y="12912"/>
                </a:lnTo>
                <a:lnTo>
                  <a:pt x="10895" y="12986"/>
                </a:lnTo>
                <a:lnTo>
                  <a:pt x="10529" y="13316"/>
                </a:lnTo>
                <a:lnTo>
                  <a:pt x="10162" y="13609"/>
                </a:lnTo>
                <a:lnTo>
                  <a:pt x="9685" y="13279"/>
                </a:lnTo>
                <a:lnTo>
                  <a:pt x="9171" y="12986"/>
                </a:lnTo>
                <a:lnTo>
                  <a:pt x="9391" y="12729"/>
                </a:lnTo>
                <a:lnTo>
                  <a:pt x="9612" y="12472"/>
                </a:lnTo>
                <a:close/>
                <a:moveTo>
                  <a:pt x="2569" y="5209"/>
                </a:moveTo>
                <a:lnTo>
                  <a:pt x="2899" y="5319"/>
                </a:lnTo>
                <a:lnTo>
                  <a:pt x="3266" y="5356"/>
                </a:lnTo>
                <a:lnTo>
                  <a:pt x="3999" y="5356"/>
                </a:lnTo>
                <a:lnTo>
                  <a:pt x="4733" y="5429"/>
                </a:lnTo>
                <a:lnTo>
                  <a:pt x="5467" y="5539"/>
                </a:lnTo>
                <a:lnTo>
                  <a:pt x="5320" y="5649"/>
                </a:lnTo>
                <a:lnTo>
                  <a:pt x="5173" y="5723"/>
                </a:lnTo>
                <a:lnTo>
                  <a:pt x="4880" y="5833"/>
                </a:lnTo>
                <a:lnTo>
                  <a:pt x="4696" y="5943"/>
                </a:lnTo>
                <a:lnTo>
                  <a:pt x="4513" y="6053"/>
                </a:lnTo>
                <a:lnTo>
                  <a:pt x="4366" y="6236"/>
                </a:lnTo>
                <a:lnTo>
                  <a:pt x="4293" y="6420"/>
                </a:lnTo>
                <a:lnTo>
                  <a:pt x="4256" y="6493"/>
                </a:lnTo>
                <a:lnTo>
                  <a:pt x="4293" y="6603"/>
                </a:lnTo>
                <a:lnTo>
                  <a:pt x="4329" y="6676"/>
                </a:lnTo>
                <a:lnTo>
                  <a:pt x="4366" y="6750"/>
                </a:lnTo>
                <a:lnTo>
                  <a:pt x="4439" y="6823"/>
                </a:lnTo>
                <a:lnTo>
                  <a:pt x="4549" y="6823"/>
                </a:lnTo>
                <a:lnTo>
                  <a:pt x="4660" y="6860"/>
                </a:lnTo>
                <a:lnTo>
                  <a:pt x="4696" y="6933"/>
                </a:lnTo>
                <a:lnTo>
                  <a:pt x="4733" y="7117"/>
                </a:lnTo>
                <a:lnTo>
                  <a:pt x="4770" y="7300"/>
                </a:lnTo>
                <a:lnTo>
                  <a:pt x="4770" y="7667"/>
                </a:lnTo>
                <a:lnTo>
                  <a:pt x="4806" y="7813"/>
                </a:lnTo>
                <a:lnTo>
                  <a:pt x="4586" y="7520"/>
                </a:lnTo>
                <a:lnTo>
                  <a:pt x="4366" y="7263"/>
                </a:lnTo>
                <a:lnTo>
                  <a:pt x="4256" y="7190"/>
                </a:lnTo>
                <a:lnTo>
                  <a:pt x="4146" y="7153"/>
                </a:lnTo>
                <a:lnTo>
                  <a:pt x="3999" y="7117"/>
                </a:lnTo>
                <a:lnTo>
                  <a:pt x="3889" y="7153"/>
                </a:lnTo>
                <a:lnTo>
                  <a:pt x="3632" y="7227"/>
                </a:lnTo>
                <a:lnTo>
                  <a:pt x="3412" y="7373"/>
                </a:lnTo>
                <a:lnTo>
                  <a:pt x="3192" y="7593"/>
                </a:lnTo>
                <a:lnTo>
                  <a:pt x="2972" y="7813"/>
                </a:lnTo>
                <a:lnTo>
                  <a:pt x="2825" y="8070"/>
                </a:lnTo>
                <a:lnTo>
                  <a:pt x="2715" y="8364"/>
                </a:lnTo>
                <a:lnTo>
                  <a:pt x="2642" y="8657"/>
                </a:lnTo>
                <a:lnTo>
                  <a:pt x="2605" y="8951"/>
                </a:lnTo>
                <a:lnTo>
                  <a:pt x="2605" y="9244"/>
                </a:lnTo>
                <a:lnTo>
                  <a:pt x="2679" y="9537"/>
                </a:lnTo>
                <a:lnTo>
                  <a:pt x="2679" y="9611"/>
                </a:lnTo>
                <a:lnTo>
                  <a:pt x="2752" y="9648"/>
                </a:lnTo>
                <a:lnTo>
                  <a:pt x="2789" y="9684"/>
                </a:lnTo>
                <a:lnTo>
                  <a:pt x="3156" y="9684"/>
                </a:lnTo>
                <a:lnTo>
                  <a:pt x="3449" y="9758"/>
                </a:lnTo>
                <a:lnTo>
                  <a:pt x="3706" y="9868"/>
                </a:lnTo>
                <a:lnTo>
                  <a:pt x="3963" y="10014"/>
                </a:lnTo>
                <a:lnTo>
                  <a:pt x="4183" y="10198"/>
                </a:lnTo>
                <a:lnTo>
                  <a:pt x="4403" y="10418"/>
                </a:lnTo>
                <a:lnTo>
                  <a:pt x="4770" y="10858"/>
                </a:lnTo>
                <a:lnTo>
                  <a:pt x="4403" y="11151"/>
                </a:lnTo>
                <a:lnTo>
                  <a:pt x="4109" y="11445"/>
                </a:lnTo>
                <a:lnTo>
                  <a:pt x="3816" y="11775"/>
                </a:lnTo>
                <a:lnTo>
                  <a:pt x="3596" y="12142"/>
                </a:lnTo>
                <a:lnTo>
                  <a:pt x="3412" y="12545"/>
                </a:lnTo>
                <a:lnTo>
                  <a:pt x="3266" y="12986"/>
                </a:lnTo>
                <a:lnTo>
                  <a:pt x="3192" y="13426"/>
                </a:lnTo>
                <a:lnTo>
                  <a:pt x="3156" y="13866"/>
                </a:lnTo>
                <a:lnTo>
                  <a:pt x="3082" y="13829"/>
                </a:lnTo>
                <a:lnTo>
                  <a:pt x="2972" y="13719"/>
                </a:lnTo>
                <a:lnTo>
                  <a:pt x="2899" y="13572"/>
                </a:lnTo>
                <a:lnTo>
                  <a:pt x="2459" y="12582"/>
                </a:lnTo>
                <a:lnTo>
                  <a:pt x="2092" y="11702"/>
                </a:lnTo>
                <a:lnTo>
                  <a:pt x="1945" y="11262"/>
                </a:lnTo>
                <a:lnTo>
                  <a:pt x="1872" y="10821"/>
                </a:lnTo>
                <a:lnTo>
                  <a:pt x="1872" y="10638"/>
                </a:lnTo>
                <a:lnTo>
                  <a:pt x="1945" y="10491"/>
                </a:lnTo>
                <a:lnTo>
                  <a:pt x="2055" y="10381"/>
                </a:lnTo>
                <a:lnTo>
                  <a:pt x="2202" y="10271"/>
                </a:lnTo>
                <a:lnTo>
                  <a:pt x="2312" y="10161"/>
                </a:lnTo>
                <a:lnTo>
                  <a:pt x="2385" y="10051"/>
                </a:lnTo>
                <a:lnTo>
                  <a:pt x="2385" y="9904"/>
                </a:lnTo>
                <a:lnTo>
                  <a:pt x="2385" y="9721"/>
                </a:lnTo>
                <a:lnTo>
                  <a:pt x="2312" y="8730"/>
                </a:lnTo>
                <a:lnTo>
                  <a:pt x="2165" y="7740"/>
                </a:lnTo>
                <a:lnTo>
                  <a:pt x="2165" y="7667"/>
                </a:lnTo>
                <a:lnTo>
                  <a:pt x="2092" y="7593"/>
                </a:lnTo>
                <a:lnTo>
                  <a:pt x="1945" y="7593"/>
                </a:lnTo>
                <a:lnTo>
                  <a:pt x="1358" y="8070"/>
                </a:lnTo>
                <a:lnTo>
                  <a:pt x="1321" y="7667"/>
                </a:lnTo>
                <a:lnTo>
                  <a:pt x="1358" y="7263"/>
                </a:lnTo>
                <a:lnTo>
                  <a:pt x="1395" y="6860"/>
                </a:lnTo>
                <a:lnTo>
                  <a:pt x="1505" y="6456"/>
                </a:lnTo>
                <a:lnTo>
                  <a:pt x="1505" y="6383"/>
                </a:lnTo>
                <a:lnTo>
                  <a:pt x="1468" y="6310"/>
                </a:lnTo>
                <a:lnTo>
                  <a:pt x="1725" y="5796"/>
                </a:lnTo>
                <a:lnTo>
                  <a:pt x="1982" y="5319"/>
                </a:lnTo>
                <a:lnTo>
                  <a:pt x="2239" y="5356"/>
                </a:lnTo>
                <a:lnTo>
                  <a:pt x="2495" y="5392"/>
                </a:lnTo>
                <a:lnTo>
                  <a:pt x="2569" y="5356"/>
                </a:lnTo>
                <a:lnTo>
                  <a:pt x="2605" y="5319"/>
                </a:lnTo>
                <a:lnTo>
                  <a:pt x="2605" y="5282"/>
                </a:lnTo>
                <a:lnTo>
                  <a:pt x="2569" y="5209"/>
                </a:lnTo>
                <a:close/>
                <a:moveTo>
                  <a:pt x="8805" y="13939"/>
                </a:moveTo>
                <a:lnTo>
                  <a:pt x="9098" y="13976"/>
                </a:lnTo>
                <a:lnTo>
                  <a:pt x="9391" y="14049"/>
                </a:lnTo>
                <a:lnTo>
                  <a:pt x="9208" y="14086"/>
                </a:lnTo>
                <a:lnTo>
                  <a:pt x="9171" y="14049"/>
                </a:lnTo>
                <a:lnTo>
                  <a:pt x="9061" y="14049"/>
                </a:lnTo>
                <a:lnTo>
                  <a:pt x="8988" y="13976"/>
                </a:lnTo>
                <a:lnTo>
                  <a:pt x="8805" y="13939"/>
                </a:lnTo>
                <a:close/>
                <a:moveTo>
                  <a:pt x="5815" y="14178"/>
                </a:moveTo>
                <a:lnTo>
                  <a:pt x="5797" y="14196"/>
                </a:lnTo>
                <a:lnTo>
                  <a:pt x="5760" y="14196"/>
                </a:lnTo>
                <a:lnTo>
                  <a:pt x="5815" y="14178"/>
                </a:lnTo>
                <a:close/>
                <a:moveTo>
                  <a:pt x="7154" y="2935"/>
                </a:moveTo>
                <a:lnTo>
                  <a:pt x="7594" y="3008"/>
                </a:lnTo>
                <a:lnTo>
                  <a:pt x="8034" y="3082"/>
                </a:lnTo>
                <a:lnTo>
                  <a:pt x="8438" y="3155"/>
                </a:lnTo>
                <a:lnTo>
                  <a:pt x="8401" y="3192"/>
                </a:lnTo>
                <a:lnTo>
                  <a:pt x="8401" y="3228"/>
                </a:lnTo>
                <a:lnTo>
                  <a:pt x="8401" y="3265"/>
                </a:lnTo>
                <a:lnTo>
                  <a:pt x="8438" y="3265"/>
                </a:lnTo>
                <a:lnTo>
                  <a:pt x="8621" y="3228"/>
                </a:lnTo>
                <a:lnTo>
                  <a:pt x="8768" y="3265"/>
                </a:lnTo>
                <a:lnTo>
                  <a:pt x="8805" y="3265"/>
                </a:lnTo>
                <a:lnTo>
                  <a:pt x="8768" y="3338"/>
                </a:lnTo>
                <a:lnTo>
                  <a:pt x="8768" y="3412"/>
                </a:lnTo>
                <a:lnTo>
                  <a:pt x="8768" y="3448"/>
                </a:lnTo>
                <a:lnTo>
                  <a:pt x="8805" y="3485"/>
                </a:lnTo>
                <a:lnTo>
                  <a:pt x="8841" y="3485"/>
                </a:lnTo>
                <a:lnTo>
                  <a:pt x="8915" y="3522"/>
                </a:lnTo>
                <a:lnTo>
                  <a:pt x="8988" y="3558"/>
                </a:lnTo>
                <a:lnTo>
                  <a:pt x="9098" y="3668"/>
                </a:lnTo>
                <a:lnTo>
                  <a:pt x="9208" y="3815"/>
                </a:lnTo>
                <a:lnTo>
                  <a:pt x="9245" y="3852"/>
                </a:lnTo>
                <a:lnTo>
                  <a:pt x="9281" y="3889"/>
                </a:lnTo>
                <a:lnTo>
                  <a:pt x="9318" y="3852"/>
                </a:lnTo>
                <a:lnTo>
                  <a:pt x="9391" y="3742"/>
                </a:lnTo>
                <a:lnTo>
                  <a:pt x="9465" y="3632"/>
                </a:lnTo>
                <a:lnTo>
                  <a:pt x="9538" y="3558"/>
                </a:lnTo>
                <a:lnTo>
                  <a:pt x="9758" y="3632"/>
                </a:lnTo>
                <a:lnTo>
                  <a:pt x="9612" y="3815"/>
                </a:lnTo>
                <a:lnTo>
                  <a:pt x="9501" y="3999"/>
                </a:lnTo>
                <a:lnTo>
                  <a:pt x="9465" y="4072"/>
                </a:lnTo>
                <a:lnTo>
                  <a:pt x="9465" y="4182"/>
                </a:lnTo>
                <a:lnTo>
                  <a:pt x="9575" y="4182"/>
                </a:lnTo>
                <a:lnTo>
                  <a:pt x="9648" y="4145"/>
                </a:lnTo>
                <a:lnTo>
                  <a:pt x="9795" y="4035"/>
                </a:lnTo>
                <a:lnTo>
                  <a:pt x="10052" y="3815"/>
                </a:lnTo>
                <a:lnTo>
                  <a:pt x="10308" y="3962"/>
                </a:lnTo>
                <a:lnTo>
                  <a:pt x="10235" y="4035"/>
                </a:lnTo>
                <a:lnTo>
                  <a:pt x="9978" y="4365"/>
                </a:lnTo>
                <a:lnTo>
                  <a:pt x="9868" y="4512"/>
                </a:lnTo>
                <a:lnTo>
                  <a:pt x="9795" y="4696"/>
                </a:lnTo>
                <a:lnTo>
                  <a:pt x="9795" y="4732"/>
                </a:lnTo>
                <a:lnTo>
                  <a:pt x="9832" y="4732"/>
                </a:lnTo>
                <a:lnTo>
                  <a:pt x="10015" y="4659"/>
                </a:lnTo>
                <a:lnTo>
                  <a:pt x="10198" y="4549"/>
                </a:lnTo>
                <a:lnTo>
                  <a:pt x="10492" y="4329"/>
                </a:lnTo>
                <a:lnTo>
                  <a:pt x="10639" y="4182"/>
                </a:lnTo>
                <a:lnTo>
                  <a:pt x="10822" y="4292"/>
                </a:lnTo>
                <a:lnTo>
                  <a:pt x="10565" y="4549"/>
                </a:lnTo>
                <a:lnTo>
                  <a:pt x="10272" y="4879"/>
                </a:lnTo>
                <a:lnTo>
                  <a:pt x="10052" y="5209"/>
                </a:lnTo>
                <a:lnTo>
                  <a:pt x="9942" y="5246"/>
                </a:lnTo>
                <a:lnTo>
                  <a:pt x="9648" y="5392"/>
                </a:lnTo>
                <a:lnTo>
                  <a:pt x="9391" y="5539"/>
                </a:lnTo>
                <a:lnTo>
                  <a:pt x="9281" y="5539"/>
                </a:lnTo>
                <a:lnTo>
                  <a:pt x="9135" y="5576"/>
                </a:lnTo>
                <a:lnTo>
                  <a:pt x="8805" y="5759"/>
                </a:lnTo>
                <a:lnTo>
                  <a:pt x="8548" y="5979"/>
                </a:lnTo>
                <a:lnTo>
                  <a:pt x="8364" y="6089"/>
                </a:lnTo>
                <a:lnTo>
                  <a:pt x="8071" y="6346"/>
                </a:lnTo>
                <a:lnTo>
                  <a:pt x="7924" y="6566"/>
                </a:lnTo>
                <a:lnTo>
                  <a:pt x="7741" y="6750"/>
                </a:lnTo>
                <a:lnTo>
                  <a:pt x="7631" y="6970"/>
                </a:lnTo>
                <a:lnTo>
                  <a:pt x="7594" y="7153"/>
                </a:lnTo>
                <a:lnTo>
                  <a:pt x="7631" y="7227"/>
                </a:lnTo>
                <a:lnTo>
                  <a:pt x="7667" y="7300"/>
                </a:lnTo>
                <a:lnTo>
                  <a:pt x="7741" y="7373"/>
                </a:lnTo>
                <a:lnTo>
                  <a:pt x="7851" y="7410"/>
                </a:lnTo>
                <a:lnTo>
                  <a:pt x="7998" y="7410"/>
                </a:lnTo>
                <a:lnTo>
                  <a:pt x="8144" y="7337"/>
                </a:lnTo>
                <a:lnTo>
                  <a:pt x="8401" y="7190"/>
                </a:lnTo>
                <a:lnTo>
                  <a:pt x="8548" y="7153"/>
                </a:lnTo>
                <a:lnTo>
                  <a:pt x="8731" y="7227"/>
                </a:lnTo>
                <a:lnTo>
                  <a:pt x="8805" y="7263"/>
                </a:lnTo>
                <a:lnTo>
                  <a:pt x="8878" y="7337"/>
                </a:lnTo>
                <a:lnTo>
                  <a:pt x="8915" y="7410"/>
                </a:lnTo>
                <a:lnTo>
                  <a:pt x="8915" y="7483"/>
                </a:lnTo>
                <a:lnTo>
                  <a:pt x="8841" y="7593"/>
                </a:lnTo>
                <a:lnTo>
                  <a:pt x="8731" y="7740"/>
                </a:lnTo>
                <a:lnTo>
                  <a:pt x="8584" y="7850"/>
                </a:lnTo>
                <a:lnTo>
                  <a:pt x="8401" y="7960"/>
                </a:lnTo>
                <a:lnTo>
                  <a:pt x="8144" y="8070"/>
                </a:lnTo>
                <a:lnTo>
                  <a:pt x="7961" y="8144"/>
                </a:lnTo>
                <a:lnTo>
                  <a:pt x="7741" y="8254"/>
                </a:lnTo>
                <a:lnTo>
                  <a:pt x="7557" y="8400"/>
                </a:lnTo>
                <a:lnTo>
                  <a:pt x="7521" y="8474"/>
                </a:lnTo>
                <a:lnTo>
                  <a:pt x="7484" y="8584"/>
                </a:lnTo>
                <a:lnTo>
                  <a:pt x="7447" y="8767"/>
                </a:lnTo>
                <a:lnTo>
                  <a:pt x="7521" y="8914"/>
                </a:lnTo>
                <a:lnTo>
                  <a:pt x="7631" y="9061"/>
                </a:lnTo>
                <a:lnTo>
                  <a:pt x="7777" y="9134"/>
                </a:lnTo>
                <a:lnTo>
                  <a:pt x="7887" y="9171"/>
                </a:lnTo>
                <a:lnTo>
                  <a:pt x="8034" y="9207"/>
                </a:lnTo>
                <a:lnTo>
                  <a:pt x="8254" y="9134"/>
                </a:lnTo>
                <a:lnTo>
                  <a:pt x="8694" y="8951"/>
                </a:lnTo>
                <a:lnTo>
                  <a:pt x="9208" y="8951"/>
                </a:lnTo>
                <a:lnTo>
                  <a:pt x="9391" y="8877"/>
                </a:lnTo>
                <a:lnTo>
                  <a:pt x="9575" y="8767"/>
                </a:lnTo>
                <a:lnTo>
                  <a:pt x="9685" y="8657"/>
                </a:lnTo>
                <a:lnTo>
                  <a:pt x="9795" y="8547"/>
                </a:lnTo>
                <a:lnTo>
                  <a:pt x="9905" y="8547"/>
                </a:lnTo>
                <a:lnTo>
                  <a:pt x="10052" y="8584"/>
                </a:lnTo>
                <a:lnTo>
                  <a:pt x="10088" y="8620"/>
                </a:lnTo>
                <a:lnTo>
                  <a:pt x="10125" y="8620"/>
                </a:lnTo>
                <a:lnTo>
                  <a:pt x="10198" y="8657"/>
                </a:lnTo>
                <a:lnTo>
                  <a:pt x="10382" y="8804"/>
                </a:lnTo>
                <a:lnTo>
                  <a:pt x="10565" y="8987"/>
                </a:lnTo>
                <a:lnTo>
                  <a:pt x="11115" y="9648"/>
                </a:lnTo>
                <a:lnTo>
                  <a:pt x="10382" y="9391"/>
                </a:lnTo>
                <a:lnTo>
                  <a:pt x="10015" y="9281"/>
                </a:lnTo>
                <a:lnTo>
                  <a:pt x="9648" y="9171"/>
                </a:lnTo>
                <a:lnTo>
                  <a:pt x="9612" y="9207"/>
                </a:lnTo>
                <a:lnTo>
                  <a:pt x="9281" y="9171"/>
                </a:lnTo>
                <a:lnTo>
                  <a:pt x="8951" y="9207"/>
                </a:lnTo>
                <a:lnTo>
                  <a:pt x="8621" y="9281"/>
                </a:lnTo>
                <a:lnTo>
                  <a:pt x="8328" y="9391"/>
                </a:lnTo>
                <a:lnTo>
                  <a:pt x="8291" y="9427"/>
                </a:lnTo>
                <a:lnTo>
                  <a:pt x="8144" y="9427"/>
                </a:lnTo>
                <a:lnTo>
                  <a:pt x="7631" y="9537"/>
                </a:lnTo>
                <a:lnTo>
                  <a:pt x="7117" y="9648"/>
                </a:lnTo>
                <a:lnTo>
                  <a:pt x="6934" y="9684"/>
                </a:lnTo>
                <a:lnTo>
                  <a:pt x="6787" y="9794"/>
                </a:lnTo>
                <a:lnTo>
                  <a:pt x="6677" y="9904"/>
                </a:lnTo>
                <a:lnTo>
                  <a:pt x="6567" y="10088"/>
                </a:lnTo>
                <a:lnTo>
                  <a:pt x="6494" y="10271"/>
                </a:lnTo>
                <a:lnTo>
                  <a:pt x="6494" y="10455"/>
                </a:lnTo>
                <a:lnTo>
                  <a:pt x="6494" y="10601"/>
                </a:lnTo>
                <a:lnTo>
                  <a:pt x="6530" y="10785"/>
                </a:lnTo>
                <a:lnTo>
                  <a:pt x="6604" y="10968"/>
                </a:lnTo>
                <a:lnTo>
                  <a:pt x="6714" y="11115"/>
                </a:lnTo>
                <a:lnTo>
                  <a:pt x="6824" y="11225"/>
                </a:lnTo>
                <a:lnTo>
                  <a:pt x="6970" y="11335"/>
                </a:lnTo>
                <a:lnTo>
                  <a:pt x="7117" y="11408"/>
                </a:lnTo>
                <a:lnTo>
                  <a:pt x="7301" y="11445"/>
                </a:lnTo>
                <a:lnTo>
                  <a:pt x="7484" y="11482"/>
                </a:lnTo>
                <a:lnTo>
                  <a:pt x="7777" y="11482"/>
                </a:lnTo>
                <a:lnTo>
                  <a:pt x="7851" y="11555"/>
                </a:lnTo>
                <a:lnTo>
                  <a:pt x="7924" y="11665"/>
                </a:lnTo>
                <a:lnTo>
                  <a:pt x="7961" y="11812"/>
                </a:lnTo>
                <a:lnTo>
                  <a:pt x="8034" y="12105"/>
                </a:lnTo>
                <a:lnTo>
                  <a:pt x="8071" y="12362"/>
                </a:lnTo>
                <a:lnTo>
                  <a:pt x="8108" y="12509"/>
                </a:lnTo>
                <a:lnTo>
                  <a:pt x="7851" y="12435"/>
                </a:lnTo>
                <a:lnTo>
                  <a:pt x="7631" y="12399"/>
                </a:lnTo>
                <a:lnTo>
                  <a:pt x="7557" y="12362"/>
                </a:lnTo>
                <a:lnTo>
                  <a:pt x="7521" y="12215"/>
                </a:lnTo>
                <a:lnTo>
                  <a:pt x="7521" y="12179"/>
                </a:lnTo>
                <a:lnTo>
                  <a:pt x="7447" y="12179"/>
                </a:lnTo>
                <a:lnTo>
                  <a:pt x="7447" y="12215"/>
                </a:lnTo>
                <a:lnTo>
                  <a:pt x="7411" y="12472"/>
                </a:lnTo>
                <a:lnTo>
                  <a:pt x="7411" y="12509"/>
                </a:lnTo>
                <a:lnTo>
                  <a:pt x="7447" y="12545"/>
                </a:lnTo>
                <a:lnTo>
                  <a:pt x="7851" y="12729"/>
                </a:lnTo>
                <a:lnTo>
                  <a:pt x="8254" y="12949"/>
                </a:lnTo>
                <a:lnTo>
                  <a:pt x="8438" y="13316"/>
                </a:lnTo>
                <a:lnTo>
                  <a:pt x="8474" y="13389"/>
                </a:lnTo>
                <a:lnTo>
                  <a:pt x="8548" y="13426"/>
                </a:lnTo>
                <a:lnTo>
                  <a:pt x="8621" y="13426"/>
                </a:lnTo>
                <a:lnTo>
                  <a:pt x="8694" y="13389"/>
                </a:lnTo>
                <a:lnTo>
                  <a:pt x="8841" y="13279"/>
                </a:lnTo>
                <a:lnTo>
                  <a:pt x="9428" y="13609"/>
                </a:lnTo>
                <a:lnTo>
                  <a:pt x="9281" y="13609"/>
                </a:lnTo>
                <a:lnTo>
                  <a:pt x="8548" y="13536"/>
                </a:lnTo>
                <a:lnTo>
                  <a:pt x="7851" y="13536"/>
                </a:lnTo>
                <a:lnTo>
                  <a:pt x="7374" y="13206"/>
                </a:lnTo>
                <a:lnTo>
                  <a:pt x="6860" y="12912"/>
                </a:lnTo>
                <a:lnTo>
                  <a:pt x="6824" y="12876"/>
                </a:lnTo>
                <a:lnTo>
                  <a:pt x="6750" y="12912"/>
                </a:lnTo>
                <a:lnTo>
                  <a:pt x="6750" y="12949"/>
                </a:lnTo>
                <a:lnTo>
                  <a:pt x="6750" y="13022"/>
                </a:lnTo>
                <a:lnTo>
                  <a:pt x="6970" y="13316"/>
                </a:lnTo>
                <a:lnTo>
                  <a:pt x="7227" y="13572"/>
                </a:lnTo>
                <a:lnTo>
                  <a:pt x="6897" y="13609"/>
                </a:lnTo>
                <a:lnTo>
                  <a:pt x="6567" y="13646"/>
                </a:lnTo>
                <a:lnTo>
                  <a:pt x="6310" y="13426"/>
                </a:lnTo>
                <a:lnTo>
                  <a:pt x="6090" y="13169"/>
                </a:lnTo>
                <a:lnTo>
                  <a:pt x="6017" y="13169"/>
                </a:lnTo>
                <a:lnTo>
                  <a:pt x="5943" y="13242"/>
                </a:lnTo>
                <a:lnTo>
                  <a:pt x="5907" y="13389"/>
                </a:lnTo>
                <a:lnTo>
                  <a:pt x="5943" y="13499"/>
                </a:lnTo>
                <a:lnTo>
                  <a:pt x="5980" y="13646"/>
                </a:lnTo>
                <a:lnTo>
                  <a:pt x="6090" y="13756"/>
                </a:lnTo>
                <a:lnTo>
                  <a:pt x="5760" y="13829"/>
                </a:lnTo>
                <a:lnTo>
                  <a:pt x="5430" y="13939"/>
                </a:lnTo>
                <a:lnTo>
                  <a:pt x="5393" y="13903"/>
                </a:lnTo>
                <a:lnTo>
                  <a:pt x="5173" y="13682"/>
                </a:lnTo>
                <a:lnTo>
                  <a:pt x="5026" y="13609"/>
                </a:lnTo>
                <a:lnTo>
                  <a:pt x="4916" y="13572"/>
                </a:lnTo>
                <a:lnTo>
                  <a:pt x="4880" y="13572"/>
                </a:lnTo>
                <a:lnTo>
                  <a:pt x="4880" y="13609"/>
                </a:lnTo>
                <a:lnTo>
                  <a:pt x="4880" y="13682"/>
                </a:lnTo>
                <a:lnTo>
                  <a:pt x="4916" y="13793"/>
                </a:lnTo>
                <a:lnTo>
                  <a:pt x="4990" y="13939"/>
                </a:lnTo>
                <a:lnTo>
                  <a:pt x="5100" y="14086"/>
                </a:lnTo>
                <a:lnTo>
                  <a:pt x="5136" y="14086"/>
                </a:lnTo>
                <a:lnTo>
                  <a:pt x="4843" y="14306"/>
                </a:lnTo>
                <a:lnTo>
                  <a:pt x="4623" y="14269"/>
                </a:lnTo>
                <a:lnTo>
                  <a:pt x="4109" y="14196"/>
                </a:lnTo>
                <a:lnTo>
                  <a:pt x="3853" y="14159"/>
                </a:lnTo>
                <a:lnTo>
                  <a:pt x="3596" y="14086"/>
                </a:lnTo>
                <a:lnTo>
                  <a:pt x="3669" y="14013"/>
                </a:lnTo>
                <a:lnTo>
                  <a:pt x="3706" y="13903"/>
                </a:lnTo>
                <a:lnTo>
                  <a:pt x="3706" y="13829"/>
                </a:lnTo>
                <a:lnTo>
                  <a:pt x="3669" y="13719"/>
                </a:lnTo>
                <a:lnTo>
                  <a:pt x="3632" y="13646"/>
                </a:lnTo>
                <a:lnTo>
                  <a:pt x="3559" y="13609"/>
                </a:lnTo>
                <a:lnTo>
                  <a:pt x="3632" y="13242"/>
                </a:lnTo>
                <a:lnTo>
                  <a:pt x="3742" y="12876"/>
                </a:lnTo>
                <a:lnTo>
                  <a:pt x="3889" y="12509"/>
                </a:lnTo>
                <a:lnTo>
                  <a:pt x="4073" y="12179"/>
                </a:lnTo>
                <a:lnTo>
                  <a:pt x="4293" y="11848"/>
                </a:lnTo>
                <a:lnTo>
                  <a:pt x="4549" y="11555"/>
                </a:lnTo>
                <a:lnTo>
                  <a:pt x="4843" y="11298"/>
                </a:lnTo>
                <a:lnTo>
                  <a:pt x="5173" y="11115"/>
                </a:lnTo>
                <a:lnTo>
                  <a:pt x="5246" y="11041"/>
                </a:lnTo>
                <a:lnTo>
                  <a:pt x="5283" y="10931"/>
                </a:lnTo>
                <a:lnTo>
                  <a:pt x="5283" y="10858"/>
                </a:lnTo>
                <a:lnTo>
                  <a:pt x="5210" y="10785"/>
                </a:lnTo>
                <a:lnTo>
                  <a:pt x="4770" y="10234"/>
                </a:lnTo>
                <a:lnTo>
                  <a:pt x="4549" y="9978"/>
                </a:lnTo>
                <a:lnTo>
                  <a:pt x="4293" y="9758"/>
                </a:lnTo>
                <a:lnTo>
                  <a:pt x="3999" y="9574"/>
                </a:lnTo>
                <a:lnTo>
                  <a:pt x="3706" y="9427"/>
                </a:lnTo>
                <a:lnTo>
                  <a:pt x="3376" y="9317"/>
                </a:lnTo>
                <a:lnTo>
                  <a:pt x="3046" y="9281"/>
                </a:lnTo>
                <a:lnTo>
                  <a:pt x="3046" y="8877"/>
                </a:lnTo>
                <a:lnTo>
                  <a:pt x="3119" y="8510"/>
                </a:lnTo>
                <a:lnTo>
                  <a:pt x="3266" y="8180"/>
                </a:lnTo>
                <a:lnTo>
                  <a:pt x="3486" y="7887"/>
                </a:lnTo>
                <a:lnTo>
                  <a:pt x="3632" y="7740"/>
                </a:lnTo>
                <a:lnTo>
                  <a:pt x="3816" y="7593"/>
                </a:lnTo>
                <a:lnTo>
                  <a:pt x="3889" y="7557"/>
                </a:lnTo>
                <a:lnTo>
                  <a:pt x="3963" y="7557"/>
                </a:lnTo>
                <a:lnTo>
                  <a:pt x="4036" y="7593"/>
                </a:lnTo>
                <a:lnTo>
                  <a:pt x="4109" y="7630"/>
                </a:lnTo>
                <a:lnTo>
                  <a:pt x="4219" y="7740"/>
                </a:lnTo>
                <a:lnTo>
                  <a:pt x="4329" y="7887"/>
                </a:lnTo>
                <a:lnTo>
                  <a:pt x="4916" y="8657"/>
                </a:lnTo>
                <a:lnTo>
                  <a:pt x="5026" y="8730"/>
                </a:lnTo>
                <a:lnTo>
                  <a:pt x="5136" y="8767"/>
                </a:lnTo>
                <a:lnTo>
                  <a:pt x="5210" y="8730"/>
                </a:lnTo>
                <a:lnTo>
                  <a:pt x="5246" y="8694"/>
                </a:lnTo>
                <a:lnTo>
                  <a:pt x="5283" y="8620"/>
                </a:lnTo>
                <a:lnTo>
                  <a:pt x="5283" y="8547"/>
                </a:lnTo>
                <a:lnTo>
                  <a:pt x="5136" y="7006"/>
                </a:lnTo>
                <a:lnTo>
                  <a:pt x="5100" y="6823"/>
                </a:lnTo>
                <a:lnTo>
                  <a:pt x="4990" y="6640"/>
                </a:lnTo>
                <a:lnTo>
                  <a:pt x="4880" y="6493"/>
                </a:lnTo>
                <a:lnTo>
                  <a:pt x="4660" y="6456"/>
                </a:lnTo>
                <a:lnTo>
                  <a:pt x="4733" y="6420"/>
                </a:lnTo>
                <a:lnTo>
                  <a:pt x="4843" y="6346"/>
                </a:lnTo>
                <a:lnTo>
                  <a:pt x="5026" y="6199"/>
                </a:lnTo>
                <a:lnTo>
                  <a:pt x="5430" y="6016"/>
                </a:lnTo>
                <a:lnTo>
                  <a:pt x="5613" y="5943"/>
                </a:lnTo>
                <a:lnTo>
                  <a:pt x="5760" y="5796"/>
                </a:lnTo>
                <a:lnTo>
                  <a:pt x="5870" y="5649"/>
                </a:lnTo>
                <a:lnTo>
                  <a:pt x="5980" y="5466"/>
                </a:lnTo>
                <a:lnTo>
                  <a:pt x="5980" y="5392"/>
                </a:lnTo>
                <a:lnTo>
                  <a:pt x="5943" y="5319"/>
                </a:lnTo>
                <a:lnTo>
                  <a:pt x="5907" y="5246"/>
                </a:lnTo>
                <a:lnTo>
                  <a:pt x="5833" y="5209"/>
                </a:lnTo>
                <a:lnTo>
                  <a:pt x="4990" y="5099"/>
                </a:lnTo>
                <a:lnTo>
                  <a:pt x="4109" y="4989"/>
                </a:lnTo>
                <a:lnTo>
                  <a:pt x="3742" y="4989"/>
                </a:lnTo>
                <a:lnTo>
                  <a:pt x="3302" y="4952"/>
                </a:lnTo>
                <a:lnTo>
                  <a:pt x="2899" y="4989"/>
                </a:lnTo>
                <a:lnTo>
                  <a:pt x="2715" y="5026"/>
                </a:lnTo>
                <a:lnTo>
                  <a:pt x="2532" y="5099"/>
                </a:lnTo>
                <a:lnTo>
                  <a:pt x="2495" y="5136"/>
                </a:lnTo>
                <a:lnTo>
                  <a:pt x="2532" y="5209"/>
                </a:lnTo>
                <a:lnTo>
                  <a:pt x="2165" y="5062"/>
                </a:lnTo>
                <a:lnTo>
                  <a:pt x="2459" y="4732"/>
                </a:lnTo>
                <a:lnTo>
                  <a:pt x="2752" y="4402"/>
                </a:lnTo>
                <a:lnTo>
                  <a:pt x="3082" y="4145"/>
                </a:lnTo>
                <a:lnTo>
                  <a:pt x="3449" y="3889"/>
                </a:lnTo>
                <a:lnTo>
                  <a:pt x="3816" y="3668"/>
                </a:lnTo>
                <a:lnTo>
                  <a:pt x="4219" y="3448"/>
                </a:lnTo>
                <a:lnTo>
                  <a:pt x="4623" y="3302"/>
                </a:lnTo>
                <a:lnTo>
                  <a:pt x="5026" y="3155"/>
                </a:lnTo>
                <a:lnTo>
                  <a:pt x="5467" y="3045"/>
                </a:lnTo>
                <a:lnTo>
                  <a:pt x="5907" y="2972"/>
                </a:lnTo>
                <a:lnTo>
                  <a:pt x="6310" y="2935"/>
                </a:lnTo>
                <a:close/>
                <a:moveTo>
                  <a:pt x="5393" y="14343"/>
                </a:moveTo>
                <a:lnTo>
                  <a:pt x="5430" y="14379"/>
                </a:lnTo>
                <a:lnTo>
                  <a:pt x="5356" y="14379"/>
                </a:lnTo>
                <a:lnTo>
                  <a:pt x="5393" y="14343"/>
                </a:lnTo>
                <a:close/>
                <a:moveTo>
                  <a:pt x="7704" y="13903"/>
                </a:moveTo>
                <a:lnTo>
                  <a:pt x="7961" y="14049"/>
                </a:lnTo>
                <a:lnTo>
                  <a:pt x="8291" y="14196"/>
                </a:lnTo>
                <a:lnTo>
                  <a:pt x="8584" y="14306"/>
                </a:lnTo>
                <a:lnTo>
                  <a:pt x="8181" y="14379"/>
                </a:lnTo>
                <a:lnTo>
                  <a:pt x="7741" y="14416"/>
                </a:lnTo>
                <a:lnTo>
                  <a:pt x="7704" y="14306"/>
                </a:lnTo>
                <a:lnTo>
                  <a:pt x="7631" y="14233"/>
                </a:lnTo>
                <a:lnTo>
                  <a:pt x="7264" y="14123"/>
                </a:lnTo>
                <a:lnTo>
                  <a:pt x="6970" y="13939"/>
                </a:lnTo>
                <a:lnTo>
                  <a:pt x="7521" y="13903"/>
                </a:lnTo>
                <a:close/>
                <a:moveTo>
                  <a:pt x="6420" y="14013"/>
                </a:moveTo>
                <a:lnTo>
                  <a:pt x="6567" y="14123"/>
                </a:lnTo>
                <a:lnTo>
                  <a:pt x="6787" y="14306"/>
                </a:lnTo>
                <a:lnTo>
                  <a:pt x="7007" y="14453"/>
                </a:lnTo>
                <a:lnTo>
                  <a:pt x="6053" y="14416"/>
                </a:lnTo>
                <a:lnTo>
                  <a:pt x="6053" y="14343"/>
                </a:lnTo>
                <a:lnTo>
                  <a:pt x="6053" y="14269"/>
                </a:lnTo>
                <a:lnTo>
                  <a:pt x="5980" y="14196"/>
                </a:lnTo>
                <a:lnTo>
                  <a:pt x="5907" y="14159"/>
                </a:lnTo>
                <a:lnTo>
                  <a:pt x="5870" y="14159"/>
                </a:lnTo>
                <a:lnTo>
                  <a:pt x="5980" y="14123"/>
                </a:lnTo>
                <a:lnTo>
                  <a:pt x="6420" y="14013"/>
                </a:lnTo>
                <a:close/>
                <a:moveTo>
                  <a:pt x="6824" y="2385"/>
                </a:moveTo>
                <a:lnTo>
                  <a:pt x="6750" y="2421"/>
                </a:lnTo>
                <a:lnTo>
                  <a:pt x="6677" y="2495"/>
                </a:lnTo>
                <a:lnTo>
                  <a:pt x="6127" y="2531"/>
                </a:lnTo>
                <a:lnTo>
                  <a:pt x="5540" y="2605"/>
                </a:lnTo>
                <a:lnTo>
                  <a:pt x="5026" y="2715"/>
                </a:lnTo>
                <a:lnTo>
                  <a:pt x="4476" y="2861"/>
                </a:lnTo>
                <a:lnTo>
                  <a:pt x="3926" y="3082"/>
                </a:lnTo>
                <a:lnTo>
                  <a:pt x="3376" y="3375"/>
                </a:lnTo>
                <a:lnTo>
                  <a:pt x="2899" y="3705"/>
                </a:lnTo>
                <a:lnTo>
                  <a:pt x="2459" y="4109"/>
                </a:lnTo>
                <a:lnTo>
                  <a:pt x="2018" y="4512"/>
                </a:lnTo>
                <a:lnTo>
                  <a:pt x="1652" y="4989"/>
                </a:lnTo>
                <a:lnTo>
                  <a:pt x="1321" y="5466"/>
                </a:lnTo>
                <a:lnTo>
                  <a:pt x="1065" y="6016"/>
                </a:lnTo>
                <a:lnTo>
                  <a:pt x="735" y="6713"/>
                </a:lnTo>
                <a:lnTo>
                  <a:pt x="478" y="7447"/>
                </a:lnTo>
                <a:lnTo>
                  <a:pt x="221" y="8180"/>
                </a:lnTo>
                <a:lnTo>
                  <a:pt x="74" y="8914"/>
                </a:lnTo>
                <a:lnTo>
                  <a:pt x="38" y="9244"/>
                </a:lnTo>
                <a:lnTo>
                  <a:pt x="1" y="9611"/>
                </a:lnTo>
                <a:lnTo>
                  <a:pt x="38" y="9941"/>
                </a:lnTo>
                <a:lnTo>
                  <a:pt x="74" y="10271"/>
                </a:lnTo>
                <a:lnTo>
                  <a:pt x="148" y="10601"/>
                </a:lnTo>
                <a:lnTo>
                  <a:pt x="258" y="10931"/>
                </a:lnTo>
                <a:lnTo>
                  <a:pt x="368" y="11262"/>
                </a:lnTo>
                <a:lnTo>
                  <a:pt x="514" y="11555"/>
                </a:lnTo>
                <a:lnTo>
                  <a:pt x="881" y="12142"/>
                </a:lnTo>
                <a:lnTo>
                  <a:pt x="1285" y="12692"/>
                </a:lnTo>
                <a:lnTo>
                  <a:pt x="1725" y="13206"/>
                </a:lnTo>
                <a:lnTo>
                  <a:pt x="2202" y="13719"/>
                </a:lnTo>
                <a:lnTo>
                  <a:pt x="2459" y="13976"/>
                </a:lnTo>
                <a:lnTo>
                  <a:pt x="2752" y="14233"/>
                </a:lnTo>
                <a:lnTo>
                  <a:pt x="2825" y="14343"/>
                </a:lnTo>
                <a:lnTo>
                  <a:pt x="2899" y="14416"/>
                </a:lnTo>
                <a:lnTo>
                  <a:pt x="3009" y="14453"/>
                </a:lnTo>
                <a:lnTo>
                  <a:pt x="3119" y="14453"/>
                </a:lnTo>
                <a:lnTo>
                  <a:pt x="3192" y="14526"/>
                </a:lnTo>
                <a:lnTo>
                  <a:pt x="3559" y="14636"/>
                </a:lnTo>
                <a:lnTo>
                  <a:pt x="3889" y="14746"/>
                </a:lnTo>
                <a:lnTo>
                  <a:pt x="4623" y="14820"/>
                </a:lnTo>
                <a:lnTo>
                  <a:pt x="6017" y="14966"/>
                </a:lnTo>
                <a:lnTo>
                  <a:pt x="6714" y="15003"/>
                </a:lnTo>
                <a:lnTo>
                  <a:pt x="7411" y="15003"/>
                </a:lnTo>
                <a:lnTo>
                  <a:pt x="8108" y="14930"/>
                </a:lnTo>
                <a:lnTo>
                  <a:pt x="8768" y="14783"/>
                </a:lnTo>
                <a:lnTo>
                  <a:pt x="9465" y="14600"/>
                </a:lnTo>
                <a:lnTo>
                  <a:pt x="9758" y="14453"/>
                </a:lnTo>
                <a:lnTo>
                  <a:pt x="10088" y="14306"/>
                </a:lnTo>
                <a:lnTo>
                  <a:pt x="10382" y="14159"/>
                </a:lnTo>
                <a:lnTo>
                  <a:pt x="10675" y="13976"/>
                </a:lnTo>
                <a:lnTo>
                  <a:pt x="11152" y="13536"/>
                </a:lnTo>
                <a:lnTo>
                  <a:pt x="11629" y="13059"/>
                </a:lnTo>
                <a:lnTo>
                  <a:pt x="12033" y="12509"/>
                </a:lnTo>
                <a:lnTo>
                  <a:pt x="12399" y="11958"/>
                </a:lnTo>
                <a:lnTo>
                  <a:pt x="12729" y="11372"/>
                </a:lnTo>
                <a:lnTo>
                  <a:pt x="12986" y="10748"/>
                </a:lnTo>
                <a:lnTo>
                  <a:pt x="13243" y="10161"/>
                </a:lnTo>
                <a:lnTo>
                  <a:pt x="13426" y="9464"/>
                </a:lnTo>
                <a:lnTo>
                  <a:pt x="13500" y="9097"/>
                </a:lnTo>
                <a:lnTo>
                  <a:pt x="13573" y="8730"/>
                </a:lnTo>
                <a:lnTo>
                  <a:pt x="13573" y="8400"/>
                </a:lnTo>
                <a:lnTo>
                  <a:pt x="13573" y="8034"/>
                </a:lnTo>
                <a:lnTo>
                  <a:pt x="13573" y="7667"/>
                </a:lnTo>
                <a:lnTo>
                  <a:pt x="13500" y="7300"/>
                </a:lnTo>
                <a:lnTo>
                  <a:pt x="13426" y="6970"/>
                </a:lnTo>
                <a:lnTo>
                  <a:pt x="13353" y="6640"/>
                </a:lnTo>
                <a:lnTo>
                  <a:pt x="13206" y="6346"/>
                </a:lnTo>
                <a:lnTo>
                  <a:pt x="13060" y="6053"/>
                </a:lnTo>
                <a:lnTo>
                  <a:pt x="12693" y="5466"/>
                </a:lnTo>
                <a:lnTo>
                  <a:pt x="12289" y="4916"/>
                </a:lnTo>
                <a:lnTo>
                  <a:pt x="11849" y="4475"/>
                </a:lnTo>
                <a:lnTo>
                  <a:pt x="11372" y="4035"/>
                </a:lnTo>
                <a:lnTo>
                  <a:pt x="10895" y="3668"/>
                </a:lnTo>
                <a:lnTo>
                  <a:pt x="10345" y="3338"/>
                </a:lnTo>
                <a:lnTo>
                  <a:pt x="9795" y="3045"/>
                </a:lnTo>
                <a:lnTo>
                  <a:pt x="9208" y="2788"/>
                </a:lnTo>
                <a:lnTo>
                  <a:pt x="8584" y="2605"/>
                </a:lnTo>
                <a:lnTo>
                  <a:pt x="7998" y="2458"/>
                </a:lnTo>
                <a:lnTo>
                  <a:pt x="7447" y="2385"/>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68" name="Shape 168"/>
          <p:cNvSpPr/>
          <p:nvPr/>
        </p:nvSpPr>
        <p:spPr>
          <a:xfrm>
            <a:off x="11152612" y="4462457"/>
            <a:ext cx="1165056" cy="800347"/>
          </a:xfrm>
          <a:custGeom>
            <a:avLst/>
            <a:gdLst/>
            <a:ahLst/>
            <a:cxnLst/>
            <a:rect l="0" t="0" r="0" b="0"/>
            <a:pathLst>
              <a:path w="17461" h="11995" extrusionOk="0">
                <a:moveTo>
                  <a:pt x="9758" y="2238"/>
                </a:moveTo>
                <a:lnTo>
                  <a:pt x="9721" y="2274"/>
                </a:lnTo>
                <a:lnTo>
                  <a:pt x="9648" y="2311"/>
                </a:lnTo>
                <a:lnTo>
                  <a:pt x="9611" y="2458"/>
                </a:lnTo>
                <a:lnTo>
                  <a:pt x="9648" y="2568"/>
                </a:lnTo>
                <a:lnTo>
                  <a:pt x="9721" y="2605"/>
                </a:lnTo>
                <a:lnTo>
                  <a:pt x="9758" y="2641"/>
                </a:lnTo>
                <a:lnTo>
                  <a:pt x="9941" y="2641"/>
                </a:lnTo>
                <a:lnTo>
                  <a:pt x="9978" y="2605"/>
                </a:lnTo>
                <a:lnTo>
                  <a:pt x="10051" y="2531"/>
                </a:lnTo>
                <a:lnTo>
                  <a:pt x="10051" y="2458"/>
                </a:lnTo>
                <a:lnTo>
                  <a:pt x="10051" y="2348"/>
                </a:lnTo>
                <a:lnTo>
                  <a:pt x="9978" y="2274"/>
                </a:lnTo>
                <a:lnTo>
                  <a:pt x="9941" y="2238"/>
                </a:lnTo>
                <a:close/>
                <a:moveTo>
                  <a:pt x="9795" y="3191"/>
                </a:moveTo>
                <a:lnTo>
                  <a:pt x="9721" y="3265"/>
                </a:lnTo>
                <a:lnTo>
                  <a:pt x="9684" y="3301"/>
                </a:lnTo>
                <a:lnTo>
                  <a:pt x="9684" y="3375"/>
                </a:lnTo>
                <a:lnTo>
                  <a:pt x="9684" y="3485"/>
                </a:lnTo>
                <a:lnTo>
                  <a:pt x="9758" y="3522"/>
                </a:lnTo>
                <a:lnTo>
                  <a:pt x="9795" y="3558"/>
                </a:lnTo>
                <a:lnTo>
                  <a:pt x="9941" y="3558"/>
                </a:lnTo>
                <a:lnTo>
                  <a:pt x="9978" y="3522"/>
                </a:lnTo>
                <a:lnTo>
                  <a:pt x="10015" y="3485"/>
                </a:lnTo>
                <a:lnTo>
                  <a:pt x="10051" y="3375"/>
                </a:lnTo>
                <a:lnTo>
                  <a:pt x="10015" y="3301"/>
                </a:lnTo>
                <a:lnTo>
                  <a:pt x="9978" y="3228"/>
                </a:lnTo>
                <a:lnTo>
                  <a:pt x="9941" y="3191"/>
                </a:lnTo>
                <a:close/>
                <a:moveTo>
                  <a:pt x="11519" y="3045"/>
                </a:moveTo>
                <a:lnTo>
                  <a:pt x="11409" y="3081"/>
                </a:lnTo>
                <a:lnTo>
                  <a:pt x="11335" y="3118"/>
                </a:lnTo>
                <a:lnTo>
                  <a:pt x="11298" y="3191"/>
                </a:lnTo>
                <a:lnTo>
                  <a:pt x="11262" y="3265"/>
                </a:lnTo>
                <a:lnTo>
                  <a:pt x="11262" y="3338"/>
                </a:lnTo>
                <a:lnTo>
                  <a:pt x="11262" y="3412"/>
                </a:lnTo>
                <a:lnTo>
                  <a:pt x="11298" y="3485"/>
                </a:lnTo>
                <a:lnTo>
                  <a:pt x="11372" y="3522"/>
                </a:lnTo>
                <a:lnTo>
                  <a:pt x="11445" y="3595"/>
                </a:lnTo>
                <a:lnTo>
                  <a:pt x="11592" y="3595"/>
                </a:lnTo>
                <a:lnTo>
                  <a:pt x="11665" y="3522"/>
                </a:lnTo>
                <a:lnTo>
                  <a:pt x="11702" y="3485"/>
                </a:lnTo>
                <a:lnTo>
                  <a:pt x="11739" y="3412"/>
                </a:lnTo>
                <a:lnTo>
                  <a:pt x="11702" y="3265"/>
                </a:lnTo>
                <a:lnTo>
                  <a:pt x="11702" y="3155"/>
                </a:lnTo>
                <a:lnTo>
                  <a:pt x="11629" y="3081"/>
                </a:lnTo>
                <a:lnTo>
                  <a:pt x="11519" y="3045"/>
                </a:lnTo>
                <a:close/>
                <a:moveTo>
                  <a:pt x="15554" y="1541"/>
                </a:moveTo>
                <a:lnTo>
                  <a:pt x="15407" y="1871"/>
                </a:lnTo>
                <a:lnTo>
                  <a:pt x="15187" y="2164"/>
                </a:lnTo>
                <a:lnTo>
                  <a:pt x="14967" y="2458"/>
                </a:lnTo>
                <a:lnTo>
                  <a:pt x="14710" y="2715"/>
                </a:lnTo>
                <a:lnTo>
                  <a:pt x="14416" y="2935"/>
                </a:lnTo>
                <a:lnTo>
                  <a:pt x="14123" y="3155"/>
                </a:lnTo>
                <a:lnTo>
                  <a:pt x="13536" y="3595"/>
                </a:lnTo>
                <a:lnTo>
                  <a:pt x="13279" y="3265"/>
                </a:lnTo>
                <a:lnTo>
                  <a:pt x="12986" y="2971"/>
                </a:lnTo>
                <a:lnTo>
                  <a:pt x="13096" y="2935"/>
                </a:lnTo>
                <a:lnTo>
                  <a:pt x="13683" y="2531"/>
                </a:lnTo>
                <a:lnTo>
                  <a:pt x="14306" y="2164"/>
                </a:lnTo>
                <a:lnTo>
                  <a:pt x="14930" y="1834"/>
                </a:lnTo>
                <a:lnTo>
                  <a:pt x="15554" y="1541"/>
                </a:lnTo>
                <a:close/>
                <a:moveTo>
                  <a:pt x="8914" y="3228"/>
                </a:moveTo>
                <a:lnTo>
                  <a:pt x="8841" y="3301"/>
                </a:lnTo>
                <a:lnTo>
                  <a:pt x="8804" y="3375"/>
                </a:lnTo>
                <a:lnTo>
                  <a:pt x="8804" y="3485"/>
                </a:lnTo>
                <a:lnTo>
                  <a:pt x="8804" y="3558"/>
                </a:lnTo>
                <a:lnTo>
                  <a:pt x="8877" y="3632"/>
                </a:lnTo>
                <a:lnTo>
                  <a:pt x="8951" y="3668"/>
                </a:lnTo>
                <a:lnTo>
                  <a:pt x="9098" y="3668"/>
                </a:lnTo>
                <a:lnTo>
                  <a:pt x="9134" y="3632"/>
                </a:lnTo>
                <a:lnTo>
                  <a:pt x="9208" y="3558"/>
                </a:lnTo>
                <a:lnTo>
                  <a:pt x="9208" y="3485"/>
                </a:lnTo>
                <a:lnTo>
                  <a:pt x="9208" y="3375"/>
                </a:lnTo>
                <a:lnTo>
                  <a:pt x="9171" y="3338"/>
                </a:lnTo>
                <a:lnTo>
                  <a:pt x="9134" y="3265"/>
                </a:lnTo>
                <a:lnTo>
                  <a:pt x="9061" y="3228"/>
                </a:lnTo>
                <a:close/>
                <a:moveTo>
                  <a:pt x="16324" y="1101"/>
                </a:moveTo>
                <a:lnTo>
                  <a:pt x="16140" y="1541"/>
                </a:lnTo>
                <a:lnTo>
                  <a:pt x="15884" y="1944"/>
                </a:lnTo>
                <a:lnTo>
                  <a:pt x="15590" y="2348"/>
                </a:lnTo>
                <a:lnTo>
                  <a:pt x="15297" y="2751"/>
                </a:lnTo>
                <a:lnTo>
                  <a:pt x="14967" y="3081"/>
                </a:lnTo>
                <a:lnTo>
                  <a:pt x="14600" y="3412"/>
                </a:lnTo>
                <a:lnTo>
                  <a:pt x="13829" y="4072"/>
                </a:lnTo>
                <a:lnTo>
                  <a:pt x="13756" y="3925"/>
                </a:lnTo>
                <a:lnTo>
                  <a:pt x="13976" y="3778"/>
                </a:lnTo>
                <a:lnTo>
                  <a:pt x="14343" y="3558"/>
                </a:lnTo>
                <a:lnTo>
                  <a:pt x="14673" y="3301"/>
                </a:lnTo>
                <a:lnTo>
                  <a:pt x="15003" y="3008"/>
                </a:lnTo>
                <a:lnTo>
                  <a:pt x="15297" y="2715"/>
                </a:lnTo>
                <a:lnTo>
                  <a:pt x="15554" y="2384"/>
                </a:lnTo>
                <a:lnTo>
                  <a:pt x="15774" y="2018"/>
                </a:lnTo>
                <a:lnTo>
                  <a:pt x="15957" y="1651"/>
                </a:lnTo>
                <a:lnTo>
                  <a:pt x="16104" y="1211"/>
                </a:lnTo>
                <a:lnTo>
                  <a:pt x="16104" y="1137"/>
                </a:lnTo>
                <a:lnTo>
                  <a:pt x="16324" y="1101"/>
                </a:lnTo>
                <a:close/>
                <a:moveTo>
                  <a:pt x="10528" y="3962"/>
                </a:moveTo>
                <a:lnTo>
                  <a:pt x="10455" y="3998"/>
                </a:lnTo>
                <a:lnTo>
                  <a:pt x="10381" y="4072"/>
                </a:lnTo>
                <a:lnTo>
                  <a:pt x="10381" y="4108"/>
                </a:lnTo>
                <a:lnTo>
                  <a:pt x="10345" y="4219"/>
                </a:lnTo>
                <a:lnTo>
                  <a:pt x="10381" y="4329"/>
                </a:lnTo>
                <a:lnTo>
                  <a:pt x="10455" y="4402"/>
                </a:lnTo>
                <a:lnTo>
                  <a:pt x="10491" y="4439"/>
                </a:lnTo>
                <a:lnTo>
                  <a:pt x="10638" y="4439"/>
                </a:lnTo>
                <a:lnTo>
                  <a:pt x="10748" y="4365"/>
                </a:lnTo>
                <a:lnTo>
                  <a:pt x="10785" y="4292"/>
                </a:lnTo>
                <a:lnTo>
                  <a:pt x="10822" y="4219"/>
                </a:lnTo>
                <a:lnTo>
                  <a:pt x="10785" y="4108"/>
                </a:lnTo>
                <a:lnTo>
                  <a:pt x="10748" y="4072"/>
                </a:lnTo>
                <a:lnTo>
                  <a:pt x="10712" y="3998"/>
                </a:lnTo>
                <a:lnTo>
                  <a:pt x="10675" y="3962"/>
                </a:lnTo>
                <a:close/>
                <a:moveTo>
                  <a:pt x="16434" y="477"/>
                </a:moveTo>
                <a:lnTo>
                  <a:pt x="16617" y="514"/>
                </a:lnTo>
                <a:lnTo>
                  <a:pt x="16764" y="587"/>
                </a:lnTo>
                <a:lnTo>
                  <a:pt x="16837" y="734"/>
                </a:lnTo>
                <a:lnTo>
                  <a:pt x="16911" y="880"/>
                </a:lnTo>
                <a:lnTo>
                  <a:pt x="16947" y="1064"/>
                </a:lnTo>
                <a:lnTo>
                  <a:pt x="16947" y="1247"/>
                </a:lnTo>
                <a:lnTo>
                  <a:pt x="16911" y="1541"/>
                </a:lnTo>
                <a:lnTo>
                  <a:pt x="16764" y="1871"/>
                </a:lnTo>
                <a:lnTo>
                  <a:pt x="16544" y="2128"/>
                </a:lnTo>
                <a:lnTo>
                  <a:pt x="16104" y="2641"/>
                </a:lnTo>
                <a:lnTo>
                  <a:pt x="15077" y="3668"/>
                </a:lnTo>
                <a:lnTo>
                  <a:pt x="14086" y="4549"/>
                </a:lnTo>
                <a:lnTo>
                  <a:pt x="14013" y="4402"/>
                </a:lnTo>
                <a:lnTo>
                  <a:pt x="14123" y="4329"/>
                </a:lnTo>
                <a:lnTo>
                  <a:pt x="14967" y="3632"/>
                </a:lnTo>
                <a:lnTo>
                  <a:pt x="15370" y="3228"/>
                </a:lnTo>
                <a:lnTo>
                  <a:pt x="15737" y="2825"/>
                </a:lnTo>
                <a:lnTo>
                  <a:pt x="16067" y="2384"/>
                </a:lnTo>
                <a:lnTo>
                  <a:pt x="16361" y="1908"/>
                </a:lnTo>
                <a:lnTo>
                  <a:pt x="16617" y="1431"/>
                </a:lnTo>
                <a:lnTo>
                  <a:pt x="16764" y="880"/>
                </a:lnTo>
                <a:lnTo>
                  <a:pt x="16764" y="770"/>
                </a:lnTo>
                <a:lnTo>
                  <a:pt x="16727" y="697"/>
                </a:lnTo>
                <a:lnTo>
                  <a:pt x="16654" y="660"/>
                </a:lnTo>
                <a:lnTo>
                  <a:pt x="16544" y="660"/>
                </a:lnTo>
                <a:lnTo>
                  <a:pt x="15920" y="770"/>
                </a:lnTo>
                <a:lnTo>
                  <a:pt x="15333" y="954"/>
                </a:lnTo>
                <a:lnTo>
                  <a:pt x="15333" y="954"/>
                </a:lnTo>
                <a:lnTo>
                  <a:pt x="15590" y="807"/>
                </a:lnTo>
                <a:lnTo>
                  <a:pt x="15884" y="660"/>
                </a:lnTo>
                <a:lnTo>
                  <a:pt x="16177" y="550"/>
                </a:lnTo>
                <a:lnTo>
                  <a:pt x="16434" y="477"/>
                </a:lnTo>
                <a:close/>
                <a:moveTo>
                  <a:pt x="9354" y="4182"/>
                </a:moveTo>
                <a:lnTo>
                  <a:pt x="9208" y="4255"/>
                </a:lnTo>
                <a:lnTo>
                  <a:pt x="9134" y="4365"/>
                </a:lnTo>
                <a:lnTo>
                  <a:pt x="9134" y="4439"/>
                </a:lnTo>
                <a:lnTo>
                  <a:pt x="9171" y="4512"/>
                </a:lnTo>
                <a:lnTo>
                  <a:pt x="9208" y="4585"/>
                </a:lnTo>
                <a:lnTo>
                  <a:pt x="9281" y="4622"/>
                </a:lnTo>
                <a:lnTo>
                  <a:pt x="9428" y="4622"/>
                </a:lnTo>
                <a:lnTo>
                  <a:pt x="9538" y="4585"/>
                </a:lnTo>
                <a:lnTo>
                  <a:pt x="9611" y="4475"/>
                </a:lnTo>
                <a:lnTo>
                  <a:pt x="9648" y="4402"/>
                </a:lnTo>
                <a:lnTo>
                  <a:pt x="9648" y="4292"/>
                </a:lnTo>
                <a:lnTo>
                  <a:pt x="9611" y="4255"/>
                </a:lnTo>
                <a:lnTo>
                  <a:pt x="9538" y="4182"/>
                </a:lnTo>
                <a:close/>
                <a:moveTo>
                  <a:pt x="13243" y="6566"/>
                </a:moveTo>
                <a:lnTo>
                  <a:pt x="13169" y="6639"/>
                </a:lnTo>
                <a:lnTo>
                  <a:pt x="13133" y="6713"/>
                </a:lnTo>
                <a:lnTo>
                  <a:pt x="13133" y="6860"/>
                </a:lnTo>
                <a:lnTo>
                  <a:pt x="13133" y="6933"/>
                </a:lnTo>
                <a:lnTo>
                  <a:pt x="13206" y="6970"/>
                </a:lnTo>
                <a:lnTo>
                  <a:pt x="13316" y="7006"/>
                </a:lnTo>
                <a:lnTo>
                  <a:pt x="13463" y="6970"/>
                </a:lnTo>
                <a:lnTo>
                  <a:pt x="13536" y="6933"/>
                </a:lnTo>
                <a:lnTo>
                  <a:pt x="13536" y="6860"/>
                </a:lnTo>
                <a:lnTo>
                  <a:pt x="13573" y="6750"/>
                </a:lnTo>
                <a:lnTo>
                  <a:pt x="13536" y="6676"/>
                </a:lnTo>
                <a:lnTo>
                  <a:pt x="13463" y="6603"/>
                </a:lnTo>
                <a:lnTo>
                  <a:pt x="13316" y="6566"/>
                </a:lnTo>
                <a:close/>
                <a:moveTo>
                  <a:pt x="12216" y="7300"/>
                </a:moveTo>
                <a:lnTo>
                  <a:pt x="12105" y="7336"/>
                </a:lnTo>
                <a:lnTo>
                  <a:pt x="12032" y="7410"/>
                </a:lnTo>
                <a:lnTo>
                  <a:pt x="11995" y="7520"/>
                </a:lnTo>
                <a:lnTo>
                  <a:pt x="11995" y="7630"/>
                </a:lnTo>
                <a:lnTo>
                  <a:pt x="12032" y="7703"/>
                </a:lnTo>
                <a:lnTo>
                  <a:pt x="12105" y="7777"/>
                </a:lnTo>
                <a:lnTo>
                  <a:pt x="12216" y="7777"/>
                </a:lnTo>
                <a:lnTo>
                  <a:pt x="12289" y="7740"/>
                </a:lnTo>
                <a:lnTo>
                  <a:pt x="12362" y="7703"/>
                </a:lnTo>
                <a:lnTo>
                  <a:pt x="12436" y="7630"/>
                </a:lnTo>
                <a:lnTo>
                  <a:pt x="12436" y="7520"/>
                </a:lnTo>
                <a:lnTo>
                  <a:pt x="12436" y="7410"/>
                </a:lnTo>
                <a:lnTo>
                  <a:pt x="12326" y="7336"/>
                </a:lnTo>
                <a:lnTo>
                  <a:pt x="12216" y="7300"/>
                </a:lnTo>
                <a:close/>
                <a:moveTo>
                  <a:pt x="12729" y="8033"/>
                </a:moveTo>
                <a:lnTo>
                  <a:pt x="12656" y="8107"/>
                </a:lnTo>
                <a:lnTo>
                  <a:pt x="12656" y="8143"/>
                </a:lnTo>
                <a:lnTo>
                  <a:pt x="12619" y="8253"/>
                </a:lnTo>
                <a:lnTo>
                  <a:pt x="12619" y="8400"/>
                </a:lnTo>
                <a:lnTo>
                  <a:pt x="12656" y="8437"/>
                </a:lnTo>
                <a:lnTo>
                  <a:pt x="12692" y="8474"/>
                </a:lnTo>
                <a:lnTo>
                  <a:pt x="12729" y="8474"/>
                </a:lnTo>
                <a:lnTo>
                  <a:pt x="12802" y="8510"/>
                </a:lnTo>
                <a:lnTo>
                  <a:pt x="12912" y="8474"/>
                </a:lnTo>
                <a:lnTo>
                  <a:pt x="12986" y="8437"/>
                </a:lnTo>
                <a:lnTo>
                  <a:pt x="13022" y="8400"/>
                </a:lnTo>
                <a:lnTo>
                  <a:pt x="13022" y="8253"/>
                </a:lnTo>
                <a:lnTo>
                  <a:pt x="13022" y="8180"/>
                </a:lnTo>
                <a:lnTo>
                  <a:pt x="12949" y="8107"/>
                </a:lnTo>
                <a:lnTo>
                  <a:pt x="12912" y="8033"/>
                </a:lnTo>
                <a:close/>
                <a:moveTo>
                  <a:pt x="10051" y="2128"/>
                </a:moveTo>
                <a:lnTo>
                  <a:pt x="10455" y="2164"/>
                </a:lnTo>
                <a:lnTo>
                  <a:pt x="10858" y="2238"/>
                </a:lnTo>
                <a:lnTo>
                  <a:pt x="11262" y="2348"/>
                </a:lnTo>
                <a:lnTo>
                  <a:pt x="11225" y="2458"/>
                </a:lnTo>
                <a:lnTo>
                  <a:pt x="11262" y="2568"/>
                </a:lnTo>
                <a:lnTo>
                  <a:pt x="11335" y="2641"/>
                </a:lnTo>
                <a:lnTo>
                  <a:pt x="11445" y="2715"/>
                </a:lnTo>
                <a:lnTo>
                  <a:pt x="11629" y="2715"/>
                </a:lnTo>
                <a:lnTo>
                  <a:pt x="11775" y="2788"/>
                </a:lnTo>
                <a:lnTo>
                  <a:pt x="12105" y="2935"/>
                </a:lnTo>
                <a:lnTo>
                  <a:pt x="12179" y="2971"/>
                </a:lnTo>
                <a:lnTo>
                  <a:pt x="12252" y="3008"/>
                </a:lnTo>
                <a:lnTo>
                  <a:pt x="12472" y="3191"/>
                </a:lnTo>
                <a:lnTo>
                  <a:pt x="12692" y="3412"/>
                </a:lnTo>
                <a:lnTo>
                  <a:pt x="13096" y="3852"/>
                </a:lnTo>
                <a:lnTo>
                  <a:pt x="11482" y="4842"/>
                </a:lnTo>
                <a:lnTo>
                  <a:pt x="9868" y="5796"/>
                </a:lnTo>
                <a:lnTo>
                  <a:pt x="6090" y="8070"/>
                </a:lnTo>
                <a:lnTo>
                  <a:pt x="5209" y="8620"/>
                </a:lnTo>
                <a:lnTo>
                  <a:pt x="5356" y="8327"/>
                </a:lnTo>
                <a:lnTo>
                  <a:pt x="5649" y="7960"/>
                </a:lnTo>
                <a:lnTo>
                  <a:pt x="5943" y="7557"/>
                </a:lnTo>
                <a:lnTo>
                  <a:pt x="5906" y="7483"/>
                </a:lnTo>
                <a:lnTo>
                  <a:pt x="5870" y="7483"/>
                </a:lnTo>
                <a:lnTo>
                  <a:pt x="5686" y="7593"/>
                </a:lnTo>
                <a:lnTo>
                  <a:pt x="5539" y="7740"/>
                </a:lnTo>
                <a:lnTo>
                  <a:pt x="5209" y="8070"/>
                </a:lnTo>
                <a:lnTo>
                  <a:pt x="4989" y="8437"/>
                </a:lnTo>
                <a:lnTo>
                  <a:pt x="4769" y="8840"/>
                </a:lnTo>
                <a:lnTo>
                  <a:pt x="4732" y="8877"/>
                </a:lnTo>
                <a:lnTo>
                  <a:pt x="4622" y="8584"/>
                </a:lnTo>
                <a:lnTo>
                  <a:pt x="4916" y="8107"/>
                </a:lnTo>
                <a:lnTo>
                  <a:pt x="5283" y="7630"/>
                </a:lnTo>
                <a:lnTo>
                  <a:pt x="5649" y="7190"/>
                </a:lnTo>
                <a:lnTo>
                  <a:pt x="6016" y="6786"/>
                </a:lnTo>
                <a:lnTo>
                  <a:pt x="6016" y="6750"/>
                </a:lnTo>
                <a:lnTo>
                  <a:pt x="6016" y="6713"/>
                </a:lnTo>
                <a:lnTo>
                  <a:pt x="5943" y="6713"/>
                </a:lnTo>
                <a:lnTo>
                  <a:pt x="5539" y="7043"/>
                </a:lnTo>
                <a:lnTo>
                  <a:pt x="5173" y="7410"/>
                </a:lnTo>
                <a:lnTo>
                  <a:pt x="4842" y="7777"/>
                </a:lnTo>
                <a:lnTo>
                  <a:pt x="4512" y="8180"/>
                </a:lnTo>
                <a:lnTo>
                  <a:pt x="4476" y="7923"/>
                </a:lnTo>
                <a:lnTo>
                  <a:pt x="4439" y="7667"/>
                </a:lnTo>
                <a:lnTo>
                  <a:pt x="4659" y="7336"/>
                </a:lnTo>
                <a:lnTo>
                  <a:pt x="4879" y="7080"/>
                </a:lnTo>
                <a:lnTo>
                  <a:pt x="5686" y="6016"/>
                </a:lnTo>
                <a:lnTo>
                  <a:pt x="5723" y="5943"/>
                </a:lnTo>
                <a:lnTo>
                  <a:pt x="5686" y="5906"/>
                </a:lnTo>
                <a:lnTo>
                  <a:pt x="5576" y="5906"/>
                </a:lnTo>
                <a:lnTo>
                  <a:pt x="5283" y="6199"/>
                </a:lnTo>
                <a:lnTo>
                  <a:pt x="4953" y="6529"/>
                </a:lnTo>
                <a:lnTo>
                  <a:pt x="4402" y="7153"/>
                </a:lnTo>
                <a:lnTo>
                  <a:pt x="4402" y="6529"/>
                </a:lnTo>
                <a:lnTo>
                  <a:pt x="4622" y="6199"/>
                </a:lnTo>
                <a:lnTo>
                  <a:pt x="4953" y="5759"/>
                </a:lnTo>
                <a:lnTo>
                  <a:pt x="5136" y="5502"/>
                </a:lnTo>
                <a:lnTo>
                  <a:pt x="5246" y="5392"/>
                </a:lnTo>
                <a:lnTo>
                  <a:pt x="5393" y="5319"/>
                </a:lnTo>
                <a:lnTo>
                  <a:pt x="5429" y="5319"/>
                </a:lnTo>
                <a:lnTo>
                  <a:pt x="5429" y="5282"/>
                </a:lnTo>
                <a:lnTo>
                  <a:pt x="5393" y="5246"/>
                </a:lnTo>
                <a:lnTo>
                  <a:pt x="5393" y="5209"/>
                </a:lnTo>
                <a:lnTo>
                  <a:pt x="5173" y="5209"/>
                </a:lnTo>
                <a:lnTo>
                  <a:pt x="5063" y="5282"/>
                </a:lnTo>
                <a:lnTo>
                  <a:pt x="4953" y="5356"/>
                </a:lnTo>
                <a:lnTo>
                  <a:pt x="4769" y="5539"/>
                </a:lnTo>
                <a:lnTo>
                  <a:pt x="4622" y="5722"/>
                </a:lnTo>
                <a:lnTo>
                  <a:pt x="4476" y="5869"/>
                </a:lnTo>
                <a:lnTo>
                  <a:pt x="4586" y="5466"/>
                </a:lnTo>
                <a:lnTo>
                  <a:pt x="4732" y="5062"/>
                </a:lnTo>
                <a:lnTo>
                  <a:pt x="4879" y="4842"/>
                </a:lnTo>
                <a:lnTo>
                  <a:pt x="5026" y="4622"/>
                </a:lnTo>
                <a:lnTo>
                  <a:pt x="5209" y="4402"/>
                </a:lnTo>
                <a:lnTo>
                  <a:pt x="5393" y="4219"/>
                </a:lnTo>
                <a:lnTo>
                  <a:pt x="5796" y="3852"/>
                </a:lnTo>
                <a:lnTo>
                  <a:pt x="6236" y="3522"/>
                </a:lnTo>
                <a:lnTo>
                  <a:pt x="6677" y="3228"/>
                </a:lnTo>
                <a:lnTo>
                  <a:pt x="7117" y="2935"/>
                </a:lnTo>
                <a:lnTo>
                  <a:pt x="7594" y="2715"/>
                </a:lnTo>
                <a:lnTo>
                  <a:pt x="8070" y="2494"/>
                </a:lnTo>
                <a:lnTo>
                  <a:pt x="8474" y="2348"/>
                </a:lnTo>
                <a:lnTo>
                  <a:pt x="8841" y="2238"/>
                </a:lnTo>
                <a:lnTo>
                  <a:pt x="9244" y="2164"/>
                </a:lnTo>
                <a:lnTo>
                  <a:pt x="9648" y="2128"/>
                </a:lnTo>
                <a:close/>
                <a:moveTo>
                  <a:pt x="13316" y="4219"/>
                </a:moveTo>
                <a:lnTo>
                  <a:pt x="13426" y="4365"/>
                </a:lnTo>
                <a:lnTo>
                  <a:pt x="12582" y="5026"/>
                </a:lnTo>
                <a:lnTo>
                  <a:pt x="11702" y="5649"/>
                </a:lnTo>
                <a:lnTo>
                  <a:pt x="10785" y="6273"/>
                </a:lnTo>
                <a:lnTo>
                  <a:pt x="9868" y="6860"/>
                </a:lnTo>
                <a:lnTo>
                  <a:pt x="8877" y="7446"/>
                </a:lnTo>
                <a:lnTo>
                  <a:pt x="7887" y="8033"/>
                </a:lnTo>
                <a:lnTo>
                  <a:pt x="6860" y="8584"/>
                </a:lnTo>
                <a:lnTo>
                  <a:pt x="5796" y="9097"/>
                </a:lnTo>
                <a:lnTo>
                  <a:pt x="4989" y="9464"/>
                </a:lnTo>
                <a:lnTo>
                  <a:pt x="4916" y="9317"/>
                </a:lnTo>
                <a:lnTo>
                  <a:pt x="4953" y="9207"/>
                </a:lnTo>
                <a:lnTo>
                  <a:pt x="6053" y="8584"/>
                </a:lnTo>
                <a:lnTo>
                  <a:pt x="10198" y="6089"/>
                </a:lnTo>
                <a:lnTo>
                  <a:pt x="11775" y="5136"/>
                </a:lnTo>
                <a:lnTo>
                  <a:pt x="13316" y="4219"/>
                </a:lnTo>
                <a:close/>
                <a:moveTo>
                  <a:pt x="3962" y="7960"/>
                </a:moveTo>
                <a:lnTo>
                  <a:pt x="3999" y="8070"/>
                </a:lnTo>
                <a:lnTo>
                  <a:pt x="3999" y="8107"/>
                </a:lnTo>
                <a:lnTo>
                  <a:pt x="4146" y="8694"/>
                </a:lnTo>
                <a:lnTo>
                  <a:pt x="3962" y="9024"/>
                </a:lnTo>
                <a:lnTo>
                  <a:pt x="3925" y="9097"/>
                </a:lnTo>
                <a:lnTo>
                  <a:pt x="3925" y="9134"/>
                </a:lnTo>
                <a:lnTo>
                  <a:pt x="3999" y="9244"/>
                </a:lnTo>
                <a:lnTo>
                  <a:pt x="3339" y="9501"/>
                </a:lnTo>
                <a:lnTo>
                  <a:pt x="3008" y="9611"/>
                </a:lnTo>
                <a:lnTo>
                  <a:pt x="2642" y="9684"/>
                </a:lnTo>
                <a:lnTo>
                  <a:pt x="2898" y="9171"/>
                </a:lnTo>
                <a:lnTo>
                  <a:pt x="3229" y="8694"/>
                </a:lnTo>
                <a:lnTo>
                  <a:pt x="3559" y="8327"/>
                </a:lnTo>
                <a:lnTo>
                  <a:pt x="3962" y="7960"/>
                </a:lnTo>
                <a:close/>
                <a:moveTo>
                  <a:pt x="13609" y="4732"/>
                </a:moveTo>
                <a:lnTo>
                  <a:pt x="13683" y="4915"/>
                </a:lnTo>
                <a:lnTo>
                  <a:pt x="12986" y="5502"/>
                </a:lnTo>
                <a:lnTo>
                  <a:pt x="12105" y="6199"/>
                </a:lnTo>
                <a:lnTo>
                  <a:pt x="11225" y="6823"/>
                </a:lnTo>
                <a:lnTo>
                  <a:pt x="10308" y="7446"/>
                </a:lnTo>
                <a:lnTo>
                  <a:pt x="9354" y="8033"/>
                </a:lnTo>
                <a:lnTo>
                  <a:pt x="8401" y="8584"/>
                </a:lnTo>
                <a:lnTo>
                  <a:pt x="7447" y="9097"/>
                </a:lnTo>
                <a:lnTo>
                  <a:pt x="6456" y="9574"/>
                </a:lnTo>
                <a:lnTo>
                  <a:pt x="5429" y="10014"/>
                </a:lnTo>
                <a:lnTo>
                  <a:pt x="5246" y="9794"/>
                </a:lnTo>
                <a:lnTo>
                  <a:pt x="5466" y="9684"/>
                </a:lnTo>
                <a:lnTo>
                  <a:pt x="6603" y="9134"/>
                </a:lnTo>
                <a:lnTo>
                  <a:pt x="7740" y="8547"/>
                </a:lnTo>
                <a:lnTo>
                  <a:pt x="8877" y="7923"/>
                </a:lnTo>
                <a:lnTo>
                  <a:pt x="9978" y="7263"/>
                </a:lnTo>
                <a:lnTo>
                  <a:pt x="10895" y="6676"/>
                </a:lnTo>
                <a:lnTo>
                  <a:pt x="11812" y="6053"/>
                </a:lnTo>
                <a:lnTo>
                  <a:pt x="12729" y="5392"/>
                </a:lnTo>
                <a:lnTo>
                  <a:pt x="13609" y="4732"/>
                </a:lnTo>
                <a:close/>
                <a:moveTo>
                  <a:pt x="11995" y="9721"/>
                </a:moveTo>
                <a:lnTo>
                  <a:pt x="12472" y="9831"/>
                </a:lnTo>
                <a:lnTo>
                  <a:pt x="12436" y="9867"/>
                </a:lnTo>
                <a:lnTo>
                  <a:pt x="12032" y="10271"/>
                </a:lnTo>
                <a:lnTo>
                  <a:pt x="12032" y="10198"/>
                </a:lnTo>
                <a:lnTo>
                  <a:pt x="11995" y="9721"/>
                </a:lnTo>
                <a:close/>
                <a:moveTo>
                  <a:pt x="2715" y="8804"/>
                </a:moveTo>
                <a:lnTo>
                  <a:pt x="2422" y="9317"/>
                </a:lnTo>
                <a:lnTo>
                  <a:pt x="2165" y="9867"/>
                </a:lnTo>
                <a:lnTo>
                  <a:pt x="2165" y="9941"/>
                </a:lnTo>
                <a:lnTo>
                  <a:pt x="2201" y="10051"/>
                </a:lnTo>
                <a:lnTo>
                  <a:pt x="2275" y="10088"/>
                </a:lnTo>
                <a:lnTo>
                  <a:pt x="2348" y="10124"/>
                </a:lnTo>
                <a:lnTo>
                  <a:pt x="2898" y="10014"/>
                </a:lnTo>
                <a:lnTo>
                  <a:pt x="3449" y="9867"/>
                </a:lnTo>
                <a:lnTo>
                  <a:pt x="3925" y="9684"/>
                </a:lnTo>
                <a:lnTo>
                  <a:pt x="4439" y="9464"/>
                </a:lnTo>
                <a:lnTo>
                  <a:pt x="4549" y="9684"/>
                </a:lnTo>
                <a:lnTo>
                  <a:pt x="3559" y="10124"/>
                </a:lnTo>
                <a:lnTo>
                  <a:pt x="3082" y="10308"/>
                </a:lnTo>
                <a:lnTo>
                  <a:pt x="2568" y="10528"/>
                </a:lnTo>
                <a:lnTo>
                  <a:pt x="2275" y="10638"/>
                </a:lnTo>
                <a:lnTo>
                  <a:pt x="2018" y="10674"/>
                </a:lnTo>
                <a:lnTo>
                  <a:pt x="1761" y="10711"/>
                </a:lnTo>
                <a:lnTo>
                  <a:pt x="1468" y="10711"/>
                </a:lnTo>
                <a:lnTo>
                  <a:pt x="2091" y="9794"/>
                </a:lnTo>
                <a:lnTo>
                  <a:pt x="2348" y="9317"/>
                </a:lnTo>
                <a:lnTo>
                  <a:pt x="2642" y="8877"/>
                </a:lnTo>
                <a:lnTo>
                  <a:pt x="2715" y="8804"/>
                </a:lnTo>
                <a:close/>
                <a:moveTo>
                  <a:pt x="13829" y="5429"/>
                </a:moveTo>
                <a:lnTo>
                  <a:pt x="13940" y="5943"/>
                </a:lnTo>
                <a:lnTo>
                  <a:pt x="13940" y="6456"/>
                </a:lnTo>
                <a:lnTo>
                  <a:pt x="13940" y="6896"/>
                </a:lnTo>
                <a:lnTo>
                  <a:pt x="13866" y="7336"/>
                </a:lnTo>
                <a:lnTo>
                  <a:pt x="13756" y="7740"/>
                </a:lnTo>
                <a:lnTo>
                  <a:pt x="13609" y="8143"/>
                </a:lnTo>
                <a:lnTo>
                  <a:pt x="13426" y="8547"/>
                </a:lnTo>
                <a:lnTo>
                  <a:pt x="13206" y="8914"/>
                </a:lnTo>
                <a:lnTo>
                  <a:pt x="12949" y="9281"/>
                </a:lnTo>
                <a:lnTo>
                  <a:pt x="12656" y="9647"/>
                </a:lnTo>
                <a:lnTo>
                  <a:pt x="12289" y="9611"/>
                </a:lnTo>
                <a:lnTo>
                  <a:pt x="11922" y="9537"/>
                </a:lnTo>
                <a:lnTo>
                  <a:pt x="11849" y="9574"/>
                </a:lnTo>
                <a:lnTo>
                  <a:pt x="11812" y="9574"/>
                </a:lnTo>
                <a:lnTo>
                  <a:pt x="11775" y="9647"/>
                </a:lnTo>
                <a:lnTo>
                  <a:pt x="11702" y="10418"/>
                </a:lnTo>
                <a:lnTo>
                  <a:pt x="11702" y="10491"/>
                </a:lnTo>
                <a:lnTo>
                  <a:pt x="11409" y="10711"/>
                </a:lnTo>
                <a:lnTo>
                  <a:pt x="11188" y="10821"/>
                </a:lnTo>
                <a:lnTo>
                  <a:pt x="11152" y="10858"/>
                </a:lnTo>
                <a:lnTo>
                  <a:pt x="11042" y="10931"/>
                </a:lnTo>
                <a:lnTo>
                  <a:pt x="11042" y="10564"/>
                </a:lnTo>
                <a:lnTo>
                  <a:pt x="11115" y="10198"/>
                </a:lnTo>
                <a:lnTo>
                  <a:pt x="11188" y="9867"/>
                </a:lnTo>
                <a:lnTo>
                  <a:pt x="11298" y="9501"/>
                </a:lnTo>
                <a:lnTo>
                  <a:pt x="11298" y="9464"/>
                </a:lnTo>
                <a:lnTo>
                  <a:pt x="11262" y="9427"/>
                </a:lnTo>
                <a:lnTo>
                  <a:pt x="11225" y="9427"/>
                </a:lnTo>
                <a:lnTo>
                  <a:pt x="11188" y="9464"/>
                </a:lnTo>
                <a:lnTo>
                  <a:pt x="11078" y="9647"/>
                </a:lnTo>
                <a:lnTo>
                  <a:pt x="10968" y="9831"/>
                </a:lnTo>
                <a:lnTo>
                  <a:pt x="10785" y="10234"/>
                </a:lnTo>
                <a:lnTo>
                  <a:pt x="10712" y="10638"/>
                </a:lnTo>
                <a:lnTo>
                  <a:pt x="10712" y="11078"/>
                </a:lnTo>
                <a:lnTo>
                  <a:pt x="10271" y="11261"/>
                </a:lnTo>
                <a:lnTo>
                  <a:pt x="9831" y="11371"/>
                </a:lnTo>
                <a:lnTo>
                  <a:pt x="9868" y="11005"/>
                </a:lnTo>
                <a:lnTo>
                  <a:pt x="9978" y="10638"/>
                </a:lnTo>
                <a:lnTo>
                  <a:pt x="10051" y="10344"/>
                </a:lnTo>
                <a:lnTo>
                  <a:pt x="10161" y="10088"/>
                </a:lnTo>
                <a:lnTo>
                  <a:pt x="10418" y="9574"/>
                </a:lnTo>
                <a:lnTo>
                  <a:pt x="10418" y="9537"/>
                </a:lnTo>
                <a:lnTo>
                  <a:pt x="10381" y="9501"/>
                </a:lnTo>
                <a:lnTo>
                  <a:pt x="10345" y="9501"/>
                </a:lnTo>
                <a:lnTo>
                  <a:pt x="10345" y="9537"/>
                </a:lnTo>
                <a:lnTo>
                  <a:pt x="10015" y="9941"/>
                </a:lnTo>
                <a:lnTo>
                  <a:pt x="9758" y="10418"/>
                </a:lnTo>
                <a:lnTo>
                  <a:pt x="9538" y="10895"/>
                </a:lnTo>
                <a:lnTo>
                  <a:pt x="9501" y="11151"/>
                </a:lnTo>
                <a:lnTo>
                  <a:pt x="9428" y="11408"/>
                </a:lnTo>
                <a:lnTo>
                  <a:pt x="8951" y="11408"/>
                </a:lnTo>
                <a:lnTo>
                  <a:pt x="8951" y="11261"/>
                </a:lnTo>
                <a:lnTo>
                  <a:pt x="8914" y="11225"/>
                </a:lnTo>
                <a:lnTo>
                  <a:pt x="8877" y="11188"/>
                </a:lnTo>
                <a:lnTo>
                  <a:pt x="8841" y="11188"/>
                </a:lnTo>
                <a:lnTo>
                  <a:pt x="8804" y="11225"/>
                </a:lnTo>
                <a:lnTo>
                  <a:pt x="8731" y="11298"/>
                </a:lnTo>
                <a:lnTo>
                  <a:pt x="9171" y="10454"/>
                </a:lnTo>
                <a:lnTo>
                  <a:pt x="9391" y="10051"/>
                </a:lnTo>
                <a:lnTo>
                  <a:pt x="9684" y="9647"/>
                </a:lnTo>
                <a:lnTo>
                  <a:pt x="9684" y="9611"/>
                </a:lnTo>
                <a:lnTo>
                  <a:pt x="9648" y="9611"/>
                </a:lnTo>
                <a:lnTo>
                  <a:pt x="9648" y="9574"/>
                </a:lnTo>
                <a:lnTo>
                  <a:pt x="9611" y="9611"/>
                </a:lnTo>
                <a:lnTo>
                  <a:pt x="9244" y="10014"/>
                </a:lnTo>
                <a:lnTo>
                  <a:pt x="8914" y="10418"/>
                </a:lnTo>
                <a:lnTo>
                  <a:pt x="8621" y="10858"/>
                </a:lnTo>
                <a:lnTo>
                  <a:pt x="8327" y="11335"/>
                </a:lnTo>
                <a:lnTo>
                  <a:pt x="7960" y="11225"/>
                </a:lnTo>
                <a:lnTo>
                  <a:pt x="7997" y="11188"/>
                </a:lnTo>
                <a:lnTo>
                  <a:pt x="7997" y="11151"/>
                </a:lnTo>
                <a:lnTo>
                  <a:pt x="7960" y="11115"/>
                </a:lnTo>
                <a:lnTo>
                  <a:pt x="7960" y="11078"/>
                </a:lnTo>
                <a:lnTo>
                  <a:pt x="7924" y="10968"/>
                </a:lnTo>
                <a:lnTo>
                  <a:pt x="7960" y="10858"/>
                </a:lnTo>
                <a:lnTo>
                  <a:pt x="8034" y="10601"/>
                </a:lnTo>
                <a:lnTo>
                  <a:pt x="8181" y="10308"/>
                </a:lnTo>
                <a:lnTo>
                  <a:pt x="8474" y="9831"/>
                </a:lnTo>
                <a:lnTo>
                  <a:pt x="8767" y="9427"/>
                </a:lnTo>
                <a:lnTo>
                  <a:pt x="8804" y="9391"/>
                </a:lnTo>
                <a:lnTo>
                  <a:pt x="8767" y="9317"/>
                </a:lnTo>
                <a:lnTo>
                  <a:pt x="8694" y="9317"/>
                </a:lnTo>
                <a:lnTo>
                  <a:pt x="8364" y="9537"/>
                </a:lnTo>
                <a:lnTo>
                  <a:pt x="8107" y="9831"/>
                </a:lnTo>
                <a:lnTo>
                  <a:pt x="7887" y="10124"/>
                </a:lnTo>
                <a:lnTo>
                  <a:pt x="7704" y="10454"/>
                </a:lnTo>
                <a:lnTo>
                  <a:pt x="7594" y="10784"/>
                </a:lnTo>
                <a:lnTo>
                  <a:pt x="7557" y="10968"/>
                </a:lnTo>
                <a:lnTo>
                  <a:pt x="7594" y="11115"/>
                </a:lnTo>
                <a:lnTo>
                  <a:pt x="7153" y="10968"/>
                </a:lnTo>
                <a:lnTo>
                  <a:pt x="6713" y="10784"/>
                </a:lnTo>
                <a:lnTo>
                  <a:pt x="6933" y="10564"/>
                </a:lnTo>
                <a:lnTo>
                  <a:pt x="7080" y="10344"/>
                </a:lnTo>
                <a:lnTo>
                  <a:pt x="7153" y="10234"/>
                </a:lnTo>
                <a:lnTo>
                  <a:pt x="7190" y="10124"/>
                </a:lnTo>
                <a:lnTo>
                  <a:pt x="7190" y="10088"/>
                </a:lnTo>
                <a:lnTo>
                  <a:pt x="7153" y="10088"/>
                </a:lnTo>
                <a:lnTo>
                  <a:pt x="7080" y="10124"/>
                </a:lnTo>
                <a:lnTo>
                  <a:pt x="7007" y="10161"/>
                </a:lnTo>
                <a:lnTo>
                  <a:pt x="6823" y="10308"/>
                </a:lnTo>
                <a:lnTo>
                  <a:pt x="6493" y="10564"/>
                </a:lnTo>
                <a:lnTo>
                  <a:pt x="6420" y="10638"/>
                </a:lnTo>
                <a:lnTo>
                  <a:pt x="5906" y="10344"/>
                </a:lnTo>
                <a:lnTo>
                  <a:pt x="6897" y="9904"/>
                </a:lnTo>
                <a:lnTo>
                  <a:pt x="7887" y="9391"/>
                </a:lnTo>
                <a:lnTo>
                  <a:pt x="8877" y="8877"/>
                </a:lnTo>
                <a:lnTo>
                  <a:pt x="9795" y="8327"/>
                </a:lnTo>
                <a:lnTo>
                  <a:pt x="10748" y="7740"/>
                </a:lnTo>
                <a:lnTo>
                  <a:pt x="11665" y="7116"/>
                </a:lnTo>
                <a:lnTo>
                  <a:pt x="12546" y="6456"/>
                </a:lnTo>
                <a:lnTo>
                  <a:pt x="13426" y="5796"/>
                </a:lnTo>
                <a:lnTo>
                  <a:pt x="13829" y="5429"/>
                </a:lnTo>
                <a:close/>
                <a:moveTo>
                  <a:pt x="1651" y="9757"/>
                </a:moveTo>
                <a:lnTo>
                  <a:pt x="1028" y="10711"/>
                </a:lnTo>
                <a:lnTo>
                  <a:pt x="991" y="10784"/>
                </a:lnTo>
                <a:lnTo>
                  <a:pt x="1028" y="10858"/>
                </a:lnTo>
                <a:lnTo>
                  <a:pt x="1028" y="10931"/>
                </a:lnTo>
                <a:lnTo>
                  <a:pt x="1101" y="10968"/>
                </a:lnTo>
                <a:lnTo>
                  <a:pt x="1358" y="11041"/>
                </a:lnTo>
                <a:lnTo>
                  <a:pt x="1651" y="11078"/>
                </a:lnTo>
                <a:lnTo>
                  <a:pt x="1908" y="11078"/>
                </a:lnTo>
                <a:lnTo>
                  <a:pt x="2165" y="11041"/>
                </a:lnTo>
                <a:lnTo>
                  <a:pt x="2715" y="10858"/>
                </a:lnTo>
                <a:lnTo>
                  <a:pt x="3229" y="10638"/>
                </a:lnTo>
                <a:lnTo>
                  <a:pt x="4769" y="10014"/>
                </a:lnTo>
                <a:lnTo>
                  <a:pt x="4953" y="10198"/>
                </a:lnTo>
                <a:lnTo>
                  <a:pt x="4072" y="10564"/>
                </a:lnTo>
                <a:lnTo>
                  <a:pt x="3192" y="10895"/>
                </a:lnTo>
                <a:lnTo>
                  <a:pt x="2238" y="11188"/>
                </a:lnTo>
                <a:lnTo>
                  <a:pt x="1248" y="11445"/>
                </a:lnTo>
                <a:lnTo>
                  <a:pt x="1101" y="11518"/>
                </a:lnTo>
                <a:lnTo>
                  <a:pt x="844" y="11555"/>
                </a:lnTo>
                <a:lnTo>
                  <a:pt x="624" y="11555"/>
                </a:lnTo>
                <a:lnTo>
                  <a:pt x="551" y="11518"/>
                </a:lnTo>
                <a:lnTo>
                  <a:pt x="477" y="11481"/>
                </a:lnTo>
                <a:lnTo>
                  <a:pt x="477" y="11408"/>
                </a:lnTo>
                <a:lnTo>
                  <a:pt x="514" y="11298"/>
                </a:lnTo>
                <a:lnTo>
                  <a:pt x="661" y="11005"/>
                </a:lnTo>
                <a:lnTo>
                  <a:pt x="991" y="10601"/>
                </a:lnTo>
                <a:lnTo>
                  <a:pt x="1321" y="10161"/>
                </a:lnTo>
                <a:lnTo>
                  <a:pt x="1651" y="9757"/>
                </a:lnTo>
                <a:close/>
                <a:moveTo>
                  <a:pt x="16324" y="0"/>
                </a:moveTo>
                <a:lnTo>
                  <a:pt x="16140" y="37"/>
                </a:lnTo>
                <a:lnTo>
                  <a:pt x="15774" y="147"/>
                </a:lnTo>
                <a:lnTo>
                  <a:pt x="15480" y="330"/>
                </a:lnTo>
                <a:lnTo>
                  <a:pt x="14636" y="807"/>
                </a:lnTo>
                <a:lnTo>
                  <a:pt x="13866" y="1357"/>
                </a:lnTo>
                <a:lnTo>
                  <a:pt x="13059" y="1908"/>
                </a:lnTo>
                <a:lnTo>
                  <a:pt x="12289" y="2458"/>
                </a:lnTo>
                <a:lnTo>
                  <a:pt x="12032" y="2311"/>
                </a:lnTo>
                <a:lnTo>
                  <a:pt x="11812" y="2238"/>
                </a:lnTo>
                <a:lnTo>
                  <a:pt x="11629" y="2238"/>
                </a:lnTo>
                <a:lnTo>
                  <a:pt x="11372" y="2091"/>
                </a:lnTo>
                <a:lnTo>
                  <a:pt x="11115" y="1981"/>
                </a:lnTo>
                <a:lnTo>
                  <a:pt x="10858" y="1908"/>
                </a:lnTo>
                <a:lnTo>
                  <a:pt x="10565" y="1834"/>
                </a:lnTo>
                <a:lnTo>
                  <a:pt x="10015" y="1761"/>
                </a:lnTo>
                <a:lnTo>
                  <a:pt x="9464" y="1761"/>
                </a:lnTo>
                <a:lnTo>
                  <a:pt x="8914" y="1834"/>
                </a:lnTo>
                <a:lnTo>
                  <a:pt x="8364" y="1981"/>
                </a:lnTo>
                <a:lnTo>
                  <a:pt x="7814" y="2164"/>
                </a:lnTo>
                <a:lnTo>
                  <a:pt x="7300" y="2384"/>
                </a:lnTo>
                <a:lnTo>
                  <a:pt x="6677" y="2715"/>
                </a:lnTo>
                <a:lnTo>
                  <a:pt x="6090" y="3081"/>
                </a:lnTo>
                <a:lnTo>
                  <a:pt x="5503" y="3522"/>
                </a:lnTo>
                <a:lnTo>
                  <a:pt x="4989" y="3962"/>
                </a:lnTo>
                <a:lnTo>
                  <a:pt x="4769" y="4219"/>
                </a:lnTo>
                <a:lnTo>
                  <a:pt x="4549" y="4475"/>
                </a:lnTo>
                <a:lnTo>
                  <a:pt x="4402" y="4769"/>
                </a:lnTo>
                <a:lnTo>
                  <a:pt x="4256" y="5062"/>
                </a:lnTo>
                <a:lnTo>
                  <a:pt x="4146" y="5356"/>
                </a:lnTo>
                <a:lnTo>
                  <a:pt x="4035" y="5686"/>
                </a:lnTo>
                <a:lnTo>
                  <a:pt x="3999" y="6016"/>
                </a:lnTo>
                <a:lnTo>
                  <a:pt x="3925" y="6346"/>
                </a:lnTo>
                <a:lnTo>
                  <a:pt x="3889" y="6970"/>
                </a:lnTo>
                <a:lnTo>
                  <a:pt x="3925" y="7630"/>
                </a:lnTo>
                <a:lnTo>
                  <a:pt x="3339" y="7960"/>
                </a:lnTo>
                <a:lnTo>
                  <a:pt x="2752" y="8290"/>
                </a:lnTo>
                <a:lnTo>
                  <a:pt x="2238" y="8657"/>
                </a:lnTo>
                <a:lnTo>
                  <a:pt x="1725" y="9097"/>
                </a:lnTo>
                <a:lnTo>
                  <a:pt x="1248" y="9574"/>
                </a:lnTo>
                <a:lnTo>
                  <a:pt x="808" y="10051"/>
                </a:lnTo>
                <a:lnTo>
                  <a:pt x="404" y="10601"/>
                </a:lnTo>
                <a:lnTo>
                  <a:pt x="221" y="10858"/>
                </a:lnTo>
                <a:lnTo>
                  <a:pt x="74" y="11151"/>
                </a:lnTo>
                <a:lnTo>
                  <a:pt x="1" y="11371"/>
                </a:lnTo>
                <a:lnTo>
                  <a:pt x="37" y="11555"/>
                </a:lnTo>
                <a:lnTo>
                  <a:pt x="111" y="11738"/>
                </a:lnTo>
                <a:lnTo>
                  <a:pt x="184" y="11812"/>
                </a:lnTo>
                <a:lnTo>
                  <a:pt x="257" y="11885"/>
                </a:lnTo>
                <a:lnTo>
                  <a:pt x="477" y="11958"/>
                </a:lnTo>
                <a:lnTo>
                  <a:pt x="697" y="11995"/>
                </a:lnTo>
                <a:lnTo>
                  <a:pt x="918" y="11995"/>
                </a:lnTo>
                <a:lnTo>
                  <a:pt x="1174" y="11958"/>
                </a:lnTo>
                <a:lnTo>
                  <a:pt x="1835" y="11812"/>
                </a:lnTo>
                <a:lnTo>
                  <a:pt x="2495" y="11591"/>
                </a:lnTo>
                <a:lnTo>
                  <a:pt x="3815" y="11151"/>
                </a:lnTo>
                <a:lnTo>
                  <a:pt x="4586" y="10858"/>
                </a:lnTo>
                <a:lnTo>
                  <a:pt x="5356" y="10564"/>
                </a:lnTo>
                <a:lnTo>
                  <a:pt x="5760" y="10858"/>
                </a:lnTo>
                <a:lnTo>
                  <a:pt x="6200" y="11078"/>
                </a:lnTo>
                <a:lnTo>
                  <a:pt x="6236" y="11261"/>
                </a:lnTo>
                <a:lnTo>
                  <a:pt x="6273" y="11335"/>
                </a:lnTo>
                <a:lnTo>
                  <a:pt x="6346" y="11371"/>
                </a:lnTo>
                <a:lnTo>
                  <a:pt x="6493" y="11371"/>
                </a:lnTo>
                <a:lnTo>
                  <a:pt x="6603" y="11261"/>
                </a:lnTo>
                <a:lnTo>
                  <a:pt x="7410" y="11591"/>
                </a:lnTo>
                <a:lnTo>
                  <a:pt x="7814" y="11702"/>
                </a:lnTo>
                <a:lnTo>
                  <a:pt x="8217" y="11812"/>
                </a:lnTo>
                <a:lnTo>
                  <a:pt x="8291" y="11848"/>
                </a:lnTo>
                <a:lnTo>
                  <a:pt x="8364" y="11885"/>
                </a:lnTo>
                <a:lnTo>
                  <a:pt x="8474" y="11848"/>
                </a:lnTo>
                <a:lnTo>
                  <a:pt x="8547" y="11885"/>
                </a:lnTo>
                <a:lnTo>
                  <a:pt x="8877" y="11922"/>
                </a:lnTo>
                <a:lnTo>
                  <a:pt x="9574" y="11922"/>
                </a:lnTo>
                <a:lnTo>
                  <a:pt x="9905" y="11885"/>
                </a:lnTo>
                <a:lnTo>
                  <a:pt x="10235" y="11812"/>
                </a:lnTo>
                <a:lnTo>
                  <a:pt x="10565" y="11702"/>
                </a:lnTo>
                <a:lnTo>
                  <a:pt x="10895" y="11555"/>
                </a:lnTo>
                <a:lnTo>
                  <a:pt x="11225" y="11408"/>
                </a:lnTo>
                <a:lnTo>
                  <a:pt x="11555" y="11225"/>
                </a:lnTo>
                <a:lnTo>
                  <a:pt x="11885" y="11041"/>
                </a:lnTo>
                <a:lnTo>
                  <a:pt x="12179" y="10784"/>
                </a:lnTo>
                <a:lnTo>
                  <a:pt x="12472" y="10564"/>
                </a:lnTo>
                <a:lnTo>
                  <a:pt x="12766" y="10308"/>
                </a:lnTo>
                <a:lnTo>
                  <a:pt x="13022" y="10014"/>
                </a:lnTo>
                <a:lnTo>
                  <a:pt x="13279" y="9721"/>
                </a:lnTo>
                <a:lnTo>
                  <a:pt x="13499" y="9391"/>
                </a:lnTo>
                <a:lnTo>
                  <a:pt x="13719" y="9097"/>
                </a:lnTo>
                <a:lnTo>
                  <a:pt x="13903" y="8730"/>
                </a:lnTo>
                <a:lnTo>
                  <a:pt x="14050" y="8400"/>
                </a:lnTo>
                <a:lnTo>
                  <a:pt x="14196" y="8033"/>
                </a:lnTo>
                <a:lnTo>
                  <a:pt x="14306" y="7667"/>
                </a:lnTo>
                <a:lnTo>
                  <a:pt x="14380" y="7300"/>
                </a:lnTo>
                <a:lnTo>
                  <a:pt x="14453" y="6933"/>
                </a:lnTo>
                <a:lnTo>
                  <a:pt x="14490" y="6529"/>
                </a:lnTo>
                <a:lnTo>
                  <a:pt x="14490" y="6163"/>
                </a:lnTo>
                <a:lnTo>
                  <a:pt x="14453" y="5796"/>
                </a:lnTo>
                <a:lnTo>
                  <a:pt x="14380" y="5429"/>
                </a:lnTo>
                <a:lnTo>
                  <a:pt x="14270" y="5062"/>
                </a:lnTo>
                <a:lnTo>
                  <a:pt x="15113" y="4329"/>
                </a:lnTo>
                <a:lnTo>
                  <a:pt x="15920" y="3558"/>
                </a:lnTo>
                <a:lnTo>
                  <a:pt x="16434" y="3045"/>
                </a:lnTo>
                <a:lnTo>
                  <a:pt x="16691" y="2751"/>
                </a:lnTo>
                <a:lnTo>
                  <a:pt x="16947" y="2458"/>
                </a:lnTo>
                <a:lnTo>
                  <a:pt x="17168" y="2128"/>
                </a:lnTo>
                <a:lnTo>
                  <a:pt x="17351" y="1798"/>
                </a:lnTo>
                <a:lnTo>
                  <a:pt x="17461" y="1431"/>
                </a:lnTo>
                <a:lnTo>
                  <a:pt x="17461" y="1247"/>
                </a:lnTo>
                <a:lnTo>
                  <a:pt x="17461" y="1064"/>
                </a:lnTo>
                <a:lnTo>
                  <a:pt x="17388" y="770"/>
                </a:lnTo>
                <a:lnTo>
                  <a:pt x="17278" y="514"/>
                </a:lnTo>
                <a:lnTo>
                  <a:pt x="17094" y="257"/>
                </a:lnTo>
                <a:lnTo>
                  <a:pt x="16837" y="74"/>
                </a:lnTo>
                <a:lnTo>
                  <a:pt x="16691" y="37"/>
                </a:lnTo>
                <a:lnTo>
                  <a:pt x="16507"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69" name="Shape 169"/>
          <p:cNvSpPr/>
          <p:nvPr/>
        </p:nvSpPr>
        <p:spPr>
          <a:xfrm>
            <a:off x="6068155" y="4167387"/>
            <a:ext cx="876277" cy="905636"/>
          </a:xfrm>
          <a:custGeom>
            <a:avLst/>
            <a:gdLst/>
            <a:ahLst/>
            <a:cxnLst/>
            <a:rect l="0" t="0" r="0" b="0"/>
            <a:pathLst>
              <a:path w="13133" h="13573" extrusionOk="0">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70" name="Shape 170"/>
          <p:cNvSpPr/>
          <p:nvPr/>
        </p:nvSpPr>
        <p:spPr>
          <a:xfrm>
            <a:off x="5893176" y="5326446"/>
            <a:ext cx="1226241" cy="1267877"/>
          </a:xfrm>
          <a:custGeom>
            <a:avLst/>
            <a:gdLst/>
            <a:ahLst/>
            <a:cxnLst/>
            <a:rect l="0" t="0" r="0" b="0"/>
            <a:pathLst>
              <a:path w="18378" h="19002" extrusionOk="0">
                <a:moveTo>
                  <a:pt x="13793" y="5429"/>
                </a:moveTo>
                <a:lnTo>
                  <a:pt x="13682" y="5466"/>
                </a:lnTo>
                <a:lnTo>
                  <a:pt x="13572" y="5502"/>
                </a:lnTo>
                <a:lnTo>
                  <a:pt x="13499" y="5576"/>
                </a:lnTo>
                <a:lnTo>
                  <a:pt x="13352" y="5759"/>
                </a:lnTo>
                <a:lnTo>
                  <a:pt x="13352" y="5869"/>
                </a:lnTo>
                <a:lnTo>
                  <a:pt x="13352" y="5979"/>
                </a:lnTo>
                <a:lnTo>
                  <a:pt x="13389" y="6016"/>
                </a:lnTo>
                <a:lnTo>
                  <a:pt x="13426" y="6053"/>
                </a:lnTo>
                <a:lnTo>
                  <a:pt x="13499" y="6053"/>
                </a:lnTo>
                <a:lnTo>
                  <a:pt x="13572" y="5979"/>
                </a:lnTo>
                <a:lnTo>
                  <a:pt x="13646" y="5943"/>
                </a:lnTo>
                <a:lnTo>
                  <a:pt x="13719" y="5796"/>
                </a:lnTo>
                <a:lnTo>
                  <a:pt x="13829" y="5649"/>
                </a:lnTo>
                <a:lnTo>
                  <a:pt x="13903" y="5502"/>
                </a:lnTo>
                <a:lnTo>
                  <a:pt x="13903" y="5466"/>
                </a:lnTo>
                <a:lnTo>
                  <a:pt x="13903" y="5429"/>
                </a:lnTo>
                <a:close/>
                <a:moveTo>
                  <a:pt x="13242" y="6089"/>
                </a:moveTo>
                <a:lnTo>
                  <a:pt x="13169" y="6126"/>
                </a:lnTo>
                <a:lnTo>
                  <a:pt x="13022" y="6309"/>
                </a:lnTo>
                <a:lnTo>
                  <a:pt x="12912" y="6493"/>
                </a:lnTo>
                <a:lnTo>
                  <a:pt x="12875" y="6529"/>
                </a:lnTo>
                <a:lnTo>
                  <a:pt x="12875" y="6603"/>
                </a:lnTo>
                <a:lnTo>
                  <a:pt x="12949" y="6676"/>
                </a:lnTo>
                <a:lnTo>
                  <a:pt x="13022" y="6713"/>
                </a:lnTo>
                <a:lnTo>
                  <a:pt x="13096" y="6676"/>
                </a:lnTo>
                <a:lnTo>
                  <a:pt x="13132" y="6639"/>
                </a:lnTo>
                <a:lnTo>
                  <a:pt x="13242" y="6456"/>
                </a:lnTo>
                <a:lnTo>
                  <a:pt x="13352" y="6273"/>
                </a:lnTo>
                <a:lnTo>
                  <a:pt x="13389" y="6199"/>
                </a:lnTo>
                <a:lnTo>
                  <a:pt x="13316" y="6126"/>
                </a:lnTo>
                <a:lnTo>
                  <a:pt x="13242" y="6089"/>
                </a:lnTo>
                <a:close/>
                <a:moveTo>
                  <a:pt x="17241" y="6419"/>
                </a:moveTo>
                <a:lnTo>
                  <a:pt x="17534" y="6713"/>
                </a:lnTo>
                <a:lnTo>
                  <a:pt x="17497" y="6713"/>
                </a:lnTo>
                <a:lnTo>
                  <a:pt x="17387" y="6823"/>
                </a:lnTo>
                <a:lnTo>
                  <a:pt x="17351" y="6676"/>
                </a:lnTo>
                <a:lnTo>
                  <a:pt x="17241" y="6419"/>
                </a:lnTo>
                <a:close/>
                <a:moveTo>
                  <a:pt x="12692" y="6786"/>
                </a:moveTo>
                <a:lnTo>
                  <a:pt x="12582" y="6860"/>
                </a:lnTo>
                <a:lnTo>
                  <a:pt x="12435" y="6970"/>
                </a:lnTo>
                <a:lnTo>
                  <a:pt x="12399" y="7116"/>
                </a:lnTo>
                <a:lnTo>
                  <a:pt x="12362" y="7190"/>
                </a:lnTo>
                <a:lnTo>
                  <a:pt x="12399" y="7226"/>
                </a:lnTo>
                <a:lnTo>
                  <a:pt x="12472" y="7300"/>
                </a:lnTo>
                <a:lnTo>
                  <a:pt x="12582" y="7300"/>
                </a:lnTo>
                <a:lnTo>
                  <a:pt x="12619" y="7263"/>
                </a:lnTo>
                <a:lnTo>
                  <a:pt x="12655" y="7190"/>
                </a:lnTo>
                <a:lnTo>
                  <a:pt x="12729" y="7043"/>
                </a:lnTo>
                <a:lnTo>
                  <a:pt x="12802" y="7006"/>
                </a:lnTo>
                <a:lnTo>
                  <a:pt x="12839" y="6933"/>
                </a:lnTo>
                <a:lnTo>
                  <a:pt x="12875" y="6860"/>
                </a:lnTo>
                <a:lnTo>
                  <a:pt x="12875" y="6823"/>
                </a:lnTo>
                <a:lnTo>
                  <a:pt x="12839" y="6823"/>
                </a:lnTo>
                <a:lnTo>
                  <a:pt x="12765" y="6786"/>
                </a:lnTo>
                <a:close/>
                <a:moveTo>
                  <a:pt x="17571" y="6750"/>
                </a:moveTo>
                <a:lnTo>
                  <a:pt x="17828" y="7043"/>
                </a:lnTo>
                <a:lnTo>
                  <a:pt x="18048" y="7373"/>
                </a:lnTo>
                <a:lnTo>
                  <a:pt x="17828" y="7593"/>
                </a:lnTo>
                <a:lnTo>
                  <a:pt x="17828" y="7520"/>
                </a:lnTo>
                <a:lnTo>
                  <a:pt x="17864" y="7336"/>
                </a:lnTo>
                <a:lnTo>
                  <a:pt x="17828" y="7116"/>
                </a:lnTo>
                <a:lnTo>
                  <a:pt x="17828" y="7080"/>
                </a:lnTo>
                <a:lnTo>
                  <a:pt x="17754" y="7006"/>
                </a:lnTo>
                <a:lnTo>
                  <a:pt x="17681" y="7006"/>
                </a:lnTo>
                <a:lnTo>
                  <a:pt x="17644" y="7043"/>
                </a:lnTo>
                <a:lnTo>
                  <a:pt x="17681" y="7080"/>
                </a:lnTo>
                <a:lnTo>
                  <a:pt x="17644" y="7226"/>
                </a:lnTo>
                <a:lnTo>
                  <a:pt x="17607" y="7446"/>
                </a:lnTo>
                <a:lnTo>
                  <a:pt x="17534" y="7667"/>
                </a:lnTo>
                <a:lnTo>
                  <a:pt x="17534" y="7887"/>
                </a:lnTo>
                <a:lnTo>
                  <a:pt x="17534" y="7960"/>
                </a:lnTo>
                <a:lnTo>
                  <a:pt x="17131" y="8584"/>
                </a:lnTo>
                <a:lnTo>
                  <a:pt x="17167" y="8217"/>
                </a:lnTo>
                <a:lnTo>
                  <a:pt x="17241" y="7850"/>
                </a:lnTo>
                <a:lnTo>
                  <a:pt x="17387" y="7630"/>
                </a:lnTo>
                <a:lnTo>
                  <a:pt x="17387" y="7593"/>
                </a:lnTo>
                <a:lnTo>
                  <a:pt x="17387" y="7520"/>
                </a:lnTo>
                <a:lnTo>
                  <a:pt x="17461" y="7483"/>
                </a:lnTo>
                <a:lnTo>
                  <a:pt x="17497" y="7446"/>
                </a:lnTo>
                <a:lnTo>
                  <a:pt x="17534" y="7373"/>
                </a:lnTo>
                <a:lnTo>
                  <a:pt x="17534" y="7263"/>
                </a:lnTo>
                <a:lnTo>
                  <a:pt x="17497" y="7080"/>
                </a:lnTo>
                <a:lnTo>
                  <a:pt x="17571" y="6750"/>
                </a:lnTo>
                <a:close/>
                <a:moveTo>
                  <a:pt x="16874" y="8840"/>
                </a:moveTo>
                <a:lnTo>
                  <a:pt x="16947" y="8877"/>
                </a:lnTo>
                <a:lnTo>
                  <a:pt x="16874" y="8950"/>
                </a:lnTo>
                <a:lnTo>
                  <a:pt x="16874" y="8877"/>
                </a:lnTo>
                <a:lnTo>
                  <a:pt x="16874" y="8840"/>
                </a:lnTo>
                <a:close/>
                <a:moveTo>
                  <a:pt x="11445" y="8584"/>
                </a:moveTo>
                <a:lnTo>
                  <a:pt x="11408" y="8620"/>
                </a:lnTo>
                <a:lnTo>
                  <a:pt x="11298" y="8657"/>
                </a:lnTo>
                <a:lnTo>
                  <a:pt x="11188" y="8804"/>
                </a:lnTo>
                <a:lnTo>
                  <a:pt x="11188" y="8840"/>
                </a:lnTo>
                <a:lnTo>
                  <a:pt x="11188" y="8914"/>
                </a:lnTo>
                <a:lnTo>
                  <a:pt x="11188" y="8987"/>
                </a:lnTo>
                <a:lnTo>
                  <a:pt x="11225" y="9024"/>
                </a:lnTo>
                <a:lnTo>
                  <a:pt x="11408" y="9024"/>
                </a:lnTo>
                <a:lnTo>
                  <a:pt x="11445" y="8987"/>
                </a:lnTo>
                <a:lnTo>
                  <a:pt x="11555" y="8804"/>
                </a:lnTo>
                <a:lnTo>
                  <a:pt x="11555" y="8730"/>
                </a:lnTo>
                <a:lnTo>
                  <a:pt x="11555" y="8657"/>
                </a:lnTo>
                <a:lnTo>
                  <a:pt x="11518" y="8620"/>
                </a:lnTo>
                <a:lnTo>
                  <a:pt x="11445" y="8584"/>
                </a:lnTo>
                <a:close/>
                <a:moveTo>
                  <a:pt x="16580" y="8804"/>
                </a:moveTo>
                <a:lnTo>
                  <a:pt x="16580" y="8877"/>
                </a:lnTo>
                <a:lnTo>
                  <a:pt x="16580" y="9060"/>
                </a:lnTo>
                <a:lnTo>
                  <a:pt x="16617" y="9170"/>
                </a:lnTo>
                <a:lnTo>
                  <a:pt x="16654" y="9244"/>
                </a:lnTo>
                <a:lnTo>
                  <a:pt x="16397" y="9611"/>
                </a:lnTo>
                <a:lnTo>
                  <a:pt x="16360" y="9391"/>
                </a:lnTo>
                <a:lnTo>
                  <a:pt x="16324" y="9170"/>
                </a:lnTo>
                <a:lnTo>
                  <a:pt x="16324" y="9097"/>
                </a:lnTo>
                <a:lnTo>
                  <a:pt x="16580" y="8804"/>
                </a:lnTo>
                <a:close/>
                <a:moveTo>
                  <a:pt x="16067" y="9391"/>
                </a:moveTo>
                <a:lnTo>
                  <a:pt x="16067" y="9684"/>
                </a:lnTo>
                <a:lnTo>
                  <a:pt x="16103" y="9794"/>
                </a:lnTo>
                <a:lnTo>
                  <a:pt x="16177" y="9941"/>
                </a:lnTo>
                <a:lnTo>
                  <a:pt x="15993" y="10161"/>
                </a:lnTo>
                <a:lnTo>
                  <a:pt x="15920" y="10308"/>
                </a:lnTo>
                <a:lnTo>
                  <a:pt x="15957" y="9867"/>
                </a:lnTo>
                <a:lnTo>
                  <a:pt x="15920" y="9794"/>
                </a:lnTo>
                <a:lnTo>
                  <a:pt x="15847" y="9757"/>
                </a:lnTo>
                <a:lnTo>
                  <a:pt x="15810" y="9721"/>
                </a:lnTo>
                <a:lnTo>
                  <a:pt x="16067" y="9391"/>
                </a:lnTo>
                <a:close/>
                <a:moveTo>
                  <a:pt x="9611" y="2348"/>
                </a:moveTo>
                <a:lnTo>
                  <a:pt x="9574" y="2421"/>
                </a:lnTo>
                <a:lnTo>
                  <a:pt x="9134" y="2861"/>
                </a:lnTo>
                <a:lnTo>
                  <a:pt x="8767" y="3375"/>
                </a:lnTo>
                <a:lnTo>
                  <a:pt x="7997" y="4365"/>
                </a:lnTo>
                <a:lnTo>
                  <a:pt x="7630" y="4879"/>
                </a:lnTo>
                <a:lnTo>
                  <a:pt x="7227" y="5356"/>
                </a:lnTo>
                <a:lnTo>
                  <a:pt x="6823" y="5832"/>
                </a:lnTo>
                <a:lnTo>
                  <a:pt x="6346" y="6273"/>
                </a:lnTo>
                <a:lnTo>
                  <a:pt x="6273" y="6346"/>
                </a:lnTo>
                <a:lnTo>
                  <a:pt x="6273" y="6456"/>
                </a:lnTo>
                <a:lnTo>
                  <a:pt x="6236" y="6456"/>
                </a:lnTo>
                <a:lnTo>
                  <a:pt x="6163" y="6493"/>
                </a:lnTo>
                <a:lnTo>
                  <a:pt x="6163" y="6566"/>
                </a:lnTo>
                <a:lnTo>
                  <a:pt x="6199" y="6603"/>
                </a:lnTo>
                <a:lnTo>
                  <a:pt x="6309" y="6786"/>
                </a:lnTo>
                <a:lnTo>
                  <a:pt x="6493" y="6970"/>
                </a:lnTo>
                <a:lnTo>
                  <a:pt x="6823" y="7263"/>
                </a:lnTo>
                <a:lnTo>
                  <a:pt x="7593" y="7813"/>
                </a:lnTo>
                <a:lnTo>
                  <a:pt x="8437" y="8363"/>
                </a:lnTo>
                <a:lnTo>
                  <a:pt x="8620" y="8510"/>
                </a:lnTo>
                <a:lnTo>
                  <a:pt x="8767" y="8694"/>
                </a:lnTo>
                <a:lnTo>
                  <a:pt x="9061" y="9060"/>
                </a:lnTo>
                <a:lnTo>
                  <a:pt x="9207" y="9207"/>
                </a:lnTo>
                <a:lnTo>
                  <a:pt x="9391" y="9354"/>
                </a:lnTo>
                <a:lnTo>
                  <a:pt x="9758" y="9574"/>
                </a:lnTo>
                <a:lnTo>
                  <a:pt x="10638" y="10161"/>
                </a:lnTo>
                <a:lnTo>
                  <a:pt x="11482" y="10784"/>
                </a:lnTo>
                <a:lnTo>
                  <a:pt x="12289" y="11408"/>
                </a:lnTo>
                <a:lnTo>
                  <a:pt x="12362" y="11445"/>
                </a:lnTo>
                <a:lnTo>
                  <a:pt x="12472" y="11445"/>
                </a:lnTo>
                <a:lnTo>
                  <a:pt x="12545" y="11408"/>
                </a:lnTo>
                <a:lnTo>
                  <a:pt x="12582" y="11371"/>
                </a:lnTo>
                <a:lnTo>
                  <a:pt x="12619" y="11298"/>
                </a:lnTo>
                <a:lnTo>
                  <a:pt x="12655" y="11188"/>
                </a:lnTo>
                <a:lnTo>
                  <a:pt x="12619" y="11115"/>
                </a:lnTo>
                <a:lnTo>
                  <a:pt x="12545" y="11041"/>
                </a:lnTo>
                <a:lnTo>
                  <a:pt x="11775" y="10418"/>
                </a:lnTo>
                <a:lnTo>
                  <a:pt x="11812" y="10381"/>
                </a:lnTo>
                <a:lnTo>
                  <a:pt x="11922" y="10198"/>
                </a:lnTo>
                <a:lnTo>
                  <a:pt x="11995" y="10014"/>
                </a:lnTo>
                <a:lnTo>
                  <a:pt x="11995" y="9941"/>
                </a:lnTo>
                <a:lnTo>
                  <a:pt x="11958" y="9904"/>
                </a:lnTo>
                <a:lnTo>
                  <a:pt x="11885" y="9904"/>
                </a:lnTo>
                <a:lnTo>
                  <a:pt x="11738" y="10051"/>
                </a:lnTo>
                <a:lnTo>
                  <a:pt x="11592" y="10234"/>
                </a:lnTo>
                <a:lnTo>
                  <a:pt x="11555" y="10271"/>
                </a:lnTo>
                <a:lnTo>
                  <a:pt x="11005" y="9867"/>
                </a:lnTo>
                <a:lnTo>
                  <a:pt x="10821" y="9757"/>
                </a:lnTo>
                <a:lnTo>
                  <a:pt x="10858" y="9684"/>
                </a:lnTo>
                <a:lnTo>
                  <a:pt x="10895" y="9611"/>
                </a:lnTo>
                <a:lnTo>
                  <a:pt x="11041" y="9464"/>
                </a:lnTo>
                <a:lnTo>
                  <a:pt x="11078" y="9427"/>
                </a:lnTo>
                <a:lnTo>
                  <a:pt x="11078" y="9354"/>
                </a:lnTo>
                <a:lnTo>
                  <a:pt x="11078" y="9317"/>
                </a:lnTo>
                <a:lnTo>
                  <a:pt x="11005" y="9281"/>
                </a:lnTo>
                <a:lnTo>
                  <a:pt x="10968" y="9317"/>
                </a:lnTo>
                <a:lnTo>
                  <a:pt x="10895" y="9281"/>
                </a:lnTo>
                <a:lnTo>
                  <a:pt x="10821" y="9317"/>
                </a:lnTo>
                <a:lnTo>
                  <a:pt x="10711" y="9427"/>
                </a:lnTo>
                <a:lnTo>
                  <a:pt x="10601" y="9574"/>
                </a:lnTo>
                <a:lnTo>
                  <a:pt x="10124" y="9281"/>
                </a:lnTo>
                <a:lnTo>
                  <a:pt x="10051" y="9207"/>
                </a:lnTo>
                <a:lnTo>
                  <a:pt x="10234" y="8914"/>
                </a:lnTo>
                <a:lnTo>
                  <a:pt x="10234" y="8840"/>
                </a:lnTo>
                <a:lnTo>
                  <a:pt x="10234" y="8804"/>
                </a:lnTo>
                <a:lnTo>
                  <a:pt x="10198" y="8730"/>
                </a:lnTo>
                <a:lnTo>
                  <a:pt x="10088" y="8694"/>
                </a:lnTo>
                <a:lnTo>
                  <a:pt x="10051" y="8730"/>
                </a:lnTo>
                <a:lnTo>
                  <a:pt x="10014" y="8767"/>
                </a:lnTo>
                <a:lnTo>
                  <a:pt x="9758" y="9060"/>
                </a:lnTo>
                <a:lnTo>
                  <a:pt x="9537" y="8877"/>
                </a:lnTo>
                <a:lnTo>
                  <a:pt x="9354" y="8694"/>
                </a:lnTo>
                <a:lnTo>
                  <a:pt x="9134" y="8437"/>
                </a:lnTo>
                <a:lnTo>
                  <a:pt x="9207" y="8327"/>
                </a:lnTo>
                <a:lnTo>
                  <a:pt x="9281" y="8217"/>
                </a:lnTo>
                <a:lnTo>
                  <a:pt x="9354" y="7960"/>
                </a:lnTo>
                <a:lnTo>
                  <a:pt x="9354" y="7887"/>
                </a:lnTo>
                <a:lnTo>
                  <a:pt x="9317" y="7850"/>
                </a:lnTo>
                <a:lnTo>
                  <a:pt x="9244" y="7850"/>
                </a:lnTo>
                <a:lnTo>
                  <a:pt x="9171" y="7887"/>
                </a:lnTo>
                <a:lnTo>
                  <a:pt x="8987" y="8107"/>
                </a:lnTo>
                <a:lnTo>
                  <a:pt x="8951" y="8180"/>
                </a:lnTo>
                <a:lnTo>
                  <a:pt x="8767" y="8033"/>
                </a:lnTo>
                <a:lnTo>
                  <a:pt x="8327" y="7740"/>
                </a:lnTo>
                <a:lnTo>
                  <a:pt x="8364" y="7446"/>
                </a:lnTo>
                <a:lnTo>
                  <a:pt x="8364" y="7410"/>
                </a:lnTo>
                <a:lnTo>
                  <a:pt x="8327" y="7336"/>
                </a:lnTo>
                <a:lnTo>
                  <a:pt x="8290" y="7300"/>
                </a:lnTo>
                <a:lnTo>
                  <a:pt x="8180" y="7300"/>
                </a:lnTo>
                <a:lnTo>
                  <a:pt x="8107" y="7336"/>
                </a:lnTo>
                <a:lnTo>
                  <a:pt x="8070" y="7446"/>
                </a:lnTo>
                <a:lnTo>
                  <a:pt x="8034" y="7556"/>
                </a:lnTo>
                <a:lnTo>
                  <a:pt x="7960" y="7520"/>
                </a:lnTo>
                <a:lnTo>
                  <a:pt x="7410" y="7116"/>
                </a:lnTo>
                <a:lnTo>
                  <a:pt x="7447" y="7080"/>
                </a:lnTo>
                <a:lnTo>
                  <a:pt x="7520" y="6970"/>
                </a:lnTo>
                <a:lnTo>
                  <a:pt x="7520" y="6896"/>
                </a:lnTo>
                <a:lnTo>
                  <a:pt x="7520" y="6860"/>
                </a:lnTo>
                <a:lnTo>
                  <a:pt x="7557" y="6750"/>
                </a:lnTo>
                <a:lnTo>
                  <a:pt x="7520" y="6713"/>
                </a:lnTo>
                <a:lnTo>
                  <a:pt x="7483" y="6713"/>
                </a:lnTo>
                <a:lnTo>
                  <a:pt x="7410" y="6750"/>
                </a:lnTo>
                <a:lnTo>
                  <a:pt x="7337" y="6750"/>
                </a:lnTo>
                <a:lnTo>
                  <a:pt x="7227" y="6823"/>
                </a:lnTo>
                <a:lnTo>
                  <a:pt x="7116" y="6896"/>
                </a:lnTo>
                <a:lnTo>
                  <a:pt x="6640" y="6639"/>
                </a:lnTo>
                <a:lnTo>
                  <a:pt x="6640" y="6603"/>
                </a:lnTo>
                <a:lnTo>
                  <a:pt x="7116" y="6163"/>
                </a:lnTo>
                <a:lnTo>
                  <a:pt x="7557" y="5649"/>
                </a:lnTo>
                <a:lnTo>
                  <a:pt x="7593" y="5722"/>
                </a:lnTo>
                <a:lnTo>
                  <a:pt x="7630" y="5759"/>
                </a:lnTo>
                <a:lnTo>
                  <a:pt x="7740" y="5759"/>
                </a:lnTo>
                <a:lnTo>
                  <a:pt x="8034" y="5576"/>
                </a:lnTo>
                <a:lnTo>
                  <a:pt x="8327" y="5392"/>
                </a:lnTo>
                <a:lnTo>
                  <a:pt x="8620" y="5209"/>
                </a:lnTo>
                <a:lnTo>
                  <a:pt x="8914" y="5025"/>
                </a:lnTo>
                <a:lnTo>
                  <a:pt x="9244" y="4879"/>
                </a:lnTo>
                <a:lnTo>
                  <a:pt x="9574" y="4732"/>
                </a:lnTo>
                <a:lnTo>
                  <a:pt x="9941" y="4659"/>
                </a:lnTo>
                <a:lnTo>
                  <a:pt x="10308" y="4622"/>
                </a:lnTo>
                <a:lnTo>
                  <a:pt x="10491" y="4622"/>
                </a:lnTo>
                <a:lnTo>
                  <a:pt x="10675" y="4659"/>
                </a:lnTo>
                <a:lnTo>
                  <a:pt x="10821" y="4732"/>
                </a:lnTo>
                <a:lnTo>
                  <a:pt x="10931" y="4842"/>
                </a:lnTo>
                <a:lnTo>
                  <a:pt x="11041" y="4989"/>
                </a:lnTo>
                <a:lnTo>
                  <a:pt x="11078" y="5136"/>
                </a:lnTo>
                <a:lnTo>
                  <a:pt x="11151" y="5502"/>
                </a:lnTo>
                <a:lnTo>
                  <a:pt x="11151" y="5906"/>
                </a:lnTo>
                <a:lnTo>
                  <a:pt x="11151" y="6309"/>
                </a:lnTo>
                <a:lnTo>
                  <a:pt x="11151" y="6676"/>
                </a:lnTo>
                <a:lnTo>
                  <a:pt x="11188" y="7006"/>
                </a:lnTo>
                <a:lnTo>
                  <a:pt x="11261" y="7373"/>
                </a:lnTo>
                <a:lnTo>
                  <a:pt x="11445" y="7703"/>
                </a:lnTo>
                <a:lnTo>
                  <a:pt x="11408" y="7813"/>
                </a:lnTo>
                <a:lnTo>
                  <a:pt x="11372" y="7923"/>
                </a:lnTo>
                <a:lnTo>
                  <a:pt x="11372" y="8033"/>
                </a:lnTo>
                <a:lnTo>
                  <a:pt x="11372" y="8143"/>
                </a:lnTo>
                <a:lnTo>
                  <a:pt x="11445" y="8253"/>
                </a:lnTo>
                <a:lnTo>
                  <a:pt x="11482" y="8327"/>
                </a:lnTo>
                <a:lnTo>
                  <a:pt x="11592" y="8400"/>
                </a:lnTo>
                <a:lnTo>
                  <a:pt x="11665" y="8474"/>
                </a:lnTo>
                <a:lnTo>
                  <a:pt x="11775" y="8510"/>
                </a:lnTo>
                <a:lnTo>
                  <a:pt x="12105" y="8510"/>
                </a:lnTo>
                <a:lnTo>
                  <a:pt x="12435" y="8694"/>
                </a:lnTo>
                <a:lnTo>
                  <a:pt x="12765" y="8840"/>
                </a:lnTo>
                <a:lnTo>
                  <a:pt x="13022" y="8877"/>
                </a:lnTo>
                <a:lnTo>
                  <a:pt x="13316" y="8877"/>
                </a:lnTo>
                <a:lnTo>
                  <a:pt x="13646" y="8804"/>
                </a:lnTo>
                <a:lnTo>
                  <a:pt x="13939" y="8694"/>
                </a:lnTo>
                <a:lnTo>
                  <a:pt x="14233" y="8584"/>
                </a:lnTo>
                <a:lnTo>
                  <a:pt x="14489" y="8400"/>
                </a:lnTo>
                <a:lnTo>
                  <a:pt x="14746" y="8217"/>
                </a:lnTo>
                <a:lnTo>
                  <a:pt x="14930" y="8033"/>
                </a:lnTo>
                <a:lnTo>
                  <a:pt x="14966" y="7997"/>
                </a:lnTo>
                <a:lnTo>
                  <a:pt x="14966" y="7923"/>
                </a:lnTo>
                <a:lnTo>
                  <a:pt x="14930" y="7813"/>
                </a:lnTo>
                <a:lnTo>
                  <a:pt x="14820" y="7777"/>
                </a:lnTo>
                <a:lnTo>
                  <a:pt x="14710" y="7777"/>
                </a:lnTo>
                <a:lnTo>
                  <a:pt x="14123" y="8143"/>
                </a:lnTo>
                <a:lnTo>
                  <a:pt x="13829" y="8290"/>
                </a:lnTo>
                <a:lnTo>
                  <a:pt x="13462" y="8400"/>
                </a:lnTo>
                <a:lnTo>
                  <a:pt x="13206" y="8474"/>
                </a:lnTo>
                <a:lnTo>
                  <a:pt x="12912" y="8437"/>
                </a:lnTo>
                <a:lnTo>
                  <a:pt x="12692" y="8363"/>
                </a:lnTo>
                <a:lnTo>
                  <a:pt x="12472" y="8217"/>
                </a:lnTo>
                <a:lnTo>
                  <a:pt x="12545" y="8107"/>
                </a:lnTo>
                <a:lnTo>
                  <a:pt x="12582" y="7960"/>
                </a:lnTo>
                <a:lnTo>
                  <a:pt x="12582" y="7850"/>
                </a:lnTo>
                <a:lnTo>
                  <a:pt x="12545" y="7777"/>
                </a:lnTo>
                <a:lnTo>
                  <a:pt x="12509" y="7740"/>
                </a:lnTo>
                <a:lnTo>
                  <a:pt x="12325" y="7630"/>
                </a:lnTo>
                <a:lnTo>
                  <a:pt x="12142" y="7520"/>
                </a:lnTo>
                <a:lnTo>
                  <a:pt x="11812" y="7520"/>
                </a:lnTo>
                <a:lnTo>
                  <a:pt x="11628" y="7116"/>
                </a:lnTo>
                <a:lnTo>
                  <a:pt x="11518" y="6713"/>
                </a:lnTo>
                <a:lnTo>
                  <a:pt x="11518" y="6346"/>
                </a:lnTo>
                <a:lnTo>
                  <a:pt x="11518" y="6016"/>
                </a:lnTo>
                <a:lnTo>
                  <a:pt x="11555" y="5649"/>
                </a:lnTo>
                <a:lnTo>
                  <a:pt x="11518" y="5282"/>
                </a:lnTo>
                <a:lnTo>
                  <a:pt x="11445" y="4989"/>
                </a:lnTo>
                <a:lnTo>
                  <a:pt x="11335" y="4732"/>
                </a:lnTo>
                <a:lnTo>
                  <a:pt x="11188" y="4549"/>
                </a:lnTo>
                <a:lnTo>
                  <a:pt x="11005" y="4402"/>
                </a:lnTo>
                <a:lnTo>
                  <a:pt x="10785" y="4329"/>
                </a:lnTo>
                <a:lnTo>
                  <a:pt x="10565" y="4255"/>
                </a:lnTo>
                <a:lnTo>
                  <a:pt x="10051" y="4255"/>
                </a:lnTo>
                <a:lnTo>
                  <a:pt x="9758" y="4292"/>
                </a:lnTo>
                <a:lnTo>
                  <a:pt x="9464" y="4365"/>
                </a:lnTo>
                <a:lnTo>
                  <a:pt x="8914" y="4585"/>
                </a:lnTo>
                <a:lnTo>
                  <a:pt x="8400" y="4879"/>
                </a:lnTo>
                <a:lnTo>
                  <a:pt x="7960" y="5209"/>
                </a:lnTo>
                <a:lnTo>
                  <a:pt x="8290" y="4769"/>
                </a:lnTo>
                <a:lnTo>
                  <a:pt x="9061" y="3742"/>
                </a:lnTo>
                <a:lnTo>
                  <a:pt x="9464" y="3191"/>
                </a:lnTo>
                <a:lnTo>
                  <a:pt x="9831" y="2641"/>
                </a:lnTo>
                <a:lnTo>
                  <a:pt x="9868" y="2568"/>
                </a:lnTo>
                <a:lnTo>
                  <a:pt x="9868" y="2531"/>
                </a:lnTo>
                <a:lnTo>
                  <a:pt x="9794" y="2421"/>
                </a:lnTo>
                <a:lnTo>
                  <a:pt x="9721" y="2384"/>
                </a:lnTo>
                <a:lnTo>
                  <a:pt x="9684" y="2348"/>
                </a:lnTo>
                <a:close/>
                <a:moveTo>
                  <a:pt x="15663" y="9867"/>
                </a:moveTo>
                <a:lnTo>
                  <a:pt x="15700" y="9904"/>
                </a:lnTo>
                <a:lnTo>
                  <a:pt x="15627" y="10381"/>
                </a:lnTo>
                <a:lnTo>
                  <a:pt x="15663" y="10418"/>
                </a:lnTo>
                <a:lnTo>
                  <a:pt x="15663" y="10454"/>
                </a:lnTo>
                <a:lnTo>
                  <a:pt x="15773" y="10491"/>
                </a:lnTo>
                <a:lnTo>
                  <a:pt x="15443" y="10895"/>
                </a:lnTo>
                <a:lnTo>
                  <a:pt x="15443" y="10821"/>
                </a:lnTo>
                <a:lnTo>
                  <a:pt x="15333" y="10491"/>
                </a:lnTo>
                <a:lnTo>
                  <a:pt x="15296" y="10454"/>
                </a:lnTo>
                <a:lnTo>
                  <a:pt x="15260" y="10454"/>
                </a:lnTo>
                <a:lnTo>
                  <a:pt x="15223" y="10491"/>
                </a:lnTo>
                <a:lnTo>
                  <a:pt x="15223" y="10528"/>
                </a:lnTo>
                <a:lnTo>
                  <a:pt x="15186" y="10821"/>
                </a:lnTo>
                <a:lnTo>
                  <a:pt x="15186" y="11188"/>
                </a:lnTo>
                <a:lnTo>
                  <a:pt x="15223" y="11225"/>
                </a:lnTo>
                <a:lnTo>
                  <a:pt x="14746" y="11848"/>
                </a:lnTo>
                <a:lnTo>
                  <a:pt x="14746" y="11591"/>
                </a:lnTo>
                <a:lnTo>
                  <a:pt x="14746" y="11371"/>
                </a:lnTo>
                <a:lnTo>
                  <a:pt x="14746" y="11115"/>
                </a:lnTo>
                <a:lnTo>
                  <a:pt x="14710" y="11078"/>
                </a:lnTo>
                <a:lnTo>
                  <a:pt x="15333" y="10308"/>
                </a:lnTo>
                <a:lnTo>
                  <a:pt x="15663" y="9867"/>
                </a:lnTo>
                <a:close/>
                <a:moveTo>
                  <a:pt x="14526" y="11298"/>
                </a:moveTo>
                <a:lnTo>
                  <a:pt x="14453" y="11555"/>
                </a:lnTo>
                <a:lnTo>
                  <a:pt x="14416" y="11775"/>
                </a:lnTo>
                <a:lnTo>
                  <a:pt x="14453" y="11885"/>
                </a:lnTo>
                <a:lnTo>
                  <a:pt x="14489" y="11958"/>
                </a:lnTo>
                <a:lnTo>
                  <a:pt x="14563" y="11995"/>
                </a:lnTo>
                <a:lnTo>
                  <a:pt x="14600" y="11995"/>
                </a:lnTo>
                <a:lnTo>
                  <a:pt x="14123" y="12619"/>
                </a:lnTo>
                <a:lnTo>
                  <a:pt x="14049" y="12655"/>
                </a:lnTo>
                <a:lnTo>
                  <a:pt x="14049" y="12362"/>
                </a:lnTo>
                <a:lnTo>
                  <a:pt x="14049" y="12142"/>
                </a:lnTo>
                <a:lnTo>
                  <a:pt x="14049" y="12032"/>
                </a:lnTo>
                <a:lnTo>
                  <a:pt x="14013" y="11922"/>
                </a:lnTo>
                <a:lnTo>
                  <a:pt x="14526" y="11298"/>
                </a:lnTo>
                <a:close/>
                <a:moveTo>
                  <a:pt x="4806" y="7997"/>
                </a:moveTo>
                <a:lnTo>
                  <a:pt x="4769" y="8033"/>
                </a:lnTo>
                <a:lnTo>
                  <a:pt x="4769" y="8070"/>
                </a:lnTo>
                <a:lnTo>
                  <a:pt x="4952" y="8217"/>
                </a:lnTo>
                <a:lnTo>
                  <a:pt x="5099" y="8327"/>
                </a:lnTo>
                <a:lnTo>
                  <a:pt x="5576" y="8584"/>
                </a:lnTo>
                <a:lnTo>
                  <a:pt x="6126" y="8840"/>
                </a:lnTo>
                <a:lnTo>
                  <a:pt x="6640" y="9134"/>
                </a:lnTo>
                <a:lnTo>
                  <a:pt x="7116" y="9501"/>
                </a:lnTo>
                <a:lnTo>
                  <a:pt x="7557" y="9831"/>
                </a:lnTo>
                <a:lnTo>
                  <a:pt x="8437" y="10638"/>
                </a:lnTo>
                <a:lnTo>
                  <a:pt x="9244" y="11371"/>
                </a:lnTo>
                <a:lnTo>
                  <a:pt x="10088" y="12105"/>
                </a:lnTo>
                <a:lnTo>
                  <a:pt x="10344" y="12325"/>
                </a:lnTo>
                <a:lnTo>
                  <a:pt x="10748" y="12655"/>
                </a:lnTo>
                <a:lnTo>
                  <a:pt x="10931" y="12765"/>
                </a:lnTo>
                <a:lnTo>
                  <a:pt x="11115" y="12839"/>
                </a:lnTo>
                <a:lnTo>
                  <a:pt x="11225" y="12839"/>
                </a:lnTo>
                <a:lnTo>
                  <a:pt x="11298" y="12802"/>
                </a:lnTo>
                <a:lnTo>
                  <a:pt x="11335" y="12765"/>
                </a:lnTo>
                <a:lnTo>
                  <a:pt x="11372" y="12692"/>
                </a:lnTo>
                <a:lnTo>
                  <a:pt x="11372" y="12582"/>
                </a:lnTo>
                <a:lnTo>
                  <a:pt x="11335" y="12472"/>
                </a:lnTo>
                <a:lnTo>
                  <a:pt x="11151" y="12325"/>
                </a:lnTo>
                <a:lnTo>
                  <a:pt x="10711" y="11995"/>
                </a:lnTo>
                <a:lnTo>
                  <a:pt x="10271" y="11628"/>
                </a:lnTo>
                <a:lnTo>
                  <a:pt x="9391" y="10858"/>
                </a:lnTo>
                <a:lnTo>
                  <a:pt x="8547" y="10051"/>
                </a:lnTo>
                <a:lnTo>
                  <a:pt x="8107" y="9684"/>
                </a:lnTo>
                <a:lnTo>
                  <a:pt x="7703" y="9354"/>
                </a:lnTo>
                <a:lnTo>
                  <a:pt x="7227" y="9024"/>
                </a:lnTo>
                <a:lnTo>
                  <a:pt x="6786" y="8694"/>
                </a:lnTo>
                <a:lnTo>
                  <a:pt x="6309" y="8437"/>
                </a:lnTo>
                <a:lnTo>
                  <a:pt x="5833" y="8217"/>
                </a:lnTo>
                <a:lnTo>
                  <a:pt x="5356" y="8033"/>
                </a:lnTo>
                <a:lnTo>
                  <a:pt x="5209" y="7997"/>
                </a:lnTo>
                <a:close/>
                <a:moveTo>
                  <a:pt x="954" y="12582"/>
                </a:moveTo>
                <a:lnTo>
                  <a:pt x="1101" y="12692"/>
                </a:lnTo>
                <a:lnTo>
                  <a:pt x="1064" y="12765"/>
                </a:lnTo>
                <a:lnTo>
                  <a:pt x="1064" y="12839"/>
                </a:lnTo>
                <a:lnTo>
                  <a:pt x="1064" y="12875"/>
                </a:lnTo>
                <a:lnTo>
                  <a:pt x="1101" y="12839"/>
                </a:lnTo>
                <a:lnTo>
                  <a:pt x="1211" y="12912"/>
                </a:lnTo>
                <a:lnTo>
                  <a:pt x="1247" y="12985"/>
                </a:lnTo>
                <a:lnTo>
                  <a:pt x="1247" y="13059"/>
                </a:lnTo>
                <a:lnTo>
                  <a:pt x="1284" y="13242"/>
                </a:lnTo>
                <a:lnTo>
                  <a:pt x="991" y="13095"/>
                </a:lnTo>
                <a:lnTo>
                  <a:pt x="844" y="13059"/>
                </a:lnTo>
                <a:lnTo>
                  <a:pt x="697" y="13022"/>
                </a:lnTo>
                <a:lnTo>
                  <a:pt x="844" y="12765"/>
                </a:lnTo>
                <a:lnTo>
                  <a:pt x="954" y="12582"/>
                </a:lnTo>
                <a:close/>
                <a:moveTo>
                  <a:pt x="2715" y="10858"/>
                </a:moveTo>
                <a:lnTo>
                  <a:pt x="2641" y="10931"/>
                </a:lnTo>
                <a:lnTo>
                  <a:pt x="2641" y="10968"/>
                </a:lnTo>
                <a:lnTo>
                  <a:pt x="2788" y="11151"/>
                </a:lnTo>
                <a:lnTo>
                  <a:pt x="2935" y="11261"/>
                </a:lnTo>
                <a:lnTo>
                  <a:pt x="3302" y="11445"/>
                </a:lnTo>
                <a:lnTo>
                  <a:pt x="3778" y="11775"/>
                </a:lnTo>
                <a:lnTo>
                  <a:pt x="4255" y="12105"/>
                </a:lnTo>
                <a:lnTo>
                  <a:pt x="5099" y="12765"/>
                </a:lnTo>
                <a:lnTo>
                  <a:pt x="5539" y="13095"/>
                </a:lnTo>
                <a:lnTo>
                  <a:pt x="5759" y="13242"/>
                </a:lnTo>
                <a:lnTo>
                  <a:pt x="5869" y="13279"/>
                </a:lnTo>
                <a:lnTo>
                  <a:pt x="6053" y="13279"/>
                </a:lnTo>
                <a:lnTo>
                  <a:pt x="6126" y="13242"/>
                </a:lnTo>
                <a:lnTo>
                  <a:pt x="6163" y="13169"/>
                </a:lnTo>
                <a:lnTo>
                  <a:pt x="6126" y="13059"/>
                </a:lnTo>
                <a:lnTo>
                  <a:pt x="6089" y="12985"/>
                </a:lnTo>
                <a:lnTo>
                  <a:pt x="6016" y="12875"/>
                </a:lnTo>
                <a:lnTo>
                  <a:pt x="5869" y="12729"/>
                </a:lnTo>
                <a:lnTo>
                  <a:pt x="5502" y="12472"/>
                </a:lnTo>
                <a:lnTo>
                  <a:pt x="4512" y="11738"/>
                </a:lnTo>
                <a:lnTo>
                  <a:pt x="4035" y="11408"/>
                </a:lnTo>
                <a:lnTo>
                  <a:pt x="3522" y="11078"/>
                </a:lnTo>
                <a:lnTo>
                  <a:pt x="3338" y="11005"/>
                </a:lnTo>
                <a:lnTo>
                  <a:pt x="3118" y="10895"/>
                </a:lnTo>
                <a:lnTo>
                  <a:pt x="2935" y="10858"/>
                </a:lnTo>
                <a:close/>
                <a:moveTo>
                  <a:pt x="13756" y="12252"/>
                </a:moveTo>
                <a:lnTo>
                  <a:pt x="13719" y="12362"/>
                </a:lnTo>
                <a:lnTo>
                  <a:pt x="13719" y="12619"/>
                </a:lnTo>
                <a:lnTo>
                  <a:pt x="13719" y="12912"/>
                </a:lnTo>
                <a:lnTo>
                  <a:pt x="13756" y="12985"/>
                </a:lnTo>
                <a:lnTo>
                  <a:pt x="13793" y="13022"/>
                </a:lnTo>
                <a:lnTo>
                  <a:pt x="13719" y="13095"/>
                </a:lnTo>
                <a:lnTo>
                  <a:pt x="13389" y="13536"/>
                </a:lnTo>
                <a:lnTo>
                  <a:pt x="13426" y="13132"/>
                </a:lnTo>
                <a:lnTo>
                  <a:pt x="13462" y="12912"/>
                </a:lnTo>
                <a:lnTo>
                  <a:pt x="13462" y="12765"/>
                </a:lnTo>
                <a:lnTo>
                  <a:pt x="13426" y="12655"/>
                </a:lnTo>
                <a:lnTo>
                  <a:pt x="13756" y="12252"/>
                </a:lnTo>
                <a:close/>
                <a:moveTo>
                  <a:pt x="4402" y="8694"/>
                </a:moveTo>
                <a:lnTo>
                  <a:pt x="4329" y="8730"/>
                </a:lnTo>
                <a:lnTo>
                  <a:pt x="4255" y="8804"/>
                </a:lnTo>
                <a:lnTo>
                  <a:pt x="4255" y="8877"/>
                </a:lnTo>
                <a:lnTo>
                  <a:pt x="4255" y="8987"/>
                </a:lnTo>
                <a:lnTo>
                  <a:pt x="4292" y="9060"/>
                </a:lnTo>
                <a:lnTo>
                  <a:pt x="4365" y="9134"/>
                </a:lnTo>
                <a:lnTo>
                  <a:pt x="4512" y="9207"/>
                </a:lnTo>
                <a:lnTo>
                  <a:pt x="4842" y="9354"/>
                </a:lnTo>
                <a:lnTo>
                  <a:pt x="5136" y="9501"/>
                </a:lnTo>
                <a:lnTo>
                  <a:pt x="5392" y="9647"/>
                </a:lnTo>
                <a:lnTo>
                  <a:pt x="5869" y="10014"/>
                </a:lnTo>
                <a:lnTo>
                  <a:pt x="6346" y="10418"/>
                </a:lnTo>
                <a:lnTo>
                  <a:pt x="6786" y="10858"/>
                </a:lnTo>
                <a:lnTo>
                  <a:pt x="8584" y="12398"/>
                </a:lnTo>
                <a:lnTo>
                  <a:pt x="9501" y="13169"/>
                </a:lnTo>
                <a:lnTo>
                  <a:pt x="9721" y="13315"/>
                </a:lnTo>
                <a:lnTo>
                  <a:pt x="9941" y="13462"/>
                </a:lnTo>
                <a:lnTo>
                  <a:pt x="10161" y="13572"/>
                </a:lnTo>
                <a:lnTo>
                  <a:pt x="10271" y="13609"/>
                </a:lnTo>
                <a:lnTo>
                  <a:pt x="10381" y="13609"/>
                </a:lnTo>
                <a:lnTo>
                  <a:pt x="10454" y="13572"/>
                </a:lnTo>
                <a:lnTo>
                  <a:pt x="10491" y="13536"/>
                </a:lnTo>
                <a:lnTo>
                  <a:pt x="10528" y="13462"/>
                </a:lnTo>
                <a:lnTo>
                  <a:pt x="10491" y="13389"/>
                </a:lnTo>
                <a:lnTo>
                  <a:pt x="10418" y="13242"/>
                </a:lnTo>
                <a:lnTo>
                  <a:pt x="10271" y="13132"/>
                </a:lnTo>
                <a:lnTo>
                  <a:pt x="9978" y="12949"/>
                </a:lnTo>
                <a:lnTo>
                  <a:pt x="9537" y="12619"/>
                </a:lnTo>
                <a:lnTo>
                  <a:pt x="9134" y="12288"/>
                </a:lnTo>
                <a:lnTo>
                  <a:pt x="7557" y="10931"/>
                </a:lnTo>
                <a:lnTo>
                  <a:pt x="6823" y="10271"/>
                </a:lnTo>
                <a:lnTo>
                  <a:pt x="6089" y="9647"/>
                </a:lnTo>
                <a:lnTo>
                  <a:pt x="5686" y="9354"/>
                </a:lnTo>
                <a:lnTo>
                  <a:pt x="5246" y="9097"/>
                </a:lnTo>
                <a:lnTo>
                  <a:pt x="4769" y="8950"/>
                </a:lnTo>
                <a:lnTo>
                  <a:pt x="4549" y="8840"/>
                </a:lnTo>
                <a:lnTo>
                  <a:pt x="4475" y="8767"/>
                </a:lnTo>
                <a:lnTo>
                  <a:pt x="4439" y="8694"/>
                </a:lnTo>
                <a:close/>
                <a:moveTo>
                  <a:pt x="1541" y="13022"/>
                </a:moveTo>
                <a:lnTo>
                  <a:pt x="2091" y="13389"/>
                </a:lnTo>
                <a:lnTo>
                  <a:pt x="2091" y="13572"/>
                </a:lnTo>
                <a:lnTo>
                  <a:pt x="2126" y="13749"/>
                </a:lnTo>
                <a:lnTo>
                  <a:pt x="1504" y="13389"/>
                </a:lnTo>
                <a:lnTo>
                  <a:pt x="1578" y="13352"/>
                </a:lnTo>
                <a:lnTo>
                  <a:pt x="1614" y="13315"/>
                </a:lnTo>
                <a:lnTo>
                  <a:pt x="1614" y="13279"/>
                </a:lnTo>
                <a:lnTo>
                  <a:pt x="1614" y="13205"/>
                </a:lnTo>
                <a:lnTo>
                  <a:pt x="1541" y="13095"/>
                </a:lnTo>
                <a:lnTo>
                  <a:pt x="1541" y="13022"/>
                </a:lnTo>
                <a:close/>
                <a:moveTo>
                  <a:pt x="13206" y="12949"/>
                </a:moveTo>
                <a:lnTo>
                  <a:pt x="13169" y="13022"/>
                </a:lnTo>
                <a:lnTo>
                  <a:pt x="13059" y="13756"/>
                </a:lnTo>
                <a:lnTo>
                  <a:pt x="13059" y="13829"/>
                </a:lnTo>
                <a:lnTo>
                  <a:pt x="13096" y="13866"/>
                </a:lnTo>
                <a:lnTo>
                  <a:pt x="12912" y="14086"/>
                </a:lnTo>
                <a:lnTo>
                  <a:pt x="12912" y="13719"/>
                </a:lnTo>
                <a:lnTo>
                  <a:pt x="12875" y="13352"/>
                </a:lnTo>
                <a:lnTo>
                  <a:pt x="13206" y="12949"/>
                </a:lnTo>
                <a:close/>
                <a:moveTo>
                  <a:pt x="2458" y="13646"/>
                </a:moveTo>
                <a:lnTo>
                  <a:pt x="2641" y="13792"/>
                </a:lnTo>
                <a:lnTo>
                  <a:pt x="2788" y="13902"/>
                </a:lnTo>
                <a:lnTo>
                  <a:pt x="2788" y="14086"/>
                </a:lnTo>
                <a:lnTo>
                  <a:pt x="2825" y="14233"/>
                </a:lnTo>
                <a:lnTo>
                  <a:pt x="2605" y="14086"/>
                </a:lnTo>
                <a:lnTo>
                  <a:pt x="2385" y="13939"/>
                </a:lnTo>
                <a:lnTo>
                  <a:pt x="2495" y="13939"/>
                </a:lnTo>
                <a:lnTo>
                  <a:pt x="2568" y="13866"/>
                </a:lnTo>
                <a:lnTo>
                  <a:pt x="2568" y="13829"/>
                </a:lnTo>
                <a:lnTo>
                  <a:pt x="2568" y="13756"/>
                </a:lnTo>
                <a:lnTo>
                  <a:pt x="2458" y="13646"/>
                </a:lnTo>
                <a:close/>
                <a:moveTo>
                  <a:pt x="3595" y="9794"/>
                </a:moveTo>
                <a:lnTo>
                  <a:pt x="3558" y="9831"/>
                </a:lnTo>
                <a:lnTo>
                  <a:pt x="3522" y="9867"/>
                </a:lnTo>
                <a:lnTo>
                  <a:pt x="3558" y="9977"/>
                </a:lnTo>
                <a:lnTo>
                  <a:pt x="3595" y="10088"/>
                </a:lnTo>
                <a:lnTo>
                  <a:pt x="3815" y="10234"/>
                </a:lnTo>
                <a:lnTo>
                  <a:pt x="4659" y="10821"/>
                </a:lnTo>
                <a:lnTo>
                  <a:pt x="5466" y="11518"/>
                </a:lnTo>
                <a:lnTo>
                  <a:pt x="6236" y="12178"/>
                </a:lnTo>
                <a:lnTo>
                  <a:pt x="7080" y="12839"/>
                </a:lnTo>
                <a:lnTo>
                  <a:pt x="7923" y="13462"/>
                </a:lnTo>
                <a:lnTo>
                  <a:pt x="8730" y="14049"/>
                </a:lnTo>
                <a:lnTo>
                  <a:pt x="9134" y="14343"/>
                </a:lnTo>
                <a:lnTo>
                  <a:pt x="9574" y="14563"/>
                </a:lnTo>
                <a:lnTo>
                  <a:pt x="9684" y="14563"/>
                </a:lnTo>
                <a:lnTo>
                  <a:pt x="9794" y="14526"/>
                </a:lnTo>
                <a:lnTo>
                  <a:pt x="9868" y="14453"/>
                </a:lnTo>
                <a:lnTo>
                  <a:pt x="9904" y="14416"/>
                </a:lnTo>
                <a:lnTo>
                  <a:pt x="9904" y="14379"/>
                </a:lnTo>
                <a:lnTo>
                  <a:pt x="9904" y="14306"/>
                </a:lnTo>
                <a:lnTo>
                  <a:pt x="9868" y="14269"/>
                </a:lnTo>
                <a:lnTo>
                  <a:pt x="9794" y="14196"/>
                </a:lnTo>
                <a:lnTo>
                  <a:pt x="9721" y="14159"/>
                </a:lnTo>
                <a:lnTo>
                  <a:pt x="9501" y="14012"/>
                </a:lnTo>
                <a:lnTo>
                  <a:pt x="9281" y="13866"/>
                </a:lnTo>
                <a:lnTo>
                  <a:pt x="8290" y="13205"/>
                </a:lnTo>
                <a:lnTo>
                  <a:pt x="7373" y="12508"/>
                </a:lnTo>
                <a:lnTo>
                  <a:pt x="6493" y="11812"/>
                </a:lnTo>
                <a:lnTo>
                  <a:pt x="5649" y="11115"/>
                </a:lnTo>
                <a:lnTo>
                  <a:pt x="4769" y="10418"/>
                </a:lnTo>
                <a:lnTo>
                  <a:pt x="4549" y="10234"/>
                </a:lnTo>
                <a:lnTo>
                  <a:pt x="4145" y="9977"/>
                </a:lnTo>
                <a:lnTo>
                  <a:pt x="3925" y="9867"/>
                </a:lnTo>
                <a:lnTo>
                  <a:pt x="3742" y="9794"/>
                </a:lnTo>
                <a:close/>
                <a:moveTo>
                  <a:pt x="3155" y="14122"/>
                </a:moveTo>
                <a:lnTo>
                  <a:pt x="3778" y="14563"/>
                </a:lnTo>
                <a:lnTo>
                  <a:pt x="3742" y="14746"/>
                </a:lnTo>
                <a:lnTo>
                  <a:pt x="3742" y="14856"/>
                </a:lnTo>
                <a:lnTo>
                  <a:pt x="3338" y="14563"/>
                </a:lnTo>
                <a:lnTo>
                  <a:pt x="3338" y="14489"/>
                </a:lnTo>
                <a:lnTo>
                  <a:pt x="3302" y="14416"/>
                </a:lnTo>
                <a:lnTo>
                  <a:pt x="3192" y="14269"/>
                </a:lnTo>
                <a:lnTo>
                  <a:pt x="3155" y="14122"/>
                </a:lnTo>
                <a:close/>
                <a:moveTo>
                  <a:pt x="12692" y="13536"/>
                </a:moveTo>
                <a:lnTo>
                  <a:pt x="12619" y="13976"/>
                </a:lnTo>
                <a:lnTo>
                  <a:pt x="12582" y="14416"/>
                </a:lnTo>
                <a:lnTo>
                  <a:pt x="12582" y="14489"/>
                </a:lnTo>
                <a:lnTo>
                  <a:pt x="12142" y="15040"/>
                </a:lnTo>
                <a:lnTo>
                  <a:pt x="12142" y="14893"/>
                </a:lnTo>
                <a:lnTo>
                  <a:pt x="12142" y="14563"/>
                </a:lnTo>
                <a:lnTo>
                  <a:pt x="12105" y="14269"/>
                </a:lnTo>
                <a:lnTo>
                  <a:pt x="12692" y="13536"/>
                </a:lnTo>
                <a:close/>
                <a:moveTo>
                  <a:pt x="4035" y="14746"/>
                </a:moveTo>
                <a:lnTo>
                  <a:pt x="4402" y="15003"/>
                </a:lnTo>
                <a:lnTo>
                  <a:pt x="4402" y="15040"/>
                </a:lnTo>
                <a:lnTo>
                  <a:pt x="4402" y="15150"/>
                </a:lnTo>
                <a:lnTo>
                  <a:pt x="4439" y="15223"/>
                </a:lnTo>
                <a:lnTo>
                  <a:pt x="4549" y="15370"/>
                </a:lnTo>
                <a:lnTo>
                  <a:pt x="4659" y="15553"/>
                </a:lnTo>
                <a:lnTo>
                  <a:pt x="4255" y="15223"/>
                </a:lnTo>
                <a:lnTo>
                  <a:pt x="4255" y="15150"/>
                </a:lnTo>
                <a:lnTo>
                  <a:pt x="4219" y="15076"/>
                </a:lnTo>
                <a:lnTo>
                  <a:pt x="4109" y="14966"/>
                </a:lnTo>
                <a:lnTo>
                  <a:pt x="4035" y="14856"/>
                </a:lnTo>
                <a:lnTo>
                  <a:pt x="4035" y="14746"/>
                </a:lnTo>
                <a:close/>
                <a:moveTo>
                  <a:pt x="11922" y="14489"/>
                </a:moveTo>
                <a:lnTo>
                  <a:pt x="11885" y="14856"/>
                </a:lnTo>
                <a:lnTo>
                  <a:pt x="11848" y="15113"/>
                </a:lnTo>
                <a:lnTo>
                  <a:pt x="11848" y="15260"/>
                </a:lnTo>
                <a:lnTo>
                  <a:pt x="11848" y="15370"/>
                </a:lnTo>
                <a:lnTo>
                  <a:pt x="11555" y="15700"/>
                </a:lnTo>
                <a:lnTo>
                  <a:pt x="11592" y="15480"/>
                </a:lnTo>
                <a:lnTo>
                  <a:pt x="11555" y="15223"/>
                </a:lnTo>
                <a:lnTo>
                  <a:pt x="11555" y="15150"/>
                </a:lnTo>
                <a:lnTo>
                  <a:pt x="11482" y="15113"/>
                </a:lnTo>
                <a:lnTo>
                  <a:pt x="11445" y="15113"/>
                </a:lnTo>
                <a:lnTo>
                  <a:pt x="11922" y="14489"/>
                </a:lnTo>
                <a:close/>
                <a:moveTo>
                  <a:pt x="4769" y="15223"/>
                </a:moveTo>
                <a:lnTo>
                  <a:pt x="5026" y="15406"/>
                </a:lnTo>
                <a:lnTo>
                  <a:pt x="5576" y="15810"/>
                </a:lnTo>
                <a:lnTo>
                  <a:pt x="5576" y="15883"/>
                </a:lnTo>
                <a:lnTo>
                  <a:pt x="5576" y="16177"/>
                </a:lnTo>
                <a:lnTo>
                  <a:pt x="5576" y="16287"/>
                </a:lnTo>
                <a:lnTo>
                  <a:pt x="4916" y="15773"/>
                </a:lnTo>
                <a:lnTo>
                  <a:pt x="4952" y="15663"/>
                </a:lnTo>
                <a:lnTo>
                  <a:pt x="4952" y="15553"/>
                </a:lnTo>
                <a:lnTo>
                  <a:pt x="4916" y="15480"/>
                </a:lnTo>
                <a:lnTo>
                  <a:pt x="4879" y="15370"/>
                </a:lnTo>
                <a:lnTo>
                  <a:pt x="4769" y="15223"/>
                </a:lnTo>
                <a:close/>
                <a:moveTo>
                  <a:pt x="5833" y="15993"/>
                </a:moveTo>
                <a:lnTo>
                  <a:pt x="6456" y="16507"/>
                </a:lnTo>
                <a:lnTo>
                  <a:pt x="6420" y="16580"/>
                </a:lnTo>
                <a:lnTo>
                  <a:pt x="6383" y="16690"/>
                </a:lnTo>
                <a:lnTo>
                  <a:pt x="6346" y="16874"/>
                </a:lnTo>
                <a:lnTo>
                  <a:pt x="5869" y="16507"/>
                </a:lnTo>
                <a:lnTo>
                  <a:pt x="5869" y="16323"/>
                </a:lnTo>
                <a:lnTo>
                  <a:pt x="5869" y="16140"/>
                </a:lnTo>
                <a:lnTo>
                  <a:pt x="5833" y="15993"/>
                </a:lnTo>
                <a:close/>
                <a:moveTo>
                  <a:pt x="11298" y="15260"/>
                </a:moveTo>
                <a:lnTo>
                  <a:pt x="11298" y="15443"/>
                </a:lnTo>
                <a:lnTo>
                  <a:pt x="11225" y="15957"/>
                </a:lnTo>
                <a:lnTo>
                  <a:pt x="11225" y="16030"/>
                </a:lnTo>
                <a:lnTo>
                  <a:pt x="11261" y="16067"/>
                </a:lnTo>
                <a:lnTo>
                  <a:pt x="10088" y="17387"/>
                </a:lnTo>
                <a:lnTo>
                  <a:pt x="10088" y="17130"/>
                </a:lnTo>
                <a:lnTo>
                  <a:pt x="10088" y="16984"/>
                </a:lnTo>
                <a:lnTo>
                  <a:pt x="10308" y="16653"/>
                </a:lnTo>
                <a:lnTo>
                  <a:pt x="10821" y="15920"/>
                </a:lnTo>
                <a:lnTo>
                  <a:pt x="10785" y="16067"/>
                </a:lnTo>
                <a:lnTo>
                  <a:pt x="10711" y="16287"/>
                </a:lnTo>
                <a:lnTo>
                  <a:pt x="10711" y="16397"/>
                </a:lnTo>
                <a:lnTo>
                  <a:pt x="10711" y="16507"/>
                </a:lnTo>
                <a:lnTo>
                  <a:pt x="10748" y="16543"/>
                </a:lnTo>
                <a:lnTo>
                  <a:pt x="10785" y="16543"/>
                </a:lnTo>
                <a:lnTo>
                  <a:pt x="10895" y="16470"/>
                </a:lnTo>
                <a:lnTo>
                  <a:pt x="10968" y="16360"/>
                </a:lnTo>
                <a:lnTo>
                  <a:pt x="11005" y="16103"/>
                </a:lnTo>
                <a:lnTo>
                  <a:pt x="11005" y="15663"/>
                </a:lnTo>
                <a:lnTo>
                  <a:pt x="11225" y="15370"/>
                </a:lnTo>
                <a:lnTo>
                  <a:pt x="11298" y="15260"/>
                </a:lnTo>
                <a:close/>
                <a:moveTo>
                  <a:pt x="6566" y="16580"/>
                </a:moveTo>
                <a:lnTo>
                  <a:pt x="7006" y="17020"/>
                </a:lnTo>
                <a:lnTo>
                  <a:pt x="7006" y="17240"/>
                </a:lnTo>
                <a:lnTo>
                  <a:pt x="7006" y="17460"/>
                </a:lnTo>
                <a:lnTo>
                  <a:pt x="6896" y="17350"/>
                </a:lnTo>
                <a:lnTo>
                  <a:pt x="6640" y="17130"/>
                </a:lnTo>
                <a:lnTo>
                  <a:pt x="6640" y="17020"/>
                </a:lnTo>
                <a:lnTo>
                  <a:pt x="6603" y="16800"/>
                </a:lnTo>
                <a:lnTo>
                  <a:pt x="6566" y="16580"/>
                </a:lnTo>
                <a:close/>
                <a:moveTo>
                  <a:pt x="9464" y="404"/>
                </a:moveTo>
                <a:lnTo>
                  <a:pt x="9684" y="440"/>
                </a:lnTo>
                <a:lnTo>
                  <a:pt x="9868" y="477"/>
                </a:lnTo>
                <a:lnTo>
                  <a:pt x="10051" y="587"/>
                </a:lnTo>
                <a:lnTo>
                  <a:pt x="10418" y="844"/>
                </a:lnTo>
                <a:lnTo>
                  <a:pt x="10711" y="1064"/>
                </a:lnTo>
                <a:lnTo>
                  <a:pt x="12582" y="2421"/>
                </a:lnTo>
                <a:lnTo>
                  <a:pt x="14489" y="3815"/>
                </a:lnTo>
                <a:lnTo>
                  <a:pt x="15443" y="4512"/>
                </a:lnTo>
                <a:lnTo>
                  <a:pt x="15700" y="4732"/>
                </a:lnTo>
                <a:lnTo>
                  <a:pt x="15847" y="4805"/>
                </a:lnTo>
                <a:lnTo>
                  <a:pt x="15993" y="4879"/>
                </a:lnTo>
                <a:lnTo>
                  <a:pt x="15590" y="5356"/>
                </a:lnTo>
                <a:lnTo>
                  <a:pt x="15223" y="5869"/>
                </a:lnTo>
                <a:lnTo>
                  <a:pt x="15040" y="6089"/>
                </a:lnTo>
                <a:lnTo>
                  <a:pt x="14856" y="6383"/>
                </a:lnTo>
                <a:lnTo>
                  <a:pt x="14783" y="6529"/>
                </a:lnTo>
                <a:lnTo>
                  <a:pt x="14746" y="6639"/>
                </a:lnTo>
                <a:lnTo>
                  <a:pt x="14746" y="6786"/>
                </a:lnTo>
                <a:lnTo>
                  <a:pt x="14856" y="6896"/>
                </a:lnTo>
                <a:lnTo>
                  <a:pt x="14966" y="7006"/>
                </a:lnTo>
                <a:lnTo>
                  <a:pt x="15076" y="7080"/>
                </a:lnTo>
                <a:lnTo>
                  <a:pt x="15370" y="7190"/>
                </a:lnTo>
                <a:lnTo>
                  <a:pt x="15957" y="7300"/>
                </a:lnTo>
                <a:lnTo>
                  <a:pt x="16727" y="7446"/>
                </a:lnTo>
                <a:lnTo>
                  <a:pt x="17021" y="7520"/>
                </a:lnTo>
                <a:lnTo>
                  <a:pt x="16984" y="7593"/>
                </a:lnTo>
                <a:lnTo>
                  <a:pt x="16470" y="8143"/>
                </a:lnTo>
                <a:lnTo>
                  <a:pt x="15993" y="8730"/>
                </a:lnTo>
                <a:lnTo>
                  <a:pt x="15040" y="9904"/>
                </a:lnTo>
                <a:lnTo>
                  <a:pt x="12912" y="12508"/>
                </a:lnTo>
                <a:lnTo>
                  <a:pt x="11848" y="13792"/>
                </a:lnTo>
                <a:lnTo>
                  <a:pt x="10821" y="15113"/>
                </a:lnTo>
                <a:lnTo>
                  <a:pt x="10344" y="15736"/>
                </a:lnTo>
                <a:lnTo>
                  <a:pt x="9904" y="16397"/>
                </a:lnTo>
                <a:lnTo>
                  <a:pt x="9464" y="17057"/>
                </a:lnTo>
                <a:lnTo>
                  <a:pt x="9317" y="17277"/>
                </a:lnTo>
                <a:lnTo>
                  <a:pt x="9207" y="17497"/>
                </a:lnTo>
                <a:lnTo>
                  <a:pt x="8987" y="17387"/>
                </a:lnTo>
                <a:lnTo>
                  <a:pt x="8767" y="17350"/>
                </a:lnTo>
                <a:lnTo>
                  <a:pt x="8290" y="17204"/>
                </a:lnTo>
                <a:lnTo>
                  <a:pt x="7997" y="17094"/>
                </a:lnTo>
                <a:lnTo>
                  <a:pt x="7740" y="16910"/>
                </a:lnTo>
                <a:lnTo>
                  <a:pt x="7483" y="16727"/>
                </a:lnTo>
                <a:lnTo>
                  <a:pt x="7227" y="16507"/>
                </a:lnTo>
                <a:lnTo>
                  <a:pt x="6750" y="16067"/>
                </a:lnTo>
                <a:lnTo>
                  <a:pt x="6273" y="15663"/>
                </a:lnTo>
                <a:lnTo>
                  <a:pt x="5723" y="15296"/>
                </a:lnTo>
                <a:lnTo>
                  <a:pt x="5209" y="14929"/>
                </a:lnTo>
                <a:lnTo>
                  <a:pt x="3045" y="13462"/>
                </a:lnTo>
                <a:lnTo>
                  <a:pt x="1908" y="12619"/>
                </a:lnTo>
                <a:lnTo>
                  <a:pt x="1321" y="12215"/>
                </a:lnTo>
                <a:lnTo>
                  <a:pt x="697" y="11848"/>
                </a:lnTo>
                <a:lnTo>
                  <a:pt x="624" y="11812"/>
                </a:lnTo>
                <a:lnTo>
                  <a:pt x="1614" y="10381"/>
                </a:lnTo>
                <a:lnTo>
                  <a:pt x="2641" y="8950"/>
                </a:lnTo>
                <a:lnTo>
                  <a:pt x="3668" y="7556"/>
                </a:lnTo>
                <a:lnTo>
                  <a:pt x="4732" y="6163"/>
                </a:lnTo>
                <a:lnTo>
                  <a:pt x="6970" y="3338"/>
                </a:lnTo>
                <a:lnTo>
                  <a:pt x="8144" y="1944"/>
                </a:lnTo>
                <a:lnTo>
                  <a:pt x="8730" y="1284"/>
                </a:lnTo>
                <a:lnTo>
                  <a:pt x="9244" y="550"/>
                </a:lnTo>
                <a:lnTo>
                  <a:pt x="9281" y="477"/>
                </a:lnTo>
                <a:lnTo>
                  <a:pt x="9281" y="404"/>
                </a:lnTo>
                <a:close/>
                <a:moveTo>
                  <a:pt x="7227" y="17204"/>
                </a:moveTo>
                <a:lnTo>
                  <a:pt x="7667" y="17460"/>
                </a:lnTo>
                <a:lnTo>
                  <a:pt x="8107" y="17681"/>
                </a:lnTo>
                <a:lnTo>
                  <a:pt x="8070" y="17937"/>
                </a:lnTo>
                <a:lnTo>
                  <a:pt x="8107" y="18194"/>
                </a:lnTo>
                <a:lnTo>
                  <a:pt x="7850" y="18084"/>
                </a:lnTo>
                <a:lnTo>
                  <a:pt x="7447" y="17791"/>
                </a:lnTo>
                <a:lnTo>
                  <a:pt x="7410" y="17644"/>
                </a:lnTo>
                <a:lnTo>
                  <a:pt x="7337" y="17497"/>
                </a:lnTo>
                <a:lnTo>
                  <a:pt x="7227" y="17204"/>
                </a:lnTo>
                <a:close/>
                <a:moveTo>
                  <a:pt x="9831" y="17460"/>
                </a:moveTo>
                <a:lnTo>
                  <a:pt x="9868" y="17534"/>
                </a:lnTo>
                <a:lnTo>
                  <a:pt x="9904" y="17571"/>
                </a:lnTo>
                <a:lnTo>
                  <a:pt x="9464" y="18084"/>
                </a:lnTo>
                <a:lnTo>
                  <a:pt x="9207" y="18341"/>
                </a:lnTo>
                <a:lnTo>
                  <a:pt x="9171" y="18231"/>
                </a:lnTo>
                <a:lnTo>
                  <a:pt x="9134" y="18121"/>
                </a:lnTo>
                <a:lnTo>
                  <a:pt x="9134" y="17974"/>
                </a:lnTo>
                <a:lnTo>
                  <a:pt x="9317" y="17974"/>
                </a:lnTo>
                <a:lnTo>
                  <a:pt x="9317" y="17937"/>
                </a:lnTo>
                <a:lnTo>
                  <a:pt x="9391" y="17937"/>
                </a:lnTo>
                <a:lnTo>
                  <a:pt x="9464" y="17901"/>
                </a:lnTo>
                <a:lnTo>
                  <a:pt x="9574" y="17827"/>
                </a:lnTo>
                <a:lnTo>
                  <a:pt x="9647" y="17681"/>
                </a:lnTo>
                <a:lnTo>
                  <a:pt x="9794" y="17460"/>
                </a:lnTo>
                <a:close/>
                <a:moveTo>
                  <a:pt x="9464" y="0"/>
                </a:moveTo>
                <a:lnTo>
                  <a:pt x="9281" y="37"/>
                </a:lnTo>
                <a:lnTo>
                  <a:pt x="9134" y="110"/>
                </a:lnTo>
                <a:lnTo>
                  <a:pt x="9024" y="147"/>
                </a:lnTo>
                <a:lnTo>
                  <a:pt x="8951" y="257"/>
                </a:lnTo>
                <a:lnTo>
                  <a:pt x="8914" y="294"/>
                </a:lnTo>
                <a:lnTo>
                  <a:pt x="8914" y="330"/>
                </a:lnTo>
                <a:lnTo>
                  <a:pt x="8327" y="954"/>
                </a:lnTo>
                <a:lnTo>
                  <a:pt x="7740" y="1614"/>
                </a:lnTo>
                <a:lnTo>
                  <a:pt x="6640" y="2971"/>
                </a:lnTo>
                <a:lnTo>
                  <a:pt x="5502" y="4365"/>
                </a:lnTo>
                <a:lnTo>
                  <a:pt x="4402" y="5759"/>
                </a:lnTo>
                <a:lnTo>
                  <a:pt x="2421" y="8400"/>
                </a:lnTo>
                <a:lnTo>
                  <a:pt x="477" y="11041"/>
                </a:lnTo>
                <a:lnTo>
                  <a:pt x="330" y="11261"/>
                </a:lnTo>
                <a:lnTo>
                  <a:pt x="37" y="11701"/>
                </a:lnTo>
                <a:lnTo>
                  <a:pt x="0" y="11775"/>
                </a:lnTo>
                <a:lnTo>
                  <a:pt x="0" y="11885"/>
                </a:lnTo>
                <a:lnTo>
                  <a:pt x="37" y="11958"/>
                </a:lnTo>
                <a:lnTo>
                  <a:pt x="74" y="12032"/>
                </a:lnTo>
                <a:lnTo>
                  <a:pt x="147" y="12068"/>
                </a:lnTo>
                <a:lnTo>
                  <a:pt x="220" y="12105"/>
                </a:lnTo>
                <a:lnTo>
                  <a:pt x="294" y="12105"/>
                </a:lnTo>
                <a:lnTo>
                  <a:pt x="404" y="12068"/>
                </a:lnTo>
                <a:lnTo>
                  <a:pt x="440" y="12142"/>
                </a:lnTo>
                <a:lnTo>
                  <a:pt x="697" y="12398"/>
                </a:lnTo>
                <a:lnTo>
                  <a:pt x="587" y="12508"/>
                </a:lnTo>
                <a:lnTo>
                  <a:pt x="514" y="12655"/>
                </a:lnTo>
                <a:lnTo>
                  <a:pt x="440" y="12802"/>
                </a:lnTo>
                <a:lnTo>
                  <a:pt x="404" y="12949"/>
                </a:lnTo>
                <a:lnTo>
                  <a:pt x="404" y="13022"/>
                </a:lnTo>
                <a:lnTo>
                  <a:pt x="440" y="13059"/>
                </a:lnTo>
                <a:lnTo>
                  <a:pt x="514" y="13095"/>
                </a:lnTo>
                <a:lnTo>
                  <a:pt x="550" y="13095"/>
                </a:lnTo>
                <a:lnTo>
                  <a:pt x="624" y="13205"/>
                </a:lnTo>
                <a:lnTo>
                  <a:pt x="697" y="13315"/>
                </a:lnTo>
                <a:lnTo>
                  <a:pt x="881" y="13462"/>
                </a:lnTo>
                <a:lnTo>
                  <a:pt x="1284" y="13719"/>
                </a:lnTo>
                <a:lnTo>
                  <a:pt x="2385" y="14416"/>
                </a:lnTo>
                <a:lnTo>
                  <a:pt x="3558" y="15223"/>
                </a:lnTo>
                <a:lnTo>
                  <a:pt x="4659" y="16103"/>
                </a:lnTo>
                <a:lnTo>
                  <a:pt x="6420" y="17534"/>
                </a:lnTo>
                <a:lnTo>
                  <a:pt x="6420" y="17571"/>
                </a:lnTo>
                <a:lnTo>
                  <a:pt x="6493" y="17644"/>
                </a:lnTo>
                <a:lnTo>
                  <a:pt x="6566" y="17644"/>
                </a:lnTo>
                <a:lnTo>
                  <a:pt x="6823" y="17864"/>
                </a:lnTo>
                <a:lnTo>
                  <a:pt x="7300" y="18231"/>
                </a:lnTo>
                <a:lnTo>
                  <a:pt x="7777" y="18561"/>
                </a:lnTo>
                <a:lnTo>
                  <a:pt x="8034" y="18671"/>
                </a:lnTo>
                <a:lnTo>
                  <a:pt x="8254" y="18781"/>
                </a:lnTo>
                <a:lnTo>
                  <a:pt x="8510" y="18854"/>
                </a:lnTo>
                <a:lnTo>
                  <a:pt x="8620" y="18854"/>
                </a:lnTo>
                <a:lnTo>
                  <a:pt x="8767" y="18818"/>
                </a:lnTo>
                <a:lnTo>
                  <a:pt x="8804" y="18744"/>
                </a:lnTo>
                <a:lnTo>
                  <a:pt x="8840" y="18708"/>
                </a:lnTo>
                <a:lnTo>
                  <a:pt x="8840" y="18634"/>
                </a:lnTo>
                <a:lnTo>
                  <a:pt x="8804" y="18561"/>
                </a:lnTo>
                <a:lnTo>
                  <a:pt x="8730" y="18488"/>
                </a:lnTo>
                <a:lnTo>
                  <a:pt x="8620" y="18414"/>
                </a:lnTo>
                <a:lnTo>
                  <a:pt x="8437" y="18341"/>
                </a:lnTo>
                <a:lnTo>
                  <a:pt x="8400" y="18341"/>
                </a:lnTo>
                <a:lnTo>
                  <a:pt x="8400" y="18157"/>
                </a:lnTo>
                <a:lnTo>
                  <a:pt x="8400" y="17974"/>
                </a:lnTo>
                <a:lnTo>
                  <a:pt x="8364" y="17791"/>
                </a:lnTo>
                <a:lnTo>
                  <a:pt x="8620" y="17864"/>
                </a:lnTo>
                <a:lnTo>
                  <a:pt x="8951" y="17937"/>
                </a:lnTo>
                <a:lnTo>
                  <a:pt x="8877" y="18121"/>
                </a:lnTo>
                <a:lnTo>
                  <a:pt x="8877" y="18267"/>
                </a:lnTo>
                <a:lnTo>
                  <a:pt x="8914" y="18451"/>
                </a:lnTo>
                <a:lnTo>
                  <a:pt x="8987" y="18598"/>
                </a:lnTo>
                <a:lnTo>
                  <a:pt x="8877" y="18781"/>
                </a:lnTo>
                <a:lnTo>
                  <a:pt x="8877" y="18854"/>
                </a:lnTo>
                <a:lnTo>
                  <a:pt x="8914" y="18964"/>
                </a:lnTo>
                <a:lnTo>
                  <a:pt x="9024" y="19001"/>
                </a:lnTo>
                <a:lnTo>
                  <a:pt x="9097" y="18964"/>
                </a:lnTo>
                <a:lnTo>
                  <a:pt x="9281" y="18854"/>
                </a:lnTo>
                <a:lnTo>
                  <a:pt x="9427" y="18708"/>
                </a:lnTo>
                <a:lnTo>
                  <a:pt x="9721" y="18414"/>
                </a:lnTo>
                <a:lnTo>
                  <a:pt x="10344" y="17717"/>
                </a:lnTo>
                <a:lnTo>
                  <a:pt x="11555" y="16397"/>
                </a:lnTo>
                <a:lnTo>
                  <a:pt x="12802" y="14929"/>
                </a:lnTo>
                <a:lnTo>
                  <a:pt x="14013" y="13462"/>
                </a:lnTo>
                <a:lnTo>
                  <a:pt x="15150" y="11958"/>
                </a:lnTo>
                <a:lnTo>
                  <a:pt x="16214" y="10454"/>
                </a:lnTo>
                <a:lnTo>
                  <a:pt x="17314" y="8950"/>
                </a:lnTo>
                <a:lnTo>
                  <a:pt x="17791" y="8253"/>
                </a:lnTo>
                <a:lnTo>
                  <a:pt x="18011" y="7887"/>
                </a:lnTo>
                <a:lnTo>
                  <a:pt x="18231" y="7483"/>
                </a:lnTo>
                <a:lnTo>
                  <a:pt x="18304" y="7483"/>
                </a:lnTo>
                <a:lnTo>
                  <a:pt x="18341" y="7446"/>
                </a:lnTo>
                <a:lnTo>
                  <a:pt x="18378" y="7373"/>
                </a:lnTo>
                <a:lnTo>
                  <a:pt x="18378" y="7300"/>
                </a:lnTo>
                <a:lnTo>
                  <a:pt x="18268" y="7080"/>
                </a:lnTo>
                <a:lnTo>
                  <a:pt x="18158" y="6860"/>
                </a:lnTo>
                <a:lnTo>
                  <a:pt x="17828" y="6493"/>
                </a:lnTo>
                <a:lnTo>
                  <a:pt x="17644" y="6346"/>
                </a:lnTo>
                <a:lnTo>
                  <a:pt x="17424" y="6199"/>
                </a:lnTo>
                <a:lnTo>
                  <a:pt x="17277" y="6126"/>
                </a:lnTo>
                <a:lnTo>
                  <a:pt x="17131" y="6089"/>
                </a:lnTo>
                <a:lnTo>
                  <a:pt x="16910" y="5576"/>
                </a:lnTo>
                <a:lnTo>
                  <a:pt x="16837" y="5319"/>
                </a:lnTo>
                <a:lnTo>
                  <a:pt x="16800" y="5062"/>
                </a:lnTo>
                <a:lnTo>
                  <a:pt x="16800" y="4915"/>
                </a:lnTo>
                <a:lnTo>
                  <a:pt x="16727" y="4769"/>
                </a:lnTo>
                <a:lnTo>
                  <a:pt x="16654" y="4695"/>
                </a:lnTo>
                <a:lnTo>
                  <a:pt x="16470" y="4695"/>
                </a:lnTo>
                <a:lnTo>
                  <a:pt x="16397" y="4732"/>
                </a:lnTo>
                <a:lnTo>
                  <a:pt x="16360" y="4769"/>
                </a:lnTo>
                <a:lnTo>
                  <a:pt x="16397" y="4842"/>
                </a:lnTo>
                <a:lnTo>
                  <a:pt x="16434" y="4879"/>
                </a:lnTo>
                <a:lnTo>
                  <a:pt x="16434" y="4915"/>
                </a:lnTo>
                <a:lnTo>
                  <a:pt x="16434" y="5099"/>
                </a:lnTo>
                <a:lnTo>
                  <a:pt x="16434" y="5356"/>
                </a:lnTo>
                <a:lnTo>
                  <a:pt x="16470" y="5539"/>
                </a:lnTo>
                <a:lnTo>
                  <a:pt x="16544" y="5759"/>
                </a:lnTo>
                <a:lnTo>
                  <a:pt x="16690" y="6126"/>
                </a:lnTo>
                <a:lnTo>
                  <a:pt x="16984" y="7006"/>
                </a:lnTo>
                <a:lnTo>
                  <a:pt x="17021" y="7080"/>
                </a:lnTo>
                <a:lnTo>
                  <a:pt x="16544" y="6970"/>
                </a:lnTo>
                <a:lnTo>
                  <a:pt x="15920" y="6860"/>
                </a:lnTo>
                <a:lnTo>
                  <a:pt x="15296" y="6713"/>
                </a:lnTo>
                <a:lnTo>
                  <a:pt x="15186" y="6639"/>
                </a:lnTo>
                <a:lnTo>
                  <a:pt x="15223" y="6603"/>
                </a:lnTo>
                <a:lnTo>
                  <a:pt x="15333" y="6419"/>
                </a:lnTo>
                <a:lnTo>
                  <a:pt x="15700" y="5906"/>
                </a:lnTo>
                <a:lnTo>
                  <a:pt x="16030" y="5392"/>
                </a:lnTo>
                <a:lnTo>
                  <a:pt x="16287" y="4915"/>
                </a:lnTo>
                <a:lnTo>
                  <a:pt x="16360" y="4842"/>
                </a:lnTo>
                <a:lnTo>
                  <a:pt x="16360" y="4732"/>
                </a:lnTo>
                <a:lnTo>
                  <a:pt x="16324" y="4622"/>
                </a:lnTo>
                <a:lnTo>
                  <a:pt x="16250" y="4512"/>
                </a:lnTo>
                <a:lnTo>
                  <a:pt x="16067" y="4329"/>
                </a:lnTo>
                <a:lnTo>
                  <a:pt x="15590" y="4035"/>
                </a:lnTo>
                <a:lnTo>
                  <a:pt x="14526" y="3265"/>
                </a:lnTo>
                <a:lnTo>
                  <a:pt x="12435" y="1724"/>
                </a:lnTo>
                <a:lnTo>
                  <a:pt x="11445" y="1027"/>
                </a:lnTo>
                <a:lnTo>
                  <a:pt x="10454" y="330"/>
                </a:lnTo>
                <a:lnTo>
                  <a:pt x="10124" y="147"/>
                </a:lnTo>
                <a:lnTo>
                  <a:pt x="9794" y="37"/>
                </a:lnTo>
                <a:lnTo>
                  <a:pt x="9611" y="0"/>
                </a:lnTo>
                <a:close/>
              </a:path>
            </a:pathLst>
          </a:custGeom>
          <a:solidFill>
            <a:srgbClr val="3C78D8"/>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71" name="Shape 171"/>
          <p:cNvSpPr/>
          <p:nvPr/>
        </p:nvSpPr>
        <p:spPr>
          <a:xfrm>
            <a:off x="3526550" y="5382051"/>
            <a:ext cx="1187141" cy="942400"/>
          </a:xfrm>
          <a:custGeom>
            <a:avLst/>
            <a:gdLst/>
            <a:ahLst/>
            <a:cxnLst/>
            <a:rect l="0" t="0" r="0" b="0"/>
            <a:pathLst>
              <a:path w="17792" h="14124" extrusionOk="0">
                <a:moveTo>
                  <a:pt x="10565" y="2275"/>
                </a:moveTo>
                <a:lnTo>
                  <a:pt x="10785" y="2312"/>
                </a:lnTo>
                <a:lnTo>
                  <a:pt x="11189" y="2422"/>
                </a:lnTo>
                <a:lnTo>
                  <a:pt x="11555" y="2605"/>
                </a:lnTo>
                <a:lnTo>
                  <a:pt x="11445" y="2605"/>
                </a:lnTo>
                <a:lnTo>
                  <a:pt x="10638" y="2899"/>
                </a:lnTo>
                <a:lnTo>
                  <a:pt x="9868" y="3192"/>
                </a:lnTo>
                <a:lnTo>
                  <a:pt x="9245" y="3449"/>
                </a:lnTo>
                <a:lnTo>
                  <a:pt x="8584" y="3706"/>
                </a:lnTo>
                <a:lnTo>
                  <a:pt x="7961" y="4036"/>
                </a:lnTo>
                <a:lnTo>
                  <a:pt x="7667" y="4219"/>
                </a:lnTo>
                <a:lnTo>
                  <a:pt x="7410" y="4439"/>
                </a:lnTo>
                <a:lnTo>
                  <a:pt x="7631" y="4073"/>
                </a:lnTo>
                <a:lnTo>
                  <a:pt x="7887" y="3743"/>
                </a:lnTo>
                <a:lnTo>
                  <a:pt x="8144" y="3412"/>
                </a:lnTo>
                <a:lnTo>
                  <a:pt x="8438" y="3156"/>
                </a:lnTo>
                <a:lnTo>
                  <a:pt x="8768" y="2899"/>
                </a:lnTo>
                <a:lnTo>
                  <a:pt x="9098" y="2679"/>
                </a:lnTo>
                <a:lnTo>
                  <a:pt x="9501" y="2495"/>
                </a:lnTo>
                <a:lnTo>
                  <a:pt x="9905" y="2349"/>
                </a:lnTo>
                <a:lnTo>
                  <a:pt x="10125" y="2312"/>
                </a:lnTo>
                <a:lnTo>
                  <a:pt x="10345" y="2275"/>
                </a:lnTo>
                <a:close/>
                <a:moveTo>
                  <a:pt x="1285" y="2129"/>
                </a:moveTo>
                <a:lnTo>
                  <a:pt x="1248" y="2165"/>
                </a:lnTo>
                <a:lnTo>
                  <a:pt x="1101" y="2275"/>
                </a:lnTo>
                <a:lnTo>
                  <a:pt x="991" y="2422"/>
                </a:lnTo>
                <a:lnTo>
                  <a:pt x="808" y="2715"/>
                </a:lnTo>
                <a:lnTo>
                  <a:pt x="588" y="2605"/>
                </a:lnTo>
                <a:lnTo>
                  <a:pt x="441" y="2422"/>
                </a:lnTo>
                <a:lnTo>
                  <a:pt x="258" y="2239"/>
                </a:lnTo>
                <a:lnTo>
                  <a:pt x="184" y="2202"/>
                </a:lnTo>
                <a:lnTo>
                  <a:pt x="111" y="2202"/>
                </a:lnTo>
                <a:lnTo>
                  <a:pt x="37" y="2239"/>
                </a:lnTo>
                <a:lnTo>
                  <a:pt x="1" y="2312"/>
                </a:lnTo>
                <a:lnTo>
                  <a:pt x="1" y="2495"/>
                </a:lnTo>
                <a:lnTo>
                  <a:pt x="74" y="2642"/>
                </a:lnTo>
                <a:lnTo>
                  <a:pt x="147" y="2789"/>
                </a:lnTo>
                <a:lnTo>
                  <a:pt x="258" y="2936"/>
                </a:lnTo>
                <a:lnTo>
                  <a:pt x="404" y="3046"/>
                </a:lnTo>
                <a:lnTo>
                  <a:pt x="588" y="3119"/>
                </a:lnTo>
                <a:lnTo>
                  <a:pt x="294" y="3706"/>
                </a:lnTo>
                <a:lnTo>
                  <a:pt x="74" y="4293"/>
                </a:lnTo>
                <a:lnTo>
                  <a:pt x="74" y="4403"/>
                </a:lnTo>
                <a:lnTo>
                  <a:pt x="74" y="4476"/>
                </a:lnTo>
                <a:lnTo>
                  <a:pt x="147" y="4549"/>
                </a:lnTo>
                <a:lnTo>
                  <a:pt x="221" y="4586"/>
                </a:lnTo>
                <a:lnTo>
                  <a:pt x="294" y="4623"/>
                </a:lnTo>
                <a:lnTo>
                  <a:pt x="368" y="4586"/>
                </a:lnTo>
                <a:lnTo>
                  <a:pt x="441" y="4549"/>
                </a:lnTo>
                <a:lnTo>
                  <a:pt x="514" y="4476"/>
                </a:lnTo>
                <a:lnTo>
                  <a:pt x="991" y="3339"/>
                </a:lnTo>
                <a:lnTo>
                  <a:pt x="1248" y="2789"/>
                </a:lnTo>
                <a:lnTo>
                  <a:pt x="1321" y="2495"/>
                </a:lnTo>
                <a:lnTo>
                  <a:pt x="1395" y="2202"/>
                </a:lnTo>
                <a:lnTo>
                  <a:pt x="1358" y="2165"/>
                </a:lnTo>
                <a:lnTo>
                  <a:pt x="1321" y="2129"/>
                </a:lnTo>
                <a:close/>
                <a:moveTo>
                  <a:pt x="11702" y="2715"/>
                </a:moveTo>
                <a:lnTo>
                  <a:pt x="11959" y="2936"/>
                </a:lnTo>
                <a:lnTo>
                  <a:pt x="12142" y="3156"/>
                </a:lnTo>
                <a:lnTo>
                  <a:pt x="12216" y="3266"/>
                </a:lnTo>
                <a:lnTo>
                  <a:pt x="11812" y="3412"/>
                </a:lnTo>
                <a:lnTo>
                  <a:pt x="11445" y="3559"/>
                </a:lnTo>
                <a:lnTo>
                  <a:pt x="9758" y="4183"/>
                </a:lnTo>
                <a:lnTo>
                  <a:pt x="8254" y="4770"/>
                </a:lnTo>
                <a:lnTo>
                  <a:pt x="7484" y="5100"/>
                </a:lnTo>
                <a:lnTo>
                  <a:pt x="7117" y="5283"/>
                </a:lnTo>
                <a:lnTo>
                  <a:pt x="6787" y="5503"/>
                </a:lnTo>
                <a:lnTo>
                  <a:pt x="7337" y="4549"/>
                </a:lnTo>
                <a:lnTo>
                  <a:pt x="7374" y="4549"/>
                </a:lnTo>
                <a:lnTo>
                  <a:pt x="8364" y="4073"/>
                </a:lnTo>
                <a:lnTo>
                  <a:pt x="9355" y="3632"/>
                </a:lnTo>
                <a:lnTo>
                  <a:pt x="11409" y="2862"/>
                </a:lnTo>
                <a:lnTo>
                  <a:pt x="11445" y="2936"/>
                </a:lnTo>
                <a:lnTo>
                  <a:pt x="11519" y="2972"/>
                </a:lnTo>
                <a:lnTo>
                  <a:pt x="11592" y="3009"/>
                </a:lnTo>
                <a:lnTo>
                  <a:pt x="11666" y="2972"/>
                </a:lnTo>
                <a:lnTo>
                  <a:pt x="11739" y="2899"/>
                </a:lnTo>
                <a:lnTo>
                  <a:pt x="11739" y="2789"/>
                </a:lnTo>
                <a:lnTo>
                  <a:pt x="11702" y="2715"/>
                </a:lnTo>
                <a:close/>
                <a:moveTo>
                  <a:pt x="12326" y="3522"/>
                </a:moveTo>
                <a:lnTo>
                  <a:pt x="12399" y="3596"/>
                </a:lnTo>
                <a:lnTo>
                  <a:pt x="12436" y="3596"/>
                </a:lnTo>
                <a:lnTo>
                  <a:pt x="12583" y="3926"/>
                </a:lnTo>
                <a:lnTo>
                  <a:pt x="12546" y="3926"/>
                </a:lnTo>
                <a:lnTo>
                  <a:pt x="12473" y="3963"/>
                </a:lnTo>
                <a:lnTo>
                  <a:pt x="12289" y="4109"/>
                </a:lnTo>
                <a:lnTo>
                  <a:pt x="12106" y="4219"/>
                </a:lnTo>
                <a:lnTo>
                  <a:pt x="11702" y="4403"/>
                </a:lnTo>
                <a:lnTo>
                  <a:pt x="11262" y="4586"/>
                </a:lnTo>
                <a:lnTo>
                  <a:pt x="10822" y="4733"/>
                </a:lnTo>
                <a:lnTo>
                  <a:pt x="9941" y="5026"/>
                </a:lnTo>
                <a:lnTo>
                  <a:pt x="9061" y="5393"/>
                </a:lnTo>
                <a:lnTo>
                  <a:pt x="8217" y="5723"/>
                </a:lnTo>
                <a:lnTo>
                  <a:pt x="7374" y="6127"/>
                </a:lnTo>
                <a:lnTo>
                  <a:pt x="6750" y="6384"/>
                </a:lnTo>
                <a:lnTo>
                  <a:pt x="6420" y="6567"/>
                </a:lnTo>
                <a:lnTo>
                  <a:pt x="6090" y="6750"/>
                </a:lnTo>
                <a:lnTo>
                  <a:pt x="6310" y="6384"/>
                </a:lnTo>
                <a:lnTo>
                  <a:pt x="6677" y="5650"/>
                </a:lnTo>
                <a:lnTo>
                  <a:pt x="7410" y="5467"/>
                </a:lnTo>
                <a:lnTo>
                  <a:pt x="8107" y="5173"/>
                </a:lnTo>
                <a:lnTo>
                  <a:pt x="9465" y="4623"/>
                </a:lnTo>
                <a:lnTo>
                  <a:pt x="10932" y="4073"/>
                </a:lnTo>
                <a:lnTo>
                  <a:pt x="11629" y="3816"/>
                </a:lnTo>
                <a:lnTo>
                  <a:pt x="12326" y="3522"/>
                </a:lnTo>
                <a:close/>
                <a:moveTo>
                  <a:pt x="5100" y="8401"/>
                </a:moveTo>
                <a:lnTo>
                  <a:pt x="4989" y="8438"/>
                </a:lnTo>
                <a:lnTo>
                  <a:pt x="4953" y="8474"/>
                </a:lnTo>
                <a:lnTo>
                  <a:pt x="4953" y="8511"/>
                </a:lnTo>
                <a:lnTo>
                  <a:pt x="4916" y="8768"/>
                </a:lnTo>
                <a:lnTo>
                  <a:pt x="4879" y="8988"/>
                </a:lnTo>
                <a:lnTo>
                  <a:pt x="4879" y="9245"/>
                </a:lnTo>
                <a:lnTo>
                  <a:pt x="4916" y="9355"/>
                </a:lnTo>
                <a:lnTo>
                  <a:pt x="4989" y="9465"/>
                </a:lnTo>
                <a:lnTo>
                  <a:pt x="5026" y="9501"/>
                </a:lnTo>
                <a:lnTo>
                  <a:pt x="5173" y="9501"/>
                </a:lnTo>
                <a:lnTo>
                  <a:pt x="5210" y="9465"/>
                </a:lnTo>
                <a:lnTo>
                  <a:pt x="5283" y="9391"/>
                </a:lnTo>
                <a:lnTo>
                  <a:pt x="5320" y="9281"/>
                </a:lnTo>
                <a:lnTo>
                  <a:pt x="5320" y="9061"/>
                </a:lnTo>
                <a:lnTo>
                  <a:pt x="5320" y="8768"/>
                </a:lnTo>
                <a:lnTo>
                  <a:pt x="5283" y="8511"/>
                </a:lnTo>
                <a:lnTo>
                  <a:pt x="5246" y="8474"/>
                </a:lnTo>
                <a:lnTo>
                  <a:pt x="5210" y="8438"/>
                </a:lnTo>
                <a:lnTo>
                  <a:pt x="5100" y="8401"/>
                </a:lnTo>
                <a:close/>
                <a:moveTo>
                  <a:pt x="5210" y="9685"/>
                </a:moveTo>
                <a:lnTo>
                  <a:pt x="5136" y="9722"/>
                </a:lnTo>
                <a:lnTo>
                  <a:pt x="5063" y="9758"/>
                </a:lnTo>
                <a:lnTo>
                  <a:pt x="5026" y="9795"/>
                </a:lnTo>
                <a:lnTo>
                  <a:pt x="4989" y="9905"/>
                </a:lnTo>
                <a:lnTo>
                  <a:pt x="4989" y="9978"/>
                </a:lnTo>
                <a:lnTo>
                  <a:pt x="4916" y="10308"/>
                </a:lnTo>
                <a:lnTo>
                  <a:pt x="4916" y="10639"/>
                </a:lnTo>
                <a:lnTo>
                  <a:pt x="4953" y="10749"/>
                </a:lnTo>
                <a:lnTo>
                  <a:pt x="4989" y="10785"/>
                </a:lnTo>
                <a:lnTo>
                  <a:pt x="5063" y="10822"/>
                </a:lnTo>
                <a:lnTo>
                  <a:pt x="5173" y="10822"/>
                </a:lnTo>
                <a:lnTo>
                  <a:pt x="5246" y="10785"/>
                </a:lnTo>
                <a:lnTo>
                  <a:pt x="5283" y="10749"/>
                </a:lnTo>
                <a:lnTo>
                  <a:pt x="5283" y="10639"/>
                </a:lnTo>
                <a:lnTo>
                  <a:pt x="5283" y="10272"/>
                </a:lnTo>
                <a:lnTo>
                  <a:pt x="5356" y="9905"/>
                </a:lnTo>
                <a:lnTo>
                  <a:pt x="5356" y="9832"/>
                </a:lnTo>
                <a:lnTo>
                  <a:pt x="5320" y="9758"/>
                </a:lnTo>
                <a:lnTo>
                  <a:pt x="5283" y="9722"/>
                </a:lnTo>
                <a:lnTo>
                  <a:pt x="5210" y="9685"/>
                </a:lnTo>
                <a:close/>
                <a:moveTo>
                  <a:pt x="14600" y="9501"/>
                </a:moveTo>
                <a:lnTo>
                  <a:pt x="14563" y="9575"/>
                </a:lnTo>
                <a:lnTo>
                  <a:pt x="14490" y="9868"/>
                </a:lnTo>
                <a:lnTo>
                  <a:pt x="14417" y="10125"/>
                </a:lnTo>
                <a:lnTo>
                  <a:pt x="14380" y="10712"/>
                </a:lnTo>
                <a:lnTo>
                  <a:pt x="14417" y="10785"/>
                </a:lnTo>
                <a:lnTo>
                  <a:pt x="14453" y="10859"/>
                </a:lnTo>
                <a:lnTo>
                  <a:pt x="14527" y="10895"/>
                </a:lnTo>
                <a:lnTo>
                  <a:pt x="14600" y="10932"/>
                </a:lnTo>
                <a:lnTo>
                  <a:pt x="14673" y="10932"/>
                </a:lnTo>
                <a:lnTo>
                  <a:pt x="14747" y="10895"/>
                </a:lnTo>
                <a:lnTo>
                  <a:pt x="14783" y="10859"/>
                </a:lnTo>
                <a:lnTo>
                  <a:pt x="14820" y="10785"/>
                </a:lnTo>
                <a:lnTo>
                  <a:pt x="14820" y="10639"/>
                </a:lnTo>
                <a:lnTo>
                  <a:pt x="14820" y="10088"/>
                </a:lnTo>
                <a:lnTo>
                  <a:pt x="14820" y="9832"/>
                </a:lnTo>
                <a:lnTo>
                  <a:pt x="14747" y="9575"/>
                </a:lnTo>
                <a:lnTo>
                  <a:pt x="14710" y="9501"/>
                </a:lnTo>
                <a:close/>
                <a:moveTo>
                  <a:pt x="12729" y="4183"/>
                </a:moveTo>
                <a:lnTo>
                  <a:pt x="12986" y="4880"/>
                </a:lnTo>
                <a:lnTo>
                  <a:pt x="12766" y="4990"/>
                </a:lnTo>
                <a:lnTo>
                  <a:pt x="12509" y="5100"/>
                </a:lnTo>
                <a:lnTo>
                  <a:pt x="12032" y="5320"/>
                </a:lnTo>
                <a:lnTo>
                  <a:pt x="10969" y="5833"/>
                </a:lnTo>
                <a:lnTo>
                  <a:pt x="9978" y="6310"/>
                </a:lnTo>
                <a:lnTo>
                  <a:pt x="8988" y="6714"/>
                </a:lnTo>
                <a:lnTo>
                  <a:pt x="8071" y="7007"/>
                </a:lnTo>
                <a:lnTo>
                  <a:pt x="7117" y="7301"/>
                </a:lnTo>
                <a:lnTo>
                  <a:pt x="6677" y="7484"/>
                </a:lnTo>
                <a:lnTo>
                  <a:pt x="6237" y="7704"/>
                </a:lnTo>
                <a:lnTo>
                  <a:pt x="5796" y="7924"/>
                </a:lnTo>
                <a:lnTo>
                  <a:pt x="5430" y="8218"/>
                </a:lnTo>
                <a:lnTo>
                  <a:pt x="5393" y="8254"/>
                </a:lnTo>
                <a:lnTo>
                  <a:pt x="5393" y="8291"/>
                </a:lnTo>
                <a:lnTo>
                  <a:pt x="5430" y="8328"/>
                </a:lnTo>
                <a:lnTo>
                  <a:pt x="5466" y="8328"/>
                </a:lnTo>
                <a:lnTo>
                  <a:pt x="6420" y="7961"/>
                </a:lnTo>
                <a:lnTo>
                  <a:pt x="7337" y="7594"/>
                </a:lnTo>
                <a:lnTo>
                  <a:pt x="8364" y="7264"/>
                </a:lnTo>
                <a:lnTo>
                  <a:pt x="9391" y="6897"/>
                </a:lnTo>
                <a:lnTo>
                  <a:pt x="10345" y="6530"/>
                </a:lnTo>
                <a:lnTo>
                  <a:pt x="11262" y="6090"/>
                </a:lnTo>
                <a:lnTo>
                  <a:pt x="12326" y="5577"/>
                </a:lnTo>
                <a:lnTo>
                  <a:pt x="12729" y="5393"/>
                </a:lnTo>
                <a:lnTo>
                  <a:pt x="12913" y="5283"/>
                </a:lnTo>
                <a:lnTo>
                  <a:pt x="13133" y="5210"/>
                </a:lnTo>
                <a:lnTo>
                  <a:pt x="13169" y="5356"/>
                </a:lnTo>
                <a:lnTo>
                  <a:pt x="13426" y="5870"/>
                </a:lnTo>
                <a:lnTo>
                  <a:pt x="13390" y="5870"/>
                </a:lnTo>
                <a:lnTo>
                  <a:pt x="13353" y="5797"/>
                </a:lnTo>
                <a:lnTo>
                  <a:pt x="13280" y="5760"/>
                </a:lnTo>
                <a:lnTo>
                  <a:pt x="13206" y="5723"/>
                </a:lnTo>
                <a:lnTo>
                  <a:pt x="13133" y="5760"/>
                </a:lnTo>
                <a:lnTo>
                  <a:pt x="12216" y="6237"/>
                </a:lnTo>
                <a:lnTo>
                  <a:pt x="11299" y="6677"/>
                </a:lnTo>
                <a:lnTo>
                  <a:pt x="10345" y="7081"/>
                </a:lnTo>
                <a:lnTo>
                  <a:pt x="9428" y="7484"/>
                </a:lnTo>
                <a:lnTo>
                  <a:pt x="8474" y="7851"/>
                </a:lnTo>
                <a:lnTo>
                  <a:pt x="7520" y="8181"/>
                </a:lnTo>
                <a:lnTo>
                  <a:pt x="6640" y="8474"/>
                </a:lnTo>
                <a:lnTo>
                  <a:pt x="6163" y="8658"/>
                </a:lnTo>
                <a:lnTo>
                  <a:pt x="5980" y="8768"/>
                </a:lnTo>
                <a:lnTo>
                  <a:pt x="5760" y="8878"/>
                </a:lnTo>
                <a:lnTo>
                  <a:pt x="5760" y="8915"/>
                </a:lnTo>
                <a:lnTo>
                  <a:pt x="5760" y="8951"/>
                </a:lnTo>
                <a:lnTo>
                  <a:pt x="6273" y="8951"/>
                </a:lnTo>
                <a:lnTo>
                  <a:pt x="6713" y="8805"/>
                </a:lnTo>
                <a:lnTo>
                  <a:pt x="7631" y="8511"/>
                </a:lnTo>
                <a:lnTo>
                  <a:pt x="8621" y="8144"/>
                </a:lnTo>
                <a:lnTo>
                  <a:pt x="9611" y="7777"/>
                </a:lnTo>
                <a:lnTo>
                  <a:pt x="10528" y="7411"/>
                </a:lnTo>
                <a:lnTo>
                  <a:pt x="11409" y="7007"/>
                </a:lnTo>
                <a:lnTo>
                  <a:pt x="12289" y="6604"/>
                </a:lnTo>
                <a:lnTo>
                  <a:pt x="13133" y="6163"/>
                </a:lnTo>
                <a:lnTo>
                  <a:pt x="13206" y="6200"/>
                </a:lnTo>
                <a:lnTo>
                  <a:pt x="13316" y="6200"/>
                </a:lnTo>
                <a:lnTo>
                  <a:pt x="13390" y="6163"/>
                </a:lnTo>
                <a:lnTo>
                  <a:pt x="13463" y="6090"/>
                </a:lnTo>
                <a:lnTo>
                  <a:pt x="13500" y="6053"/>
                </a:lnTo>
                <a:lnTo>
                  <a:pt x="13866" y="6714"/>
                </a:lnTo>
                <a:lnTo>
                  <a:pt x="13646" y="6787"/>
                </a:lnTo>
                <a:lnTo>
                  <a:pt x="13463" y="6860"/>
                </a:lnTo>
                <a:lnTo>
                  <a:pt x="12913" y="7081"/>
                </a:lnTo>
                <a:lnTo>
                  <a:pt x="12399" y="7337"/>
                </a:lnTo>
                <a:lnTo>
                  <a:pt x="11225" y="7961"/>
                </a:lnTo>
                <a:lnTo>
                  <a:pt x="10675" y="8254"/>
                </a:lnTo>
                <a:lnTo>
                  <a:pt x="10052" y="8548"/>
                </a:lnTo>
                <a:lnTo>
                  <a:pt x="9428" y="8768"/>
                </a:lnTo>
                <a:lnTo>
                  <a:pt x="8804" y="8951"/>
                </a:lnTo>
                <a:lnTo>
                  <a:pt x="7520" y="9318"/>
                </a:lnTo>
                <a:lnTo>
                  <a:pt x="6200" y="9722"/>
                </a:lnTo>
                <a:lnTo>
                  <a:pt x="5796" y="9868"/>
                </a:lnTo>
                <a:lnTo>
                  <a:pt x="5650" y="10015"/>
                </a:lnTo>
                <a:lnTo>
                  <a:pt x="5576" y="10052"/>
                </a:lnTo>
                <a:lnTo>
                  <a:pt x="5576" y="10015"/>
                </a:lnTo>
                <a:lnTo>
                  <a:pt x="5540" y="9978"/>
                </a:lnTo>
                <a:lnTo>
                  <a:pt x="5540" y="10015"/>
                </a:lnTo>
                <a:lnTo>
                  <a:pt x="5503" y="10088"/>
                </a:lnTo>
                <a:lnTo>
                  <a:pt x="5503" y="10198"/>
                </a:lnTo>
                <a:lnTo>
                  <a:pt x="5540" y="10235"/>
                </a:lnTo>
                <a:lnTo>
                  <a:pt x="5576" y="10235"/>
                </a:lnTo>
                <a:lnTo>
                  <a:pt x="5796" y="10125"/>
                </a:lnTo>
                <a:lnTo>
                  <a:pt x="6017" y="10052"/>
                </a:lnTo>
                <a:lnTo>
                  <a:pt x="6530" y="9942"/>
                </a:lnTo>
                <a:lnTo>
                  <a:pt x="7704" y="9575"/>
                </a:lnTo>
                <a:lnTo>
                  <a:pt x="8878" y="9281"/>
                </a:lnTo>
                <a:lnTo>
                  <a:pt x="9465" y="9098"/>
                </a:lnTo>
                <a:lnTo>
                  <a:pt x="10015" y="8878"/>
                </a:lnTo>
                <a:lnTo>
                  <a:pt x="10528" y="8695"/>
                </a:lnTo>
                <a:lnTo>
                  <a:pt x="11005" y="8438"/>
                </a:lnTo>
                <a:lnTo>
                  <a:pt x="11959" y="7924"/>
                </a:lnTo>
                <a:lnTo>
                  <a:pt x="12473" y="7667"/>
                </a:lnTo>
                <a:lnTo>
                  <a:pt x="12986" y="7411"/>
                </a:lnTo>
                <a:lnTo>
                  <a:pt x="13573" y="7191"/>
                </a:lnTo>
                <a:lnTo>
                  <a:pt x="13756" y="7117"/>
                </a:lnTo>
                <a:lnTo>
                  <a:pt x="14013" y="7044"/>
                </a:lnTo>
                <a:lnTo>
                  <a:pt x="14050" y="7081"/>
                </a:lnTo>
                <a:lnTo>
                  <a:pt x="14160" y="7081"/>
                </a:lnTo>
                <a:lnTo>
                  <a:pt x="14197" y="7191"/>
                </a:lnTo>
                <a:lnTo>
                  <a:pt x="13830" y="7374"/>
                </a:lnTo>
                <a:lnTo>
                  <a:pt x="13500" y="7594"/>
                </a:lnTo>
                <a:lnTo>
                  <a:pt x="12436" y="8218"/>
                </a:lnTo>
                <a:lnTo>
                  <a:pt x="11335" y="8768"/>
                </a:lnTo>
                <a:lnTo>
                  <a:pt x="10198" y="9245"/>
                </a:lnTo>
                <a:lnTo>
                  <a:pt x="9061" y="9685"/>
                </a:lnTo>
                <a:lnTo>
                  <a:pt x="7887" y="10088"/>
                </a:lnTo>
                <a:lnTo>
                  <a:pt x="6750" y="10455"/>
                </a:lnTo>
                <a:lnTo>
                  <a:pt x="6200" y="10639"/>
                </a:lnTo>
                <a:lnTo>
                  <a:pt x="5906" y="10749"/>
                </a:lnTo>
                <a:lnTo>
                  <a:pt x="5650" y="10895"/>
                </a:lnTo>
                <a:lnTo>
                  <a:pt x="5613" y="10932"/>
                </a:lnTo>
                <a:lnTo>
                  <a:pt x="5613" y="10969"/>
                </a:lnTo>
                <a:lnTo>
                  <a:pt x="5613" y="11005"/>
                </a:lnTo>
                <a:lnTo>
                  <a:pt x="5686" y="11042"/>
                </a:lnTo>
                <a:lnTo>
                  <a:pt x="5943" y="11005"/>
                </a:lnTo>
                <a:lnTo>
                  <a:pt x="6200" y="10969"/>
                </a:lnTo>
                <a:lnTo>
                  <a:pt x="6713" y="10822"/>
                </a:lnTo>
                <a:lnTo>
                  <a:pt x="7337" y="10602"/>
                </a:lnTo>
                <a:lnTo>
                  <a:pt x="7961" y="10419"/>
                </a:lnTo>
                <a:lnTo>
                  <a:pt x="9208" y="10015"/>
                </a:lnTo>
                <a:lnTo>
                  <a:pt x="10418" y="9538"/>
                </a:lnTo>
                <a:lnTo>
                  <a:pt x="11445" y="9061"/>
                </a:lnTo>
                <a:lnTo>
                  <a:pt x="12473" y="8584"/>
                </a:lnTo>
                <a:lnTo>
                  <a:pt x="13573" y="7961"/>
                </a:lnTo>
                <a:lnTo>
                  <a:pt x="14013" y="7741"/>
                </a:lnTo>
                <a:lnTo>
                  <a:pt x="14233" y="7594"/>
                </a:lnTo>
                <a:lnTo>
                  <a:pt x="14417" y="7447"/>
                </a:lnTo>
                <a:lnTo>
                  <a:pt x="14527" y="7594"/>
                </a:lnTo>
                <a:lnTo>
                  <a:pt x="14527" y="7631"/>
                </a:lnTo>
                <a:lnTo>
                  <a:pt x="14417" y="7961"/>
                </a:lnTo>
                <a:lnTo>
                  <a:pt x="14417" y="8328"/>
                </a:lnTo>
                <a:lnTo>
                  <a:pt x="14343" y="8254"/>
                </a:lnTo>
                <a:lnTo>
                  <a:pt x="14233" y="8254"/>
                </a:lnTo>
                <a:lnTo>
                  <a:pt x="13830" y="8438"/>
                </a:lnTo>
                <a:lnTo>
                  <a:pt x="13426" y="8658"/>
                </a:lnTo>
                <a:lnTo>
                  <a:pt x="12693" y="9135"/>
                </a:lnTo>
                <a:lnTo>
                  <a:pt x="12252" y="9428"/>
                </a:lnTo>
                <a:lnTo>
                  <a:pt x="11776" y="9685"/>
                </a:lnTo>
                <a:lnTo>
                  <a:pt x="11299" y="9942"/>
                </a:lnTo>
                <a:lnTo>
                  <a:pt x="10822" y="10125"/>
                </a:lnTo>
                <a:lnTo>
                  <a:pt x="8658" y="10822"/>
                </a:lnTo>
                <a:lnTo>
                  <a:pt x="7741" y="11115"/>
                </a:lnTo>
                <a:lnTo>
                  <a:pt x="7300" y="11262"/>
                </a:lnTo>
                <a:lnTo>
                  <a:pt x="6860" y="11446"/>
                </a:lnTo>
                <a:lnTo>
                  <a:pt x="5283" y="11409"/>
                </a:lnTo>
                <a:lnTo>
                  <a:pt x="5246" y="11189"/>
                </a:lnTo>
                <a:lnTo>
                  <a:pt x="5173" y="11115"/>
                </a:lnTo>
                <a:lnTo>
                  <a:pt x="5026" y="11115"/>
                </a:lnTo>
                <a:lnTo>
                  <a:pt x="4989" y="11189"/>
                </a:lnTo>
                <a:lnTo>
                  <a:pt x="4953" y="11409"/>
                </a:lnTo>
                <a:lnTo>
                  <a:pt x="4182" y="11336"/>
                </a:lnTo>
                <a:lnTo>
                  <a:pt x="3816" y="11336"/>
                </a:lnTo>
                <a:lnTo>
                  <a:pt x="3412" y="11372"/>
                </a:lnTo>
                <a:lnTo>
                  <a:pt x="3119" y="11409"/>
                </a:lnTo>
                <a:lnTo>
                  <a:pt x="2862" y="11556"/>
                </a:lnTo>
                <a:lnTo>
                  <a:pt x="2825" y="11005"/>
                </a:lnTo>
                <a:lnTo>
                  <a:pt x="2715" y="9428"/>
                </a:lnTo>
                <a:lnTo>
                  <a:pt x="2715" y="9171"/>
                </a:lnTo>
                <a:lnTo>
                  <a:pt x="2972" y="9171"/>
                </a:lnTo>
                <a:lnTo>
                  <a:pt x="3265" y="9135"/>
                </a:lnTo>
                <a:lnTo>
                  <a:pt x="3522" y="9061"/>
                </a:lnTo>
                <a:lnTo>
                  <a:pt x="3779" y="8988"/>
                </a:lnTo>
                <a:lnTo>
                  <a:pt x="4036" y="8841"/>
                </a:lnTo>
                <a:lnTo>
                  <a:pt x="4293" y="8695"/>
                </a:lnTo>
                <a:lnTo>
                  <a:pt x="4733" y="8401"/>
                </a:lnTo>
                <a:lnTo>
                  <a:pt x="5063" y="8108"/>
                </a:lnTo>
                <a:lnTo>
                  <a:pt x="5356" y="7777"/>
                </a:lnTo>
                <a:lnTo>
                  <a:pt x="5613" y="7447"/>
                </a:lnTo>
                <a:lnTo>
                  <a:pt x="5870" y="7117"/>
                </a:lnTo>
                <a:lnTo>
                  <a:pt x="6273" y="7007"/>
                </a:lnTo>
                <a:lnTo>
                  <a:pt x="6640" y="6824"/>
                </a:lnTo>
                <a:lnTo>
                  <a:pt x="7410" y="6420"/>
                </a:lnTo>
                <a:lnTo>
                  <a:pt x="8401" y="5980"/>
                </a:lnTo>
                <a:lnTo>
                  <a:pt x="9355" y="5577"/>
                </a:lnTo>
                <a:lnTo>
                  <a:pt x="10308" y="5246"/>
                </a:lnTo>
                <a:lnTo>
                  <a:pt x="11262" y="4880"/>
                </a:lnTo>
                <a:lnTo>
                  <a:pt x="12032" y="4623"/>
                </a:lnTo>
                <a:lnTo>
                  <a:pt x="12436" y="4403"/>
                </a:lnTo>
                <a:lnTo>
                  <a:pt x="12619" y="4219"/>
                </a:lnTo>
                <a:lnTo>
                  <a:pt x="12729" y="4183"/>
                </a:lnTo>
                <a:close/>
                <a:moveTo>
                  <a:pt x="2385" y="1"/>
                </a:moveTo>
                <a:lnTo>
                  <a:pt x="2238" y="38"/>
                </a:lnTo>
                <a:lnTo>
                  <a:pt x="2202" y="74"/>
                </a:lnTo>
                <a:lnTo>
                  <a:pt x="2165" y="111"/>
                </a:lnTo>
                <a:lnTo>
                  <a:pt x="2055" y="368"/>
                </a:lnTo>
                <a:lnTo>
                  <a:pt x="1982" y="515"/>
                </a:lnTo>
                <a:lnTo>
                  <a:pt x="1578" y="1432"/>
                </a:lnTo>
                <a:lnTo>
                  <a:pt x="1541" y="1542"/>
                </a:lnTo>
                <a:lnTo>
                  <a:pt x="1578" y="1615"/>
                </a:lnTo>
                <a:lnTo>
                  <a:pt x="1615" y="1688"/>
                </a:lnTo>
                <a:lnTo>
                  <a:pt x="1688" y="1762"/>
                </a:lnTo>
                <a:lnTo>
                  <a:pt x="1761" y="1798"/>
                </a:lnTo>
                <a:lnTo>
                  <a:pt x="1835" y="1798"/>
                </a:lnTo>
                <a:lnTo>
                  <a:pt x="1908" y="1762"/>
                </a:lnTo>
                <a:lnTo>
                  <a:pt x="1982" y="1652"/>
                </a:lnTo>
                <a:lnTo>
                  <a:pt x="2128" y="1358"/>
                </a:lnTo>
                <a:lnTo>
                  <a:pt x="2092" y="2165"/>
                </a:lnTo>
                <a:lnTo>
                  <a:pt x="2092" y="2972"/>
                </a:lnTo>
                <a:lnTo>
                  <a:pt x="2055" y="4073"/>
                </a:lnTo>
                <a:lnTo>
                  <a:pt x="1982" y="4109"/>
                </a:lnTo>
                <a:lnTo>
                  <a:pt x="1835" y="4073"/>
                </a:lnTo>
                <a:lnTo>
                  <a:pt x="1725" y="3999"/>
                </a:lnTo>
                <a:lnTo>
                  <a:pt x="1615" y="3999"/>
                </a:lnTo>
                <a:lnTo>
                  <a:pt x="1541" y="4036"/>
                </a:lnTo>
                <a:lnTo>
                  <a:pt x="1505" y="4109"/>
                </a:lnTo>
                <a:lnTo>
                  <a:pt x="1541" y="4219"/>
                </a:lnTo>
                <a:lnTo>
                  <a:pt x="1651" y="4293"/>
                </a:lnTo>
                <a:lnTo>
                  <a:pt x="1761" y="4366"/>
                </a:lnTo>
                <a:lnTo>
                  <a:pt x="1908" y="4403"/>
                </a:lnTo>
                <a:lnTo>
                  <a:pt x="2055" y="4439"/>
                </a:lnTo>
                <a:lnTo>
                  <a:pt x="2055" y="5540"/>
                </a:lnTo>
                <a:lnTo>
                  <a:pt x="1908" y="5577"/>
                </a:lnTo>
                <a:lnTo>
                  <a:pt x="1651" y="5613"/>
                </a:lnTo>
                <a:lnTo>
                  <a:pt x="1615" y="5687"/>
                </a:lnTo>
                <a:lnTo>
                  <a:pt x="1541" y="5723"/>
                </a:lnTo>
                <a:lnTo>
                  <a:pt x="1541" y="5760"/>
                </a:lnTo>
                <a:lnTo>
                  <a:pt x="1505" y="5797"/>
                </a:lnTo>
                <a:lnTo>
                  <a:pt x="1541" y="5833"/>
                </a:lnTo>
                <a:lnTo>
                  <a:pt x="1578" y="5833"/>
                </a:lnTo>
                <a:lnTo>
                  <a:pt x="1651" y="5907"/>
                </a:lnTo>
                <a:lnTo>
                  <a:pt x="2055" y="5907"/>
                </a:lnTo>
                <a:lnTo>
                  <a:pt x="2092" y="6200"/>
                </a:lnTo>
                <a:lnTo>
                  <a:pt x="2092" y="7154"/>
                </a:lnTo>
                <a:lnTo>
                  <a:pt x="1835" y="7227"/>
                </a:lnTo>
                <a:lnTo>
                  <a:pt x="1541" y="7374"/>
                </a:lnTo>
                <a:lnTo>
                  <a:pt x="1505" y="7411"/>
                </a:lnTo>
                <a:lnTo>
                  <a:pt x="1505" y="7447"/>
                </a:lnTo>
                <a:lnTo>
                  <a:pt x="1541" y="7484"/>
                </a:lnTo>
                <a:lnTo>
                  <a:pt x="1578" y="7521"/>
                </a:lnTo>
                <a:lnTo>
                  <a:pt x="2092" y="7521"/>
                </a:lnTo>
                <a:lnTo>
                  <a:pt x="2165" y="8951"/>
                </a:lnTo>
                <a:lnTo>
                  <a:pt x="2165" y="8988"/>
                </a:lnTo>
                <a:lnTo>
                  <a:pt x="1982" y="8951"/>
                </a:lnTo>
                <a:lnTo>
                  <a:pt x="1578" y="8951"/>
                </a:lnTo>
                <a:lnTo>
                  <a:pt x="1505" y="8988"/>
                </a:lnTo>
                <a:lnTo>
                  <a:pt x="1468" y="9061"/>
                </a:lnTo>
                <a:lnTo>
                  <a:pt x="1468" y="9135"/>
                </a:lnTo>
                <a:lnTo>
                  <a:pt x="1541" y="9208"/>
                </a:lnTo>
                <a:lnTo>
                  <a:pt x="1688" y="9245"/>
                </a:lnTo>
                <a:lnTo>
                  <a:pt x="1835" y="9318"/>
                </a:lnTo>
                <a:lnTo>
                  <a:pt x="2202" y="9391"/>
                </a:lnTo>
                <a:lnTo>
                  <a:pt x="2238" y="10419"/>
                </a:lnTo>
                <a:lnTo>
                  <a:pt x="2018" y="10419"/>
                </a:lnTo>
                <a:lnTo>
                  <a:pt x="1798" y="10455"/>
                </a:lnTo>
                <a:lnTo>
                  <a:pt x="1725" y="10529"/>
                </a:lnTo>
                <a:lnTo>
                  <a:pt x="1651" y="10602"/>
                </a:lnTo>
                <a:lnTo>
                  <a:pt x="1578" y="10675"/>
                </a:lnTo>
                <a:lnTo>
                  <a:pt x="1615" y="10749"/>
                </a:lnTo>
                <a:lnTo>
                  <a:pt x="1688" y="10822"/>
                </a:lnTo>
                <a:lnTo>
                  <a:pt x="2128" y="10822"/>
                </a:lnTo>
                <a:lnTo>
                  <a:pt x="2275" y="10859"/>
                </a:lnTo>
                <a:lnTo>
                  <a:pt x="2275" y="10895"/>
                </a:lnTo>
                <a:lnTo>
                  <a:pt x="2312" y="11702"/>
                </a:lnTo>
                <a:lnTo>
                  <a:pt x="2348" y="11959"/>
                </a:lnTo>
                <a:lnTo>
                  <a:pt x="2385" y="12106"/>
                </a:lnTo>
                <a:lnTo>
                  <a:pt x="2495" y="12216"/>
                </a:lnTo>
                <a:lnTo>
                  <a:pt x="2568" y="12253"/>
                </a:lnTo>
                <a:lnTo>
                  <a:pt x="2679" y="12253"/>
                </a:lnTo>
                <a:lnTo>
                  <a:pt x="2752" y="12216"/>
                </a:lnTo>
                <a:lnTo>
                  <a:pt x="2789" y="12143"/>
                </a:lnTo>
                <a:lnTo>
                  <a:pt x="2825" y="12106"/>
                </a:lnTo>
                <a:lnTo>
                  <a:pt x="3009" y="11959"/>
                </a:lnTo>
                <a:lnTo>
                  <a:pt x="3265" y="11886"/>
                </a:lnTo>
                <a:lnTo>
                  <a:pt x="3486" y="11849"/>
                </a:lnTo>
                <a:lnTo>
                  <a:pt x="3742" y="11849"/>
                </a:lnTo>
                <a:lnTo>
                  <a:pt x="3742" y="12033"/>
                </a:lnTo>
                <a:lnTo>
                  <a:pt x="3742" y="12216"/>
                </a:lnTo>
                <a:lnTo>
                  <a:pt x="3816" y="12363"/>
                </a:lnTo>
                <a:lnTo>
                  <a:pt x="3889" y="12509"/>
                </a:lnTo>
                <a:lnTo>
                  <a:pt x="3962" y="12583"/>
                </a:lnTo>
                <a:lnTo>
                  <a:pt x="4036" y="12546"/>
                </a:lnTo>
                <a:lnTo>
                  <a:pt x="4109" y="12509"/>
                </a:lnTo>
                <a:lnTo>
                  <a:pt x="4146" y="12436"/>
                </a:lnTo>
                <a:lnTo>
                  <a:pt x="4072" y="12216"/>
                </a:lnTo>
                <a:lnTo>
                  <a:pt x="4036" y="12069"/>
                </a:lnTo>
                <a:lnTo>
                  <a:pt x="4036" y="11886"/>
                </a:lnTo>
                <a:lnTo>
                  <a:pt x="5063" y="11922"/>
                </a:lnTo>
                <a:lnTo>
                  <a:pt x="5063" y="12143"/>
                </a:lnTo>
                <a:lnTo>
                  <a:pt x="5100" y="12619"/>
                </a:lnTo>
                <a:lnTo>
                  <a:pt x="5136" y="12693"/>
                </a:lnTo>
                <a:lnTo>
                  <a:pt x="5173" y="12766"/>
                </a:lnTo>
                <a:lnTo>
                  <a:pt x="5320" y="12766"/>
                </a:lnTo>
                <a:lnTo>
                  <a:pt x="5466" y="12729"/>
                </a:lnTo>
                <a:lnTo>
                  <a:pt x="5503" y="12619"/>
                </a:lnTo>
                <a:lnTo>
                  <a:pt x="5540" y="12473"/>
                </a:lnTo>
                <a:lnTo>
                  <a:pt x="5466" y="12363"/>
                </a:lnTo>
                <a:lnTo>
                  <a:pt x="5393" y="12326"/>
                </a:lnTo>
                <a:lnTo>
                  <a:pt x="5356" y="12106"/>
                </a:lnTo>
                <a:lnTo>
                  <a:pt x="5283" y="11922"/>
                </a:lnTo>
                <a:lnTo>
                  <a:pt x="5906" y="11959"/>
                </a:lnTo>
                <a:lnTo>
                  <a:pt x="6493" y="11959"/>
                </a:lnTo>
                <a:lnTo>
                  <a:pt x="6493" y="11996"/>
                </a:lnTo>
                <a:lnTo>
                  <a:pt x="6457" y="12179"/>
                </a:lnTo>
                <a:lnTo>
                  <a:pt x="6420" y="12399"/>
                </a:lnTo>
                <a:lnTo>
                  <a:pt x="6457" y="12583"/>
                </a:lnTo>
                <a:lnTo>
                  <a:pt x="6567" y="12766"/>
                </a:lnTo>
                <a:lnTo>
                  <a:pt x="6603" y="12840"/>
                </a:lnTo>
                <a:lnTo>
                  <a:pt x="6677" y="12876"/>
                </a:lnTo>
                <a:lnTo>
                  <a:pt x="6750" y="12876"/>
                </a:lnTo>
                <a:lnTo>
                  <a:pt x="6824" y="12840"/>
                </a:lnTo>
                <a:lnTo>
                  <a:pt x="6897" y="12766"/>
                </a:lnTo>
                <a:lnTo>
                  <a:pt x="6897" y="12729"/>
                </a:lnTo>
                <a:lnTo>
                  <a:pt x="6897" y="12656"/>
                </a:lnTo>
                <a:lnTo>
                  <a:pt x="6824" y="12619"/>
                </a:lnTo>
                <a:lnTo>
                  <a:pt x="6787" y="12583"/>
                </a:lnTo>
                <a:lnTo>
                  <a:pt x="6713" y="12399"/>
                </a:lnTo>
                <a:lnTo>
                  <a:pt x="6677" y="12216"/>
                </a:lnTo>
                <a:lnTo>
                  <a:pt x="6640" y="11996"/>
                </a:lnTo>
                <a:lnTo>
                  <a:pt x="6640" y="11959"/>
                </a:lnTo>
                <a:lnTo>
                  <a:pt x="7924" y="11996"/>
                </a:lnTo>
                <a:lnTo>
                  <a:pt x="7851" y="12033"/>
                </a:lnTo>
                <a:lnTo>
                  <a:pt x="7814" y="12106"/>
                </a:lnTo>
                <a:lnTo>
                  <a:pt x="7777" y="12253"/>
                </a:lnTo>
                <a:lnTo>
                  <a:pt x="7777" y="12399"/>
                </a:lnTo>
                <a:lnTo>
                  <a:pt x="7777" y="12509"/>
                </a:lnTo>
                <a:lnTo>
                  <a:pt x="7814" y="12619"/>
                </a:lnTo>
                <a:lnTo>
                  <a:pt x="7887" y="12729"/>
                </a:lnTo>
                <a:lnTo>
                  <a:pt x="7961" y="12766"/>
                </a:lnTo>
                <a:lnTo>
                  <a:pt x="8034" y="12729"/>
                </a:lnTo>
                <a:lnTo>
                  <a:pt x="8107" y="12693"/>
                </a:lnTo>
                <a:lnTo>
                  <a:pt x="8144" y="12619"/>
                </a:lnTo>
                <a:lnTo>
                  <a:pt x="8107" y="12473"/>
                </a:lnTo>
                <a:lnTo>
                  <a:pt x="8071" y="12289"/>
                </a:lnTo>
                <a:lnTo>
                  <a:pt x="8071" y="12179"/>
                </a:lnTo>
                <a:lnTo>
                  <a:pt x="8034" y="12106"/>
                </a:lnTo>
                <a:lnTo>
                  <a:pt x="8034" y="12033"/>
                </a:lnTo>
                <a:lnTo>
                  <a:pt x="8034" y="11996"/>
                </a:lnTo>
                <a:lnTo>
                  <a:pt x="9391" y="11996"/>
                </a:lnTo>
                <a:lnTo>
                  <a:pt x="9318" y="12216"/>
                </a:lnTo>
                <a:lnTo>
                  <a:pt x="9318" y="12473"/>
                </a:lnTo>
                <a:lnTo>
                  <a:pt x="9355" y="12546"/>
                </a:lnTo>
                <a:lnTo>
                  <a:pt x="9428" y="12583"/>
                </a:lnTo>
                <a:lnTo>
                  <a:pt x="9611" y="12583"/>
                </a:lnTo>
                <a:lnTo>
                  <a:pt x="9685" y="12546"/>
                </a:lnTo>
                <a:lnTo>
                  <a:pt x="9721" y="12473"/>
                </a:lnTo>
                <a:lnTo>
                  <a:pt x="9721" y="12436"/>
                </a:lnTo>
                <a:lnTo>
                  <a:pt x="9721" y="12363"/>
                </a:lnTo>
                <a:lnTo>
                  <a:pt x="9611" y="12326"/>
                </a:lnTo>
                <a:lnTo>
                  <a:pt x="9611" y="11996"/>
                </a:lnTo>
                <a:lnTo>
                  <a:pt x="10638" y="11996"/>
                </a:lnTo>
                <a:lnTo>
                  <a:pt x="10675" y="12253"/>
                </a:lnTo>
                <a:lnTo>
                  <a:pt x="10748" y="12509"/>
                </a:lnTo>
                <a:lnTo>
                  <a:pt x="10822" y="12583"/>
                </a:lnTo>
                <a:lnTo>
                  <a:pt x="10969" y="12583"/>
                </a:lnTo>
                <a:lnTo>
                  <a:pt x="11005" y="12509"/>
                </a:lnTo>
                <a:lnTo>
                  <a:pt x="11042" y="12399"/>
                </a:lnTo>
                <a:lnTo>
                  <a:pt x="10969" y="12179"/>
                </a:lnTo>
                <a:lnTo>
                  <a:pt x="10895" y="11996"/>
                </a:lnTo>
                <a:lnTo>
                  <a:pt x="12106" y="11996"/>
                </a:lnTo>
                <a:lnTo>
                  <a:pt x="12069" y="12069"/>
                </a:lnTo>
                <a:lnTo>
                  <a:pt x="12032" y="12143"/>
                </a:lnTo>
                <a:lnTo>
                  <a:pt x="11996" y="12363"/>
                </a:lnTo>
                <a:lnTo>
                  <a:pt x="12032" y="12473"/>
                </a:lnTo>
                <a:lnTo>
                  <a:pt x="12069" y="12619"/>
                </a:lnTo>
                <a:lnTo>
                  <a:pt x="12142" y="12729"/>
                </a:lnTo>
                <a:lnTo>
                  <a:pt x="12216" y="12803"/>
                </a:lnTo>
                <a:lnTo>
                  <a:pt x="12289" y="12840"/>
                </a:lnTo>
                <a:lnTo>
                  <a:pt x="12362" y="12803"/>
                </a:lnTo>
                <a:lnTo>
                  <a:pt x="12399" y="12766"/>
                </a:lnTo>
                <a:lnTo>
                  <a:pt x="12399" y="12693"/>
                </a:lnTo>
                <a:lnTo>
                  <a:pt x="12362" y="12546"/>
                </a:lnTo>
                <a:lnTo>
                  <a:pt x="12289" y="12363"/>
                </a:lnTo>
                <a:lnTo>
                  <a:pt x="12252" y="12179"/>
                </a:lnTo>
                <a:lnTo>
                  <a:pt x="12252" y="11959"/>
                </a:lnTo>
                <a:lnTo>
                  <a:pt x="13353" y="11959"/>
                </a:lnTo>
                <a:lnTo>
                  <a:pt x="13280" y="12106"/>
                </a:lnTo>
                <a:lnTo>
                  <a:pt x="13243" y="12253"/>
                </a:lnTo>
                <a:lnTo>
                  <a:pt x="13243" y="12436"/>
                </a:lnTo>
                <a:lnTo>
                  <a:pt x="13316" y="12583"/>
                </a:lnTo>
                <a:lnTo>
                  <a:pt x="13353" y="12619"/>
                </a:lnTo>
                <a:lnTo>
                  <a:pt x="13426" y="12656"/>
                </a:lnTo>
                <a:lnTo>
                  <a:pt x="13500" y="12656"/>
                </a:lnTo>
                <a:lnTo>
                  <a:pt x="13573" y="12583"/>
                </a:lnTo>
                <a:lnTo>
                  <a:pt x="13610" y="12436"/>
                </a:lnTo>
                <a:lnTo>
                  <a:pt x="13536" y="12216"/>
                </a:lnTo>
                <a:lnTo>
                  <a:pt x="13536" y="12069"/>
                </a:lnTo>
                <a:lnTo>
                  <a:pt x="13573" y="11922"/>
                </a:lnTo>
                <a:lnTo>
                  <a:pt x="14563" y="11886"/>
                </a:lnTo>
                <a:lnTo>
                  <a:pt x="14563" y="11886"/>
                </a:lnTo>
                <a:lnTo>
                  <a:pt x="14527" y="12363"/>
                </a:lnTo>
                <a:lnTo>
                  <a:pt x="14563" y="12436"/>
                </a:lnTo>
                <a:lnTo>
                  <a:pt x="14637" y="12509"/>
                </a:lnTo>
                <a:lnTo>
                  <a:pt x="14747" y="12509"/>
                </a:lnTo>
                <a:lnTo>
                  <a:pt x="14820" y="12473"/>
                </a:lnTo>
                <a:lnTo>
                  <a:pt x="14893" y="12399"/>
                </a:lnTo>
                <a:lnTo>
                  <a:pt x="14967" y="12289"/>
                </a:lnTo>
                <a:lnTo>
                  <a:pt x="14967" y="12179"/>
                </a:lnTo>
                <a:lnTo>
                  <a:pt x="14967" y="12069"/>
                </a:lnTo>
                <a:lnTo>
                  <a:pt x="14930" y="11996"/>
                </a:lnTo>
                <a:lnTo>
                  <a:pt x="14857" y="11959"/>
                </a:lnTo>
                <a:lnTo>
                  <a:pt x="14857" y="11886"/>
                </a:lnTo>
                <a:lnTo>
                  <a:pt x="16618" y="11776"/>
                </a:lnTo>
                <a:lnTo>
                  <a:pt x="16654" y="11812"/>
                </a:lnTo>
                <a:lnTo>
                  <a:pt x="16544" y="11996"/>
                </a:lnTo>
                <a:lnTo>
                  <a:pt x="16361" y="12179"/>
                </a:lnTo>
                <a:lnTo>
                  <a:pt x="16287" y="12289"/>
                </a:lnTo>
                <a:lnTo>
                  <a:pt x="16251" y="12363"/>
                </a:lnTo>
                <a:lnTo>
                  <a:pt x="16287" y="12436"/>
                </a:lnTo>
                <a:lnTo>
                  <a:pt x="16324" y="12509"/>
                </a:lnTo>
                <a:lnTo>
                  <a:pt x="16397" y="12546"/>
                </a:lnTo>
                <a:lnTo>
                  <a:pt x="16471" y="12583"/>
                </a:lnTo>
                <a:lnTo>
                  <a:pt x="16544" y="12583"/>
                </a:lnTo>
                <a:lnTo>
                  <a:pt x="16581" y="12546"/>
                </a:lnTo>
                <a:lnTo>
                  <a:pt x="16728" y="12473"/>
                </a:lnTo>
                <a:lnTo>
                  <a:pt x="16801" y="12363"/>
                </a:lnTo>
                <a:lnTo>
                  <a:pt x="16984" y="12106"/>
                </a:lnTo>
                <a:lnTo>
                  <a:pt x="17461" y="11482"/>
                </a:lnTo>
                <a:lnTo>
                  <a:pt x="17461" y="11409"/>
                </a:lnTo>
                <a:lnTo>
                  <a:pt x="17461" y="11336"/>
                </a:lnTo>
                <a:lnTo>
                  <a:pt x="17461" y="11262"/>
                </a:lnTo>
                <a:lnTo>
                  <a:pt x="17425" y="11189"/>
                </a:lnTo>
                <a:lnTo>
                  <a:pt x="17058" y="10895"/>
                </a:lnTo>
                <a:lnTo>
                  <a:pt x="16728" y="10639"/>
                </a:lnTo>
                <a:lnTo>
                  <a:pt x="16654" y="10602"/>
                </a:lnTo>
                <a:lnTo>
                  <a:pt x="16581" y="10602"/>
                </a:lnTo>
                <a:lnTo>
                  <a:pt x="16544" y="10639"/>
                </a:lnTo>
                <a:lnTo>
                  <a:pt x="16471" y="10675"/>
                </a:lnTo>
                <a:lnTo>
                  <a:pt x="16434" y="10785"/>
                </a:lnTo>
                <a:lnTo>
                  <a:pt x="16434" y="10859"/>
                </a:lnTo>
                <a:lnTo>
                  <a:pt x="16471" y="10932"/>
                </a:lnTo>
                <a:lnTo>
                  <a:pt x="16801" y="11226"/>
                </a:lnTo>
                <a:lnTo>
                  <a:pt x="13940" y="11372"/>
                </a:lnTo>
                <a:lnTo>
                  <a:pt x="14050" y="11336"/>
                </a:lnTo>
                <a:lnTo>
                  <a:pt x="14270" y="11189"/>
                </a:lnTo>
                <a:lnTo>
                  <a:pt x="14343" y="11115"/>
                </a:lnTo>
                <a:lnTo>
                  <a:pt x="14417" y="11005"/>
                </a:lnTo>
                <a:lnTo>
                  <a:pt x="14417" y="10932"/>
                </a:lnTo>
                <a:lnTo>
                  <a:pt x="14380" y="10895"/>
                </a:lnTo>
                <a:lnTo>
                  <a:pt x="14233" y="10895"/>
                </a:lnTo>
                <a:lnTo>
                  <a:pt x="14123" y="10932"/>
                </a:lnTo>
                <a:lnTo>
                  <a:pt x="13903" y="11079"/>
                </a:lnTo>
                <a:lnTo>
                  <a:pt x="13720" y="11226"/>
                </a:lnTo>
                <a:lnTo>
                  <a:pt x="13573" y="11409"/>
                </a:lnTo>
                <a:lnTo>
                  <a:pt x="12289" y="11446"/>
                </a:lnTo>
                <a:lnTo>
                  <a:pt x="12546" y="11336"/>
                </a:lnTo>
                <a:lnTo>
                  <a:pt x="12839" y="11226"/>
                </a:lnTo>
                <a:lnTo>
                  <a:pt x="13169" y="11079"/>
                </a:lnTo>
                <a:lnTo>
                  <a:pt x="13500" y="10895"/>
                </a:lnTo>
                <a:lnTo>
                  <a:pt x="13793" y="10675"/>
                </a:lnTo>
                <a:lnTo>
                  <a:pt x="14050" y="10419"/>
                </a:lnTo>
                <a:lnTo>
                  <a:pt x="14087" y="10308"/>
                </a:lnTo>
                <a:lnTo>
                  <a:pt x="14050" y="10235"/>
                </a:lnTo>
                <a:lnTo>
                  <a:pt x="13976" y="10198"/>
                </a:lnTo>
                <a:lnTo>
                  <a:pt x="13903" y="10235"/>
                </a:lnTo>
                <a:lnTo>
                  <a:pt x="13646" y="10382"/>
                </a:lnTo>
                <a:lnTo>
                  <a:pt x="13390" y="10565"/>
                </a:lnTo>
                <a:lnTo>
                  <a:pt x="13133" y="10749"/>
                </a:lnTo>
                <a:lnTo>
                  <a:pt x="12876" y="10895"/>
                </a:lnTo>
                <a:lnTo>
                  <a:pt x="12583" y="11042"/>
                </a:lnTo>
                <a:lnTo>
                  <a:pt x="12289" y="11152"/>
                </a:lnTo>
                <a:lnTo>
                  <a:pt x="11996" y="11299"/>
                </a:lnTo>
                <a:lnTo>
                  <a:pt x="11702" y="11446"/>
                </a:lnTo>
                <a:lnTo>
                  <a:pt x="10162" y="11482"/>
                </a:lnTo>
                <a:lnTo>
                  <a:pt x="10602" y="11299"/>
                </a:lnTo>
                <a:lnTo>
                  <a:pt x="12216" y="10639"/>
                </a:lnTo>
                <a:lnTo>
                  <a:pt x="12766" y="10455"/>
                </a:lnTo>
                <a:lnTo>
                  <a:pt x="13316" y="10162"/>
                </a:lnTo>
                <a:lnTo>
                  <a:pt x="13573" y="10015"/>
                </a:lnTo>
                <a:lnTo>
                  <a:pt x="13793" y="9832"/>
                </a:lnTo>
                <a:lnTo>
                  <a:pt x="13976" y="9612"/>
                </a:lnTo>
                <a:lnTo>
                  <a:pt x="14087" y="9355"/>
                </a:lnTo>
                <a:lnTo>
                  <a:pt x="14087" y="9245"/>
                </a:lnTo>
                <a:lnTo>
                  <a:pt x="14050" y="9208"/>
                </a:lnTo>
                <a:lnTo>
                  <a:pt x="13940" y="9171"/>
                </a:lnTo>
                <a:lnTo>
                  <a:pt x="13866" y="9208"/>
                </a:lnTo>
                <a:lnTo>
                  <a:pt x="13463" y="9612"/>
                </a:lnTo>
                <a:lnTo>
                  <a:pt x="13243" y="9795"/>
                </a:lnTo>
                <a:lnTo>
                  <a:pt x="12986" y="9978"/>
                </a:lnTo>
                <a:lnTo>
                  <a:pt x="12693" y="10125"/>
                </a:lnTo>
                <a:lnTo>
                  <a:pt x="12399" y="10235"/>
                </a:lnTo>
                <a:lnTo>
                  <a:pt x="11776" y="10492"/>
                </a:lnTo>
                <a:lnTo>
                  <a:pt x="10418" y="11042"/>
                </a:lnTo>
                <a:lnTo>
                  <a:pt x="9905" y="11262"/>
                </a:lnTo>
                <a:lnTo>
                  <a:pt x="9428" y="11482"/>
                </a:lnTo>
                <a:lnTo>
                  <a:pt x="7667" y="11482"/>
                </a:lnTo>
                <a:lnTo>
                  <a:pt x="8621" y="11152"/>
                </a:lnTo>
                <a:lnTo>
                  <a:pt x="10895" y="10419"/>
                </a:lnTo>
                <a:lnTo>
                  <a:pt x="11335" y="10235"/>
                </a:lnTo>
                <a:lnTo>
                  <a:pt x="11776" y="10052"/>
                </a:lnTo>
                <a:lnTo>
                  <a:pt x="12179" y="9832"/>
                </a:lnTo>
                <a:lnTo>
                  <a:pt x="12583" y="9575"/>
                </a:lnTo>
                <a:lnTo>
                  <a:pt x="13426" y="9025"/>
                </a:lnTo>
                <a:lnTo>
                  <a:pt x="13866" y="8768"/>
                </a:lnTo>
                <a:lnTo>
                  <a:pt x="14307" y="8548"/>
                </a:lnTo>
                <a:lnTo>
                  <a:pt x="14380" y="8511"/>
                </a:lnTo>
                <a:lnTo>
                  <a:pt x="14417" y="8474"/>
                </a:lnTo>
                <a:lnTo>
                  <a:pt x="14417" y="8841"/>
                </a:lnTo>
                <a:lnTo>
                  <a:pt x="14453" y="8915"/>
                </a:lnTo>
                <a:lnTo>
                  <a:pt x="14490" y="8951"/>
                </a:lnTo>
                <a:lnTo>
                  <a:pt x="14527" y="8988"/>
                </a:lnTo>
                <a:lnTo>
                  <a:pt x="14600" y="9025"/>
                </a:lnTo>
                <a:lnTo>
                  <a:pt x="14673" y="8988"/>
                </a:lnTo>
                <a:lnTo>
                  <a:pt x="14747" y="8951"/>
                </a:lnTo>
                <a:lnTo>
                  <a:pt x="14783" y="8915"/>
                </a:lnTo>
                <a:lnTo>
                  <a:pt x="14783" y="8841"/>
                </a:lnTo>
                <a:lnTo>
                  <a:pt x="14783" y="8291"/>
                </a:lnTo>
                <a:lnTo>
                  <a:pt x="14747" y="8034"/>
                </a:lnTo>
                <a:lnTo>
                  <a:pt x="14673" y="7777"/>
                </a:lnTo>
                <a:lnTo>
                  <a:pt x="15077" y="8181"/>
                </a:lnTo>
                <a:lnTo>
                  <a:pt x="15517" y="8584"/>
                </a:lnTo>
                <a:lnTo>
                  <a:pt x="15737" y="8768"/>
                </a:lnTo>
                <a:lnTo>
                  <a:pt x="15847" y="8841"/>
                </a:lnTo>
                <a:lnTo>
                  <a:pt x="15994" y="8878"/>
                </a:lnTo>
                <a:lnTo>
                  <a:pt x="16361" y="8915"/>
                </a:lnTo>
                <a:lnTo>
                  <a:pt x="16764" y="8915"/>
                </a:lnTo>
                <a:lnTo>
                  <a:pt x="17204" y="8878"/>
                </a:lnTo>
                <a:lnTo>
                  <a:pt x="17608" y="8731"/>
                </a:lnTo>
                <a:lnTo>
                  <a:pt x="17681" y="8695"/>
                </a:lnTo>
                <a:lnTo>
                  <a:pt x="17755" y="8584"/>
                </a:lnTo>
                <a:lnTo>
                  <a:pt x="17791" y="8511"/>
                </a:lnTo>
                <a:lnTo>
                  <a:pt x="17755" y="8438"/>
                </a:lnTo>
                <a:lnTo>
                  <a:pt x="17718" y="8328"/>
                </a:lnTo>
                <a:lnTo>
                  <a:pt x="17681" y="8291"/>
                </a:lnTo>
                <a:lnTo>
                  <a:pt x="17571" y="8254"/>
                </a:lnTo>
                <a:lnTo>
                  <a:pt x="17461" y="8254"/>
                </a:lnTo>
                <a:lnTo>
                  <a:pt x="17131" y="8364"/>
                </a:lnTo>
                <a:lnTo>
                  <a:pt x="16764" y="8401"/>
                </a:lnTo>
                <a:lnTo>
                  <a:pt x="16397" y="8438"/>
                </a:lnTo>
                <a:lnTo>
                  <a:pt x="16177" y="8401"/>
                </a:lnTo>
                <a:lnTo>
                  <a:pt x="16031" y="8364"/>
                </a:lnTo>
                <a:lnTo>
                  <a:pt x="15480" y="7888"/>
                </a:lnTo>
                <a:lnTo>
                  <a:pt x="15004" y="7374"/>
                </a:lnTo>
                <a:lnTo>
                  <a:pt x="14563" y="6824"/>
                </a:lnTo>
                <a:lnTo>
                  <a:pt x="14160" y="6237"/>
                </a:lnTo>
                <a:lnTo>
                  <a:pt x="13830" y="5613"/>
                </a:lnTo>
                <a:lnTo>
                  <a:pt x="13536" y="4990"/>
                </a:lnTo>
                <a:lnTo>
                  <a:pt x="13096" y="3926"/>
                </a:lnTo>
                <a:lnTo>
                  <a:pt x="12803" y="3412"/>
                </a:lnTo>
                <a:lnTo>
                  <a:pt x="12509" y="2936"/>
                </a:lnTo>
                <a:lnTo>
                  <a:pt x="12326" y="2752"/>
                </a:lnTo>
                <a:lnTo>
                  <a:pt x="12142" y="2532"/>
                </a:lnTo>
                <a:lnTo>
                  <a:pt x="11959" y="2349"/>
                </a:lnTo>
                <a:lnTo>
                  <a:pt x="11739" y="2202"/>
                </a:lnTo>
                <a:lnTo>
                  <a:pt x="11482" y="2092"/>
                </a:lnTo>
                <a:lnTo>
                  <a:pt x="11225" y="1982"/>
                </a:lnTo>
                <a:lnTo>
                  <a:pt x="10932" y="1908"/>
                </a:lnTo>
                <a:lnTo>
                  <a:pt x="10602" y="1872"/>
                </a:lnTo>
                <a:lnTo>
                  <a:pt x="10308" y="1872"/>
                </a:lnTo>
                <a:lnTo>
                  <a:pt x="9978" y="1908"/>
                </a:lnTo>
                <a:lnTo>
                  <a:pt x="9685" y="1982"/>
                </a:lnTo>
                <a:lnTo>
                  <a:pt x="9391" y="2055"/>
                </a:lnTo>
                <a:lnTo>
                  <a:pt x="9098" y="2202"/>
                </a:lnTo>
                <a:lnTo>
                  <a:pt x="8841" y="2349"/>
                </a:lnTo>
                <a:lnTo>
                  <a:pt x="8584" y="2495"/>
                </a:lnTo>
                <a:lnTo>
                  <a:pt x="8327" y="2715"/>
                </a:lnTo>
                <a:lnTo>
                  <a:pt x="7887" y="3119"/>
                </a:lnTo>
                <a:lnTo>
                  <a:pt x="7484" y="3632"/>
                </a:lnTo>
                <a:lnTo>
                  <a:pt x="7117" y="4146"/>
                </a:lnTo>
                <a:lnTo>
                  <a:pt x="6787" y="4660"/>
                </a:lnTo>
                <a:lnTo>
                  <a:pt x="6127" y="5833"/>
                </a:lnTo>
                <a:lnTo>
                  <a:pt x="5796" y="6457"/>
                </a:lnTo>
                <a:lnTo>
                  <a:pt x="5430" y="7044"/>
                </a:lnTo>
                <a:lnTo>
                  <a:pt x="4989" y="7594"/>
                </a:lnTo>
                <a:lnTo>
                  <a:pt x="4769" y="7851"/>
                </a:lnTo>
                <a:lnTo>
                  <a:pt x="4513" y="8071"/>
                </a:lnTo>
                <a:lnTo>
                  <a:pt x="4256" y="8291"/>
                </a:lnTo>
                <a:lnTo>
                  <a:pt x="3962" y="8474"/>
                </a:lnTo>
                <a:lnTo>
                  <a:pt x="3669" y="8621"/>
                </a:lnTo>
                <a:lnTo>
                  <a:pt x="3339" y="8731"/>
                </a:lnTo>
                <a:lnTo>
                  <a:pt x="3009" y="8841"/>
                </a:lnTo>
                <a:lnTo>
                  <a:pt x="2715" y="8915"/>
                </a:lnTo>
                <a:lnTo>
                  <a:pt x="2605" y="6200"/>
                </a:lnTo>
                <a:lnTo>
                  <a:pt x="2568" y="3119"/>
                </a:lnTo>
                <a:lnTo>
                  <a:pt x="2605" y="1505"/>
                </a:lnTo>
                <a:lnTo>
                  <a:pt x="2568" y="1138"/>
                </a:lnTo>
                <a:lnTo>
                  <a:pt x="2715" y="1395"/>
                </a:lnTo>
                <a:lnTo>
                  <a:pt x="2862" y="1652"/>
                </a:lnTo>
                <a:lnTo>
                  <a:pt x="2899" y="1725"/>
                </a:lnTo>
                <a:lnTo>
                  <a:pt x="2972" y="1762"/>
                </a:lnTo>
                <a:lnTo>
                  <a:pt x="3119" y="1762"/>
                </a:lnTo>
                <a:lnTo>
                  <a:pt x="3192" y="1688"/>
                </a:lnTo>
                <a:lnTo>
                  <a:pt x="3229" y="1652"/>
                </a:lnTo>
                <a:lnTo>
                  <a:pt x="3265" y="1578"/>
                </a:lnTo>
                <a:lnTo>
                  <a:pt x="3265" y="1505"/>
                </a:lnTo>
                <a:lnTo>
                  <a:pt x="3155" y="1138"/>
                </a:lnTo>
                <a:lnTo>
                  <a:pt x="2972" y="771"/>
                </a:lnTo>
                <a:lnTo>
                  <a:pt x="2568" y="111"/>
                </a:lnTo>
                <a:lnTo>
                  <a:pt x="2495" y="38"/>
                </a:lnTo>
                <a:lnTo>
                  <a:pt x="2385" y="1"/>
                </a:lnTo>
                <a:close/>
                <a:moveTo>
                  <a:pt x="15554" y="12546"/>
                </a:moveTo>
                <a:lnTo>
                  <a:pt x="15480" y="12583"/>
                </a:lnTo>
                <a:lnTo>
                  <a:pt x="15370" y="12619"/>
                </a:lnTo>
                <a:lnTo>
                  <a:pt x="15224" y="12766"/>
                </a:lnTo>
                <a:lnTo>
                  <a:pt x="15077" y="12913"/>
                </a:lnTo>
                <a:lnTo>
                  <a:pt x="15077" y="12950"/>
                </a:lnTo>
                <a:lnTo>
                  <a:pt x="14820" y="12803"/>
                </a:lnTo>
                <a:lnTo>
                  <a:pt x="14527" y="12693"/>
                </a:lnTo>
                <a:lnTo>
                  <a:pt x="14453" y="12693"/>
                </a:lnTo>
                <a:lnTo>
                  <a:pt x="14417" y="12729"/>
                </a:lnTo>
                <a:lnTo>
                  <a:pt x="14380" y="12803"/>
                </a:lnTo>
                <a:lnTo>
                  <a:pt x="14380" y="12876"/>
                </a:lnTo>
                <a:lnTo>
                  <a:pt x="14563" y="13096"/>
                </a:lnTo>
                <a:lnTo>
                  <a:pt x="14783" y="13316"/>
                </a:lnTo>
                <a:lnTo>
                  <a:pt x="14673" y="13463"/>
                </a:lnTo>
                <a:lnTo>
                  <a:pt x="14490" y="13720"/>
                </a:lnTo>
                <a:lnTo>
                  <a:pt x="14417" y="13867"/>
                </a:lnTo>
                <a:lnTo>
                  <a:pt x="14417" y="14013"/>
                </a:lnTo>
                <a:lnTo>
                  <a:pt x="14453" y="14087"/>
                </a:lnTo>
                <a:lnTo>
                  <a:pt x="14490" y="14123"/>
                </a:lnTo>
                <a:lnTo>
                  <a:pt x="14600" y="14123"/>
                </a:lnTo>
                <a:lnTo>
                  <a:pt x="14673" y="14087"/>
                </a:lnTo>
                <a:lnTo>
                  <a:pt x="14783" y="14050"/>
                </a:lnTo>
                <a:lnTo>
                  <a:pt x="14893" y="13903"/>
                </a:lnTo>
                <a:lnTo>
                  <a:pt x="15150" y="13573"/>
                </a:lnTo>
                <a:lnTo>
                  <a:pt x="15590" y="13903"/>
                </a:lnTo>
                <a:lnTo>
                  <a:pt x="15700" y="13940"/>
                </a:lnTo>
                <a:lnTo>
                  <a:pt x="15774" y="13940"/>
                </a:lnTo>
                <a:lnTo>
                  <a:pt x="15847" y="13903"/>
                </a:lnTo>
                <a:lnTo>
                  <a:pt x="15884" y="13830"/>
                </a:lnTo>
                <a:lnTo>
                  <a:pt x="15921" y="13757"/>
                </a:lnTo>
                <a:lnTo>
                  <a:pt x="15921" y="13647"/>
                </a:lnTo>
                <a:lnTo>
                  <a:pt x="15921" y="13573"/>
                </a:lnTo>
                <a:lnTo>
                  <a:pt x="15847" y="13500"/>
                </a:lnTo>
                <a:lnTo>
                  <a:pt x="15407" y="13170"/>
                </a:lnTo>
                <a:lnTo>
                  <a:pt x="15480" y="13096"/>
                </a:lnTo>
                <a:lnTo>
                  <a:pt x="15590" y="12876"/>
                </a:lnTo>
                <a:lnTo>
                  <a:pt x="15664" y="12803"/>
                </a:lnTo>
                <a:lnTo>
                  <a:pt x="15737" y="12766"/>
                </a:lnTo>
                <a:lnTo>
                  <a:pt x="15774" y="12729"/>
                </a:lnTo>
                <a:lnTo>
                  <a:pt x="15811" y="12693"/>
                </a:lnTo>
                <a:lnTo>
                  <a:pt x="15811" y="12656"/>
                </a:lnTo>
                <a:lnTo>
                  <a:pt x="15774" y="12656"/>
                </a:lnTo>
                <a:lnTo>
                  <a:pt x="15664" y="12583"/>
                </a:lnTo>
                <a:lnTo>
                  <a:pt x="15554" y="12546"/>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72" name="Shape 172"/>
          <p:cNvSpPr/>
          <p:nvPr/>
        </p:nvSpPr>
        <p:spPr>
          <a:xfrm>
            <a:off x="2822057" y="4248209"/>
            <a:ext cx="1106340" cy="1040217"/>
          </a:xfrm>
          <a:custGeom>
            <a:avLst/>
            <a:gdLst/>
            <a:ahLst/>
            <a:cxnLst/>
            <a:rect l="0" t="0" r="0" b="0"/>
            <a:pathLst>
              <a:path w="16581" h="15590" extrusionOk="0">
                <a:moveTo>
                  <a:pt x="13793" y="2568"/>
                </a:moveTo>
                <a:lnTo>
                  <a:pt x="14123" y="2641"/>
                </a:lnTo>
                <a:lnTo>
                  <a:pt x="14123" y="2678"/>
                </a:lnTo>
                <a:lnTo>
                  <a:pt x="14086" y="2825"/>
                </a:lnTo>
                <a:lnTo>
                  <a:pt x="14013" y="2935"/>
                </a:lnTo>
                <a:lnTo>
                  <a:pt x="13866" y="3045"/>
                </a:lnTo>
                <a:lnTo>
                  <a:pt x="13756" y="3081"/>
                </a:lnTo>
                <a:lnTo>
                  <a:pt x="13573" y="2971"/>
                </a:lnTo>
                <a:lnTo>
                  <a:pt x="13609" y="2788"/>
                </a:lnTo>
                <a:lnTo>
                  <a:pt x="13683" y="2678"/>
                </a:lnTo>
                <a:lnTo>
                  <a:pt x="13720" y="2605"/>
                </a:lnTo>
                <a:lnTo>
                  <a:pt x="13793" y="2568"/>
                </a:lnTo>
                <a:close/>
                <a:moveTo>
                  <a:pt x="9428" y="3705"/>
                </a:moveTo>
                <a:lnTo>
                  <a:pt x="9831" y="4475"/>
                </a:lnTo>
                <a:lnTo>
                  <a:pt x="10161" y="5246"/>
                </a:lnTo>
                <a:lnTo>
                  <a:pt x="8327" y="4402"/>
                </a:lnTo>
                <a:lnTo>
                  <a:pt x="8878" y="4035"/>
                </a:lnTo>
                <a:lnTo>
                  <a:pt x="9428" y="3705"/>
                </a:lnTo>
                <a:close/>
                <a:moveTo>
                  <a:pt x="5283" y="3668"/>
                </a:moveTo>
                <a:lnTo>
                  <a:pt x="6383" y="4072"/>
                </a:lnTo>
                <a:lnTo>
                  <a:pt x="7410" y="4512"/>
                </a:lnTo>
                <a:lnTo>
                  <a:pt x="6383" y="5319"/>
                </a:lnTo>
                <a:lnTo>
                  <a:pt x="5393" y="6163"/>
                </a:lnTo>
                <a:lnTo>
                  <a:pt x="5319" y="5282"/>
                </a:lnTo>
                <a:lnTo>
                  <a:pt x="5283" y="4365"/>
                </a:lnTo>
                <a:lnTo>
                  <a:pt x="5283" y="3668"/>
                </a:lnTo>
                <a:close/>
                <a:moveTo>
                  <a:pt x="13096" y="2494"/>
                </a:moveTo>
                <a:lnTo>
                  <a:pt x="13023" y="2641"/>
                </a:lnTo>
                <a:lnTo>
                  <a:pt x="12986" y="2825"/>
                </a:lnTo>
                <a:lnTo>
                  <a:pt x="12949" y="3008"/>
                </a:lnTo>
                <a:lnTo>
                  <a:pt x="12986" y="3191"/>
                </a:lnTo>
                <a:lnTo>
                  <a:pt x="13096" y="3412"/>
                </a:lnTo>
                <a:lnTo>
                  <a:pt x="13243" y="3595"/>
                </a:lnTo>
                <a:lnTo>
                  <a:pt x="13426" y="3705"/>
                </a:lnTo>
                <a:lnTo>
                  <a:pt x="13646" y="3778"/>
                </a:lnTo>
                <a:lnTo>
                  <a:pt x="13793" y="3815"/>
                </a:lnTo>
                <a:lnTo>
                  <a:pt x="13536" y="4512"/>
                </a:lnTo>
                <a:lnTo>
                  <a:pt x="13243" y="5209"/>
                </a:lnTo>
                <a:lnTo>
                  <a:pt x="12913" y="5869"/>
                </a:lnTo>
                <a:lnTo>
                  <a:pt x="12546" y="6529"/>
                </a:lnTo>
                <a:lnTo>
                  <a:pt x="11665" y="6016"/>
                </a:lnTo>
                <a:lnTo>
                  <a:pt x="10785" y="5576"/>
                </a:lnTo>
                <a:lnTo>
                  <a:pt x="10602" y="5026"/>
                </a:lnTo>
                <a:lnTo>
                  <a:pt x="10345" y="4475"/>
                </a:lnTo>
                <a:lnTo>
                  <a:pt x="10125" y="3962"/>
                </a:lnTo>
                <a:lnTo>
                  <a:pt x="9831" y="3448"/>
                </a:lnTo>
                <a:lnTo>
                  <a:pt x="10602" y="3045"/>
                </a:lnTo>
                <a:lnTo>
                  <a:pt x="11005" y="2898"/>
                </a:lnTo>
                <a:lnTo>
                  <a:pt x="11409" y="2751"/>
                </a:lnTo>
                <a:lnTo>
                  <a:pt x="11849" y="2641"/>
                </a:lnTo>
                <a:lnTo>
                  <a:pt x="12252" y="2568"/>
                </a:lnTo>
                <a:lnTo>
                  <a:pt x="12692" y="2494"/>
                </a:lnTo>
                <a:close/>
                <a:moveTo>
                  <a:pt x="2605" y="6713"/>
                </a:moveTo>
                <a:lnTo>
                  <a:pt x="2678" y="6750"/>
                </a:lnTo>
                <a:lnTo>
                  <a:pt x="2752" y="6823"/>
                </a:lnTo>
                <a:lnTo>
                  <a:pt x="2788" y="6970"/>
                </a:lnTo>
                <a:lnTo>
                  <a:pt x="2752" y="7116"/>
                </a:lnTo>
                <a:lnTo>
                  <a:pt x="2715" y="7153"/>
                </a:lnTo>
                <a:lnTo>
                  <a:pt x="2605" y="7226"/>
                </a:lnTo>
                <a:lnTo>
                  <a:pt x="2458" y="7336"/>
                </a:lnTo>
                <a:lnTo>
                  <a:pt x="2165" y="7116"/>
                </a:lnTo>
                <a:lnTo>
                  <a:pt x="2275" y="6970"/>
                </a:lnTo>
                <a:lnTo>
                  <a:pt x="2275" y="6896"/>
                </a:lnTo>
                <a:lnTo>
                  <a:pt x="2458" y="6860"/>
                </a:lnTo>
                <a:lnTo>
                  <a:pt x="2715" y="6860"/>
                </a:lnTo>
                <a:lnTo>
                  <a:pt x="2715" y="6823"/>
                </a:lnTo>
                <a:lnTo>
                  <a:pt x="2678" y="6786"/>
                </a:lnTo>
                <a:lnTo>
                  <a:pt x="2605" y="6713"/>
                </a:lnTo>
                <a:close/>
                <a:moveTo>
                  <a:pt x="8364" y="6529"/>
                </a:moveTo>
                <a:lnTo>
                  <a:pt x="8547" y="6566"/>
                </a:lnTo>
                <a:lnTo>
                  <a:pt x="8657" y="6603"/>
                </a:lnTo>
                <a:lnTo>
                  <a:pt x="8657" y="6713"/>
                </a:lnTo>
                <a:lnTo>
                  <a:pt x="8694" y="6860"/>
                </a:lnTo>
                <a:lnTo>
                  <a:pt x="8694" y="6970"/>
                </a:lnTo>
                <a:lnTo>
                  <a:pt x="8694" y="7116"/>
                </a:lnTo>
                <a:lnTo>
                  <a:pt x="8657" y="7226"/>
                </a:lnTo>
                <a:lnTo>
                  <a:pt x="8621" y="7336"/>
                </a:lnTo>
                <a:lnTo>
                  <a:pt x="8547" y="7446"/>
                </a:lnTo>
                <a:lnTo>
                  <a:pt x="8364" y="7446"/>
                </a:lnTo>
                <a:lnTo>
                  <a:pt x="8107" y="7520"/>
                </a:lnTo>
                <a:lnTo>
                  <a:pt x="7850" y="7593"/>
                </a:lnTo>
                <a:lnTo>
                  <a:pt x="7704" y="7483"/>
                </a:lnTo>
                <a:lnTo>
                  <a:pt x="7630" y="7336"/>
                </a:lnTo>
                <a:lnTo>
                  <a:pt x="7557" y="7190"/>
                </a:lnTo>
                <a:lnTo>
                  <a:pt x="7594" y="7006"/>
                </a:lnTo>
                <a:lnTo>
                  <a:pt x="7667" y="6750"/>
                </a:lnTo>
                <a:lnTo>
                  <a:pt x="7777" y="6750"/>
                </a:lnTo>
                <a:lnTo>
                  <a:pt x="7850" y="6786"/>
                </a:lnTo>
                <a:lnTo>
                  <a:pt x="7924" y="6750"/>
                </a:lnTo>
                <a:lnTo>
                  <a:pt x="7960" y="6713"/>
                </a:lnTo>
                <a:lnTo>
                  <a:pt x="8071" y="6566"/>
                </a:lnTo>
                <a:lnTo>
                  <a:pt x="8364" y="6529"/>
                </a:lnTo>
                <a:close/>
                <a:moveTo>
                  <a:pt x="3155" y="3191"/>
                </a:moveTo>
                <a:lnTo>
                  <a:pt x="3595" y="3228"/>
                </a:lnTo>
                <a:lnTo>
                  <a:pt x="4036" y="3301"/>
                </a:lnTo>
                <a:lnTo>
                  <a:pt x="4439" y="3412"/>
                </a:lnTo>
                <a:lnTo>
                  <a:pt x="4879" y="3522"/>
                </a:lnTo>
                <a:lnTo>
                  <a:pt x="4843" y="4072"/>
                </a:lnTo>
                <a:lnTo>
                  <a:pt x="4843" y="4659"/>
                </a:lnTo>
                <a:lnTo>
                  <a:pt x="4879" y="5282"/>
                </a:lnTo>
                <a:lnTo>
                  <a:pt x="4989" y="6529"/>
                </a:lnTo>
                <a:lnTo>
                  <a:pt x="4182" y="7263"/>
                </a:lnTo>
                <a:lnTo>
                  <a:pt x="3779" y="7630"/>
                </a:lnTo>
                <a:lnTo>
                  <a:pt x="3375" y="8033"/>
                </a:lnTo>
                <a:lnTo>
                  <a:pt x="3265" y="7960"/>
                </a:lnTo>
                <a:lnTo>
                  <a:pt x="2898" y="7667"/>
                </a:lnTo>
                <a:lnTo>
                  <a:pt x="3008" y="7520"/>
                </a:lnTo>
                <a:lnTo>
                  <a:pt x="3119" y="7410"/>
                </a:lnTo>
                <a:lnTo>
                  <a:pt x="3155" y="7336"/>
                </a:lnTo>
                <a:lnTo>
                  <a:pt x="3192" y="7300"/>
                </a:lnTo>
                <a:lnTo>
                  <a:pt x="3192" y="7153"/>
                </a:lnTo>
                <a:lnTo>
                  <a:pt x="3229" y="6933"/>
                </a:lnTo>
                <a:lnTo>
                  <a:pt x="3192" y="6823"/>
                </a:lnTo>
                <a:lnTo>
                  <a:pt x="3155" y="6676"/>
                </a:lnTo>
                <a:lnTo>
                  <a:pt x="3119" y="6566"/>
                </a:lnTo>
                <a:lnTo>
                  <a:pt x="3045" y="6456"/>
                </a:lnTo>
                <a:lnTo>
                  <a:pt x="2972" y="6383"/>
                </a:lnTo>
                <a:lnTo>
                  <a:pt x="2862" y="6309"/>
                </a:lnTo>
                <a:lnTo>
                  <a:pt x="2752" y="6273"/>
                </a:lnTo>
                <a:lnTo>
                  <a:pt x="2605" y="6236"/>
                </a:lnTo>
                <a:lnTo>
                  <a:pt x="2495" y="6236"/>
                </a:lnTo>
                <a:lnTo>
                  <a:pt x="2348" y="6273"/>
                </a:lnTo>
                <a:lnTo>
                  <a:pt x="2128" y="6383"/>
                </a:lnTo>
                <a:lnTo>
                  <a:pt x="1908" y="6529"/>
                </a:lnTo>
                <a:lnTo>
                  <a:pt x="1761" y="6713"/>
                </a:lnTo>
                <a:lnTo>
                  <a:pt x="1321" y="6309"/>
                </a:lnTo>
                <a:lnTo>
                  <a:pt x="954" y="5833"/>
                </a:lnTo>
                <a:lnTo>
                  <a:pt x="734" y="5502"/>
                </a:lnTo>
                <a:lnTo>
                  <a:pt x="624" y="5172"/>
                </a:lnTo>
                <a:lnTo>
                  <a:pt x="551" y="4805"/>
                </a:lnTo>
                <a:lnTo>
                  <a:pt x="514" y="4439"/>
                </a:lnTo>
                <a:lnTo>
                  <a:pt x="551" y="4255"/>
                </a:lnTo>
                <a:lnTo>
                  <a:pt x="624" y="4072"/>
                </a:lnTo>
                <a:lnTo>
                  <a:pt x="734" y="3925"/>
                </a:lnTo>
                <a:lnTo>
                  <a:pt x="844" y="3778"/>
                </a:lnTo>
                <a:lnTo>
                  <a:pt x="991" y="3668"/>
                </a:lnTo>
                <a:lnTo>
                  <a:pt x="1174" y="3558"/>
                </a:lnTo>
                <a:lnTo>
                  <a:pt x="1541" y="3412"/>
                </a:lnTo>
                <a:lnTo>
                  <a:pt x="1908" y="3265"/>
                </a:lnTo>
                <a:lnTo>
                  <a:pt x="2312" y="3191"/>
                </a:lnTo>
                <a:close/>
                <a:moveTo>
                  <a:pt x="11005" y="6199"/>
                </a:moveTo>
                <a:lnTo>
                  <a:pt x="12289" y="6896"/>
                </a:lnTo>
                <a:lnTo>
                  <a:pt x="11885" y="7483"/>
                </a:lnTo>
                <a:lnTo>
                  <a:pt x="11482" y="8033"/>
                </a:lnTo>
                <a:lnTo>
                  <a:pt x="11335" y="7410"/>
                </a:lnTo>
                <a:lnTo>
                  <a:pt x="11188" y="6750"/>
                </a:lnTo>
                <a:lnTo>
                  <a:pt x="11005" y="6199"/>
                </a:lnTo>
                <a:close/>
                <a:moveTo>
                  <a:pt x="7264" y="8180"/>
                </a:moveTo>
                <a:lnTo>
                  <a:pt x="7410" y="8253"/>
                </a:lnTo>
                <a:lnTo>
                  <a:pt x="7594" y="8290"/>
                </a:lnTo>
                <a:lnTo>
                  <a:pt x="7960" y="8290"/>
                </a:lnTo>
                <a:lnTo>
                  <a:pt x="7704" y="8327"/>
                </a:lnTo>
                <a:lnTo>
                  <a:pt x="7557" y="8327"/>
                </a:lnTo>
                <a:lnTo>
                  <a:pt x="7447" y="8290"/>
                </a:lnTo>
                <a:lnTo>
                  <a:pt x="7337" y="8253"/>
                </a:lnTo>
                <a:lnTo>
                  <a:pt x="7264" y="8180"/>
                </a:lnTo>
                <a:close/>
                <a:moveTo>
                  <a:pt x="8181" y="5979"/>
                </a:moveTo>
                <a:lnTo>
                  <a:pt x="7997" y="6016"/>
                </a:lnTo>
                <a:lnTo>
                  <a:pt x="7814" y="6089"/>
                </a:lnTo>
                <a:lnTo>
                  <a:pt x="7667" y="6236"/>
                </a:lnTo>
                <a:lnTo>
                  <a:pt x="7410" y="6346"/>
                </a:lnTo>
                <a:lnTo>
                  <a:pt x="7190" y="6529"/>
                </a:lnTo>
                <a:lnTo>
                  <a:pt x="6970" y="6713"/>
                </a:lnTo>
                <a:lnTo>
                  <a:pt x="6787" y="6933"/>
                </a:lnTo>
                <a:lnTo>
                  <a:pt x="6677" y="7080"/>
                </a:lnTo>
                <a:lnTo>
                  <a:pt x="6640" y="7263"/>
                </a:lnTo>
                <a:lnTo>
                  <a:pt x="6567" y="7410"/>
                </a:lnTo>
                <a:lnTo>
                  <a:pt x="6567" y="7593"/>
                </a:lnTo>
                <a:lnTo>
                  <a:pt x="6567" y="7923"/>
                </a:lnTo>
                <a:lnTo>
                  <a:pt x="6677" y="8253"/>
                </a:lnTo>
                <a:lnTo>
                  <a:pt x="6787" y="8437"/>
                </a:lnTo>
                <a:lnTo>
                  <a:pt x="6897" y="8584"/>
                </a:lnTo>
                <a:lnTo>
                  <a:pt x="7043" y="8694"/>
                </a:lnTo>
                <a:lnTo>
                  <a:pt x="7190" y="8767"/>
                </a:lnTo>
                <a:lnTo>
                  <a:pt x="7374" y="8804"/>
                </a:lnTo>
                <a:lnTo>
                  <a:pt x="7557" y="8840"/>
                </a:lnTo>
                <a:lnTo>
                  <a:pt x="7924" y="8840"/>
                </a:lnTo>
                <a:lnTo>
                  <a:pt x="8254" y="8767"/>
                </a:lnTo>
                <a:lnTo>
                  <a:pt x="8584" y="8620"/>
                </a:lnTo>
                <a:lnTo>
                  <a:pt x="8914" y="8364"/>
                </a:lnTo>
                <a:lnTo>
                  <a:pt x="9208" y="8070"/>
                </a:lnTo>
                <a:lnTo>
                  <a:pt x="9464" y="7740"/>
                </a:lnTo>
                <a:lnTo>
                  <a:pt x="9538" y="7593"/>
                </a:lnTo>
                <a:lnTo>
                  <a:pt x="9611" y="7410"/>
                </a:lnTo>
                <a:lnTo>
                  <a:pt x="9648" y="7226"/>
                </a:lnTo>
                <a:lnTo>
                  <a:pt x="9648" y="7043"/>
                </a:lnTo>
                <a:lnTo>
                  <a:pt x="9648" y="6860"/>
                </a:lnTo>
                <a:lnTo>
                  <a:pt x="9574" y="6713"/>
                </a:lnTo>
                <a:lnTo>
                  <a:pt x="9464" y="6529"/>
                </a:lnTo>
                <a:lnTo>
                  <a:pt x="9354" y="6419"/>
                </a:lnTo>
                <a:lnTo>
                  <a:pt x="9208" y="6273"/>
                </a:lnTo>
                <a:lnTo>
                  <a:pt x="9061" y="6199"/>
                </a:lnTo>
                <a:lnTo>
                  <a:pt x="8731" y="6053"/>
                </a:lnTo>
                <a:lnTo>
                  <a:pt x="8364" y="5979"/>
                </a:lnTo>
                <a:close/>
                <a:moveTo>
                  <a:pt x="5063" y="7080"/>
                </a:moveTo>
                <a:lnTo>
                  <a:pt x="5246" y="8180"/>
                </a:lnTo>
                <a:lnTo>
                  <a:pt x="5466" y="9281"/>
                </a:lnTo>
                <a:lnTo>
                  <a:pt x="4622" y="8804"/>
                </a:lnTo>
                <a:lnTo>
                  <a:pt x="3779" y="8290"/>
                </a:lnTo>
                <a:lnTo>
                  <a:pt x="4439" y="7667"/>
                </a:lnTo>
                <a:lnTo>
                  <a:pt x="5063" y="7080"/>
                </a:lnTo>
                <a:close/>
                <a:moveTo>
                  <a:pt x="7887" y="4732"/>
                </a:moveTo>
                <a:lnTo>
                  <a:pt x="9171" y="5282"/>
                </a:lnTo>
                <a:lnTo>
                  <a:pt x="10381" y="5869"/>
                </a:lnTo>
                <a:lnTo>
                  <a:pt x="10602" y="6529"/>
                </a:lnTo>
                <a:lnTo>
                  <a:pt x="10785" y="7190"/>
                </a:lnTo>
                <a:lnTo>
                  <a:pt x="10932" y="7850"/>
                </a:lnTo>
                <a:lnTo>
                  <a:pt x="11078" y="8547"/>
                </a:lnTo>
                <a:lnTo>
                  <a:pt x="10565" y="9097"/>
                </a:lnTo>
                <a:lnTo>
                  <a:pt x="10015" y="9647"/>
                </a:lnTo>
                <a:lnTo>
                  <a:pt x="9428" y="10161"/>
                </a:lnTo>
                <a:lnTo>
                  <a:pt x="8841" y="10674"/>
                </a:lnTo>
                <a:lnTo>
                  <a:pt x="8107" y="10418"/>
                </a:lnTo>
                <a:lnTo>
                  <a:pt x="7374" y="10161"/>
                </a:lnTo>
                <a:lnTo>
                  <a:pt x="6677" y="9867"/>
                </a:lnTo>
                <a:lnTo>
                  <a:pt x="5980" y="9537"/>
                </a:lnTo>
                <a:lnTo>
                  <a:pt x="5723" y="8143"/>
                </a:lnTo>
                <a:lnTo>
                  <a:pt x="5466" y="6713"/>
                </a:lnTo>
                <a:lnTo>
                  <a:pt x="6677" y="5722"/>
                </a:lnTo>
                <a:lnTo>
                  <a:pt x="7887" y="4732"/>
                </a:lnTo>
                <a:close/>
                <a:moveTo>
                  <a:pt x="11152" y="9171"/>
                </a:moveTo>
                <a:lnTo>
                  <a:pt x="11225" y="10161"/>
                </a:lnTo>
                <a:lnTo>
                  <a:pt x="11225" y="11188"/>
                </a:lnTo>
                <a:lnTo>
                  <a:pt x="11225" y="11225"/>
                </a:lnTo>
                <a:lnTo>
                  <a:pt x="10308" y="11041"/>
                </a:lnTo>
                <a:lnTo>
                  <a:pt x="9391" y="10821"/>
                </a:lnTo>
                <a:lnTo>
                  <a:pt x="10015" y="10308"/>
                </a:lnTo>
                <a:lnTo>
                  <a:pt x="10565" y="9794"/>
                </a:lnTo>
                <a:lnTo>
                  <a:pt x="11152" y="9171"/>
                </a:lnTo>
                <a:close/>
                <a:moveTo>
                  <a:pt x="12729" y="7153"/>
                </a:moveTo>
                <a:lnTo>
                  <a:pt x="13243" y="7483"/>
                </a:lnTo>
                <a:lnTo>
                  <a:pt x="13756" y="7813"/>
                </a:lnTo>
                <a:lnTo>
                  <a:pt x="14233" y="8180"/>
                </a:lnTo>
                <a:lnTo>
                  <a:pt x="14673" y="8584"/>
                </a:lnTo>
                <a:lnTo>
                  <a:pt x="15113" y="9024"/>
                </a:lnTo>
                <a:lnTo>
                  <a:pt x="15480" y="9464"/>
                </a:lnTo>
                <a:lnTo>
                  <a:pt x="15810" y="9941"/>
                </a:lnTo>
                <a:lnTo>
                  <a:pt x="16067" y="10454"/>
                </a:lnTo>
                <a:lnTo>
                  <a:pt x="16251" y="11005"/>
                </a:lnTo>
                <a:lnTo>
                  <a:pt x="16177" y="11041"/>
                </a:lnTo>
                <a:lnTo>
                  <a:pt x="15957" y="11188"/>
                </a:lnTo>
                <a:lnTo>
                  <a:pt x="15700" y="11298"/>
                </a:lnTo>
                <a:lnTo>
                  <a:pt x="15444" y="11371"/>
                </a:lnTo>
                <a:lnTo>
                  <a:pt x="15187" y="11445"/>
                </a:lnTo>
                <a:lnTo>
                  <a:pt x="15113" y="11371"/>
                </a:lnTo>
                <a:lnTo>
                  <a:pt x="15077" y="11408"/>
                </a:lnTo>
                <a:lnTo>
                  <a:pt x="14233" y="11445"/>
                </a:lnTo>
                <a:lnTo>
                  <a:pt x="13389" y="11408"/>
                </a:lnTo>
                <a:lnTo>
                  <a:pt x="12582" y="11371"/>
                </a:lnTo>
                <a:lnTo>
                  <a:pt x="11739" y="11298"/>
                </a:lnTo>
                <a:lnTo>
                  <a:pt x="11702" y="10198"/>
                </a:lnTo>
                <a:lnTo>
                  <a:pt x="11665" y="9464"/>
                </a:lnTo>
                <a:lnTo>
                  <a:pt x="11592" y="8694"/>
                </a:lnTo>
                <a:lnTo>
                  <a:pt x="12179" y="7923"/>
                </a:lnTo>
                <a:lnTo>
                  <a:pt x="12729" y="7153"/>
                </a:lnTo>
                <a:close/>
                <a:moveTo>
                  <a:pt x="6126" y="10161"/>
                </a:moveTo>
                <a:lnTo>
                  <a:pt x="6787" y="10454"/>
                </a:lnTo>
                <a:lnTo>
                  <a:pt x="7447" y="10711"/>
                </a:lnTo>
                <a:lnTo>
                  <a:pt x="8327" y="11005"/>
                </a:lnTo>
                <a:lnTo>
                  <a:pt x="7557" y="11555"/>
                </a:lnTo>
                <a:lnTo>
                  <a:pt x="6713" y="11995"/>
                </a:lnTo>
                <a:lnTo>
                  <a:pt x="6603" y="12068"/>
                </a:lnTo>
                <a:lnTo>
                  <a:pt x="6346" y="11078"/>
                </a:lnTo>
                <a:lnTo>
                  <a:pt x="6126" y="10161"/>
                </a:lnTo>
                <a:close/>
                <a:moveTo>
                  <a:pt x="3449" y="8657"/>
                </a:moveTo>
                <a:lnTo>
                  <a:pt x="3889" y="8950"/>
                </a:lnTo>
                <a:lnTo>
                  <a:pt x="4733" y="9427"/>
                </a:lnTo>
                <a:lnTo>
                  <a:pt x="5613" y="9904"/>
                </a:lnTo>
                <a:lnTo>
                  <a:pt x="5870" y="11078"/>
                </a:lnTo>
                <a:lnTo>
                  <a:pt x="6016" y="11665"/>
                </a:lnTo>
                <a:lnTo>
                  <a:pt x="6200" y="12288"/>
                </a:lnTo>
                <a:lnTo>
                  <a:pt x="5686" y="12509"/>
                </a:lnTo>
                <a:lnTo>
                  <a:pt x="5136" y="12729"/>
                </a:lnTo>
                <a:lnTo>
                  <a:pt x="4622" y="12875"/>
                </a:lnTo>
                <a:lnTo>
                  <a:pt x="4072" y="12985"/>
                </a:lnTo>
                <a:lnTo>
                  <a:pt x="3705" y="12985"/>
                </a:lnTo>
                <a:lnTo>
                  <a:pt x="3375" y="12949"/>
                </a:lnTo>
                <a:lnTo>
                  <a:pt x="3045" y="12875"/>
                </a:lnTo>
                <a:lnTo>
                  <a:pt x="2715" y="12692"/>
                </a:lnTo>
                <a:lnTo>
                  <a:pt x="2568" y="12582"/>
                </a:lnTo>
                <a:lnTo>
                  <a:pt x="2458" y="12435"/>
                </a:lnTo>
                <a:lnTo>
                  <a:pt x="2348" y="12288"/>
                </a:lnTo>
                <a:lnTo>
                  <a:pt x="2275" y="12105"/>
                </a:lnTo>
                <a:lnTo>
                  <a:pt x="2165" y="11775"/>
                </a:lnTo>
                <a:lnTo>
                  <a:pt x="2165" y="11371"/>
                </a:lnTo>
                <a:lnTo>
                  <a:pt x="2201" y="11005"/>
                </a:lnTo>
                <a:lnTo>
                  <a:pt x="2275" y="10638"/>
                </a:lnTo>
                <a:lnTo>
                  <a:pt x="2385" y="10271"/>
                </a:lnTo>
                <a:lnTo>
                  <a:pt x="2532" y="9941"/>
                </a:lnTo>
                <a:lnTo>
                  <a:pt x="2715" y="9574"/>
                </a:lnTo>
                <a:lnTo>
                  <a:pt x="2935" y="9281"/>
                </a:lnTo>
                <a:lnTo>
                  <a:pt x="3192" y="8950"/>
                </a:lnTo>
                <a:lnTo>
                  <a:pt x="3449" y="8657"/>
                </a:lnTo>
                <a:close/>
                <a:moveTo>
                  <a:pt x="8291" y="14049"/>
                </a:moveTo>
                <a:lnTo>
                  <a:pt x="8401" y="14086"/>
                </a:lnTo>
                <a:lnTo>
                  <a:pt x="8401" y="14196"/>
                </a:lnTo>
                <a:lnTo>
                  <a:pt x="8401" y="14343"/>
                </a:lnTo>
                <a:lnTo>
                  <a:pt x="8364" y="14489"/>
                </a:lnTo>
                <a:lnTo>
                  <a:pt x="8291" y="14599"/>
                </a:lnTo>
                <a:lnTo>
                  <a:pt x="8181" y="14673"/>
                </a:lnTo>
                <a:lnTo>
                  <a:pt x="7960" y="14489"/>
                </a:lnTo>
                <a:lnTo>
                  <a:pt x="7777" y="14306"/>
                </a:lnTo>
                <a:lnTo>
                  <a:pt x="7850" y="14159"/>
                </a:lnTo>
                <a:lnTo>
                  <a:pt x="7997" y="14086"/>
                </a:lnTo>
                <a:lnTo>
                  <a:pt x="8144" y="14049"/>
                </a:lnTo>
                <a:close/>
                <a:moveTo>
                  <a:pt x="8914" y="11188"/>
                </a:moveTo>
                <a:lnTo>
                  <a:pt x="10051" y="11481"/>
                </a:lnTo>
                <a:lnTo>
                  <a:pt x="11225" y="11702"/>
                </a:lnTo>
                <a:lnTo>
                  <a:pt x="11188" y="12288"/>
                </a:lnTo>
                <a:lnTo>
                  <a:pt x="11115" y="12839"/>
                </a:lnTo>
                <a:lnTo>
                  <a:pt x="10968" y="13426"/>
                </a:lnTo>
                <a:lnTo>
                  <a:pt x="10822" y="13976"/>
                </a:lnTo>
                <a:lnTo>
                  <a:pt x="10638" y="14269"/>
                </a:lnTo>
                <a:lnTo>
                  <a:pt x="10455" y="14563"/>
                </a:lnTo>
                <a:lnTo>
                  <a:pt x="10198" y="14819"/>
                </a:lnTo>
                <a:lnTo>
                  <a:pt x="9905" y="15003"/>
                </a:lnTo>
                <a:lnTo>
                  <a:pt x="9648" y="15113"/>
                </a:lnTo>
                <a:lnTo>
                  <a:pt x="9391" y="15150"/>
                </a:lnTo>
                <a:lnTo>
                  <a:pt x="9098" y="15113"/>
                </a:lnTo>
                <a:lnTo>
                  <a:pt x="8841" y="15040"/>
                </a:lnTo>
                <a:lnTo>
                  <a:pt x="8951" y="14856"/>
                </a:lnTo>
                <a:lnTo>
                  <a:pt x="8988" y="14673"/>
                </a:lnTo>
                <a:lnTo>
                  <a:pt x="9061" y="14453"/>
                </a:lnTo>
                <a:lnTo>
                  <a:pt x="9061" y="14269"/>
                </a:lnTo>
                <a:lnTo>
                  <a:pt x="9024" y="14086"/>
                </a:lnTo>
                <a:lnTo>
                  <a:pt x="8951" y="13976"/>
                </a:lnTo>
                <a:lnTo>
                  <a:pt x="8841" y="13829"/>
                </a:lnTo>
                <a:lnTo>
                  <a:pt x="8731" y="13756"/>
                </a:lnTo>
                <a:lnTo>
                  <a:pt x="8547" y="13646"/>
                </a:lnTo>
                <a:lnTo>
                  <a:pt x="8401" y="13609"/>
                </a:lnTo>
                <a:lnTo>
                  <a:pt x="8254" y="13572"/>
                </a:lnTo>
                <a:lnTo>
                  <a:pt x="8071" y="13572"/>
                </a:lnTo>
                <a:lnTo>
                  <a:pt x="7887" y="13609"/>
                </a:lnTo>
                <a:lnTo>
                  <a:pt x="7740" y="13682"/>
                </a:lnTo>
                <a:lnTo>
                  <a:pt x="7594" y="13792"/>
                </a:lnTo>
                <a:lnTo>
                  <a:pt x="7447" y="13902"/>
                </a:lnTo>
                <a:lnTo>
                  <a:pt x="7264" y="13609"/>
                </a:lnTo>
                <a:lnTo>
                  <a:pt x="7080" y="13242"/>
                </a:lnTo>
                <a:lnTo>
                  <a:pt x="6897" y="12912"/>
                </a:lnTo>
                <a:lnTo>
                  <a:pt x="6750" y="12545"/>
                </a:lnTo>
                <a:lnTo>
                  <a:pt x="7814" y="11958"/>
                </a:lnTo>
                <a:lnTo>
                  <a:pt x="8364" y="11591"/>
                </a:lnTo>
                <a:lnTo>
                  <a:pt x="8914" y="11188"/>
                </a:lnTo>
                <a:close/>
                <a:moveTo>
                  <a:pt x="6493" y="0"/>
                </a:moveTo>
                <a:lnTo>
                  <a:pt x="6163" y="294"/>
                </a:lnTo>
                <a:lnTo>
                  <a:pt x="5870" y="624"/>
                </a:lnTo>
                <a:lnTo>
                  <a:pt x="5613" y="991"/>
                </a:lnTo>
                <a:lnTo>
                  <a:pt x="5429" y="1394"/>
                </a:lnTo>
                <a:lnTo>
                  <a:pt x="5246" y="1798"/>
                </a:lnTo>
                <a:lnTo>
                  <a:pt x="5099" y="2201"/>
                </a:lnTo>
                <a:lnTo>
                  <a:pt x="5026" y="2641"/>
                </a:lnTo>
                <a:lnTo>
                  <a:pt x="4953" y="3081"/>
                </a:lnTo>
                <a:lnTo>
                  <a:pt x="4219" y="2898"/>
                </a:lnTo>
                <a:lnTo>
                  <a:pt x="3485" y="2788"/>
                </a:lnTo>
                <a:lnTo>
                  <a:pt x="2752" y="2715"/>
                </a:lnTo>
                <a:lnTo>
                  <a:pt x="2385" y="2751"/>
                </a:lnTo>
                <a:lnTo>
                  <a:pt x="2055" y="2788"/>
                </a:lnTo>
                <a:lnTo>
                  <a:pt x="1725" y="2825"/>
                </a:lnTo>
                <a:lnTo>
                  <a:pt x="1394" y="2898"/>
                </a:lnTo>
                <a:lnTo>
                  <a:pt x="1101" y="3045"/>
                </a:lnTo>
                <a:lnTo>
                  <a:pt x="808" y="3191"/>
                </a:lnTo>
                <a:lnTo>
                  <a:pt x="551" y="3338"/>
                </a:lnTo>
                <a:lnTo>
                  <a:pt x="367" y="3558"/>
                </a:lnTo>
                <a:lnTo>
                  <a:pt x="184" y="3815"/>
                </a:lnTo>
                <a:lnTo>
                  <a:pt x="74" y="4108"/>
                </a:lnTo>
                <a:lnTo>
                  <a:pt x="1" y="4402"/>
                </a:lnTo>
                <a:lnTo>
                  <a:pt x="1" y="4732"/>
                </a:lnTo>
                <a:lnTo>
                  <a:pt x="37" y="5026"/>
                </a:lnTo>
                <a:lnTo>
                  <a:pt x="147" y="5356"/>
                </a:lnTo>
                <a:lnTo>
                  <a:pt x="257" y="5649"/>
                </a:lnTo>
                <a:lnTo>
                  <a:pt x="441" y="5943"/>
                </a:lnTo>
                <a:lnTo>
                  <a:pt x="624" y="6236"/>
                </a:lnTo>
                <a:lnTo>
                  <a:pt x="844" y="6493"/>
                </a:lnTo>
                <a:lnTo>
                  <a:pt x="1211" y="6860"/>
                </a:lnTo>
                <a:lnTo>
                  <a:pt x="1615" y="7263"/>
                </a:lnTo>
                <a:lnTo>
                  <a:pt x="1615" y="7300"/>
                </a:lnTo>
                <a:lnTo>
                  <a:pt x="1615" y="7520"/>
                </a:lnTo>
                <a:lnTo>
                  <a:pt x="1688" y="7777"/>
                </a:lnTo>
                <a:lnTo>
                  <a:pt x="1725" y="7887"/>
                </a:lnTo>
                <a:lnTo>
                  <a:pt x="1835" y="7960"/>
                </a:lnTo>
                <a:lnTo>
                  <a:pt x="1908" y="8033"/>
                </a:lnTo>
                <a:lnTo>
                  <a:pt x="2055" y="8070"/>
                </a:lnTo>
                <a:lnTo>
                  <a:pt x="2165" y="8107"/>
                </a:lnTo>
                <a:lnTo>
                  <a:pt x="2275" y="8070"/>
                </a:lnTo>
                <a:lnTo>
                  <a:pt x="2532" y="7997"/>
                </a:lnTo>
                <a:lnTo>
                  <a:pt x="3045" y="8400"/>
                </a:lnTo>
                <a:lnTo>
                  <a:pt x="2642" y="8914"/>
                </a:lnTo>
                <a:lnTo>
                  <a:pt x="2312" y="9464"/>
                </a:lnTo>
                <a:lnTo>
                  <a:pt x="2018" y="10051"/>
                </a:lnTo>
                <a:lnTo>
                  <a:pt x="1871" y="10344"/>
                </a:lnTo>
                <a:lnTo>
                  <a:pt x="1798" y="10674"/>
                </a:lnTo>
                <a:lnTo>
                  <a:pt x="1725" y="10968"/>
                </a:lnTo>
                <a:lnTo>
                  <a:pt x="1688" y="11261"/>
                </a:lnTo>
                <a:lnTo>
                  <a:pt x="1688" y="11555"/>
                </a:lnTo>
                <a:lnTo>
                  <a:pt x="1725" y="11885"/>
                </a:lnTo>
                <a:lnTo>
                  <a:pt x="1798" y="12142"/>
                </a:lnTo>
                <a:lnTo>
                  <a:pt x="1908" y="12435"/>
                </a:lnTo>
                <a:lnTo>
                  <a:pt x="2055" y="12692"/>
                </a:lnTo>
                <a:lnTo>
                  <a:pt x="2238" y="12912"/>
                </a:lnTo>
                <a:lnTo>
                  <a:pt x="2495" y="13132"/>
                </a:lnTo>
                <a:lnTo>
                  <a:pt x="2788" y="13279"/>
                </a:lnTo>
                <a:lnTo>
                  <a:pt x="3045" y="13389"/>
                </a:lnTo>
                <a:lnTo>
                  <a:pt x="3375" y="13426"/>
                </a:lnTo>
                <a:lnTo>
                  <a:pt x="3669" y="13462"/>
                </a:lnTo>
                <a:lnTo>
                  <a:pt x="3999" y="13462"/>
                </a:lnTo>
                <a:lnTo>
                  <a:pt x="4292" y="13426"/>
                </a:lnTo>
                <a:lnTo>
                  <a:pt x="4586" y="13389"/>
                </a:lnTo>
                <a:lnTo>
                  <a:pt x="5026" y="13242"/>
                </a:lnTo>
                <a:lnTo>
                  <a:pt x="5503" y="13095"/>
                </a:lnTo>
                <a:lnTo>
                  <a:pt x="5906" y="12949"/>
                </a:lnTo>
                <a:lnTo>
                  <a:pt x="6346" y="12729"/>
                </a:lnTo>
                <a:lnTo>
                  <a:pt x="6530" y="13169"/>
                </a:lnTo>
                <a:lnTo>
                  <a:pt x="6713" y="13572"/>
                </a:lnTo>
                <a:lnTo>
                  <a:pt x="6970" y="13976"/>
                </a:lnTo>
                <a:lnTo>
                  <a:pt x="7227" y="14343"/>
                </a:lnTo>
                <a:lnTo>
                  <a:pt x="7153" y="14526"/>
                </a:lnTo>
                <a:lnTo>
                  <a:pt x="7117" y="14709"/>
                </a:lnTo>
                <a:lnTo>
                  <a:pt x="7153" y="14893"/>
                </a:lnTo>
                <a:lnTo>
                  <a:pt x="7227" y="15076"/>
                </a:lnTo>
                <a:lnTo>
                  <a:pt x="7337" y="15223"/>
                </a:lnTo>
                <a:lnTo>
                  <a:pt x="7484" y="15333"/>
                </a:lnTo>
                <a:lnTo>
                  <a:pt x="7630" y="15406"/>
                </a:lnTo>
                <a:lnTo>
                  <a:pt x="7777" y="15480"/>
                </a:lnTo>
                <a:lnTo>
                  <a:pt x="7924" y="15516"/>
                </a:lnTo>
                <a:lnTo>
                  <a:pt x="8107" y="15516"/>
                </a:lnTo>
                <a:lnTo>
                  <a:pt x="8254" y="15480"/>
                </a:lnTo>
                <a:lnTo>
                  <a:pt x="8437" y="15406"/>
                </a:lnTo>
                <a:lnTo>
                  <a:pt x="8474" y="15406"/>
                </a:lnTo>
                <a:lnTo>
                  <a:pt x="8804" y="15516"/>
                </a:lnTo>
                <a:lnTo>
                  <a:pt x="9171" y="15590"/>
                </a:lnTo>
                <a:lnTo>
                  <a:pt x="9501" y="15590"/>
                </a:lnTo>
                <a:lnTo>
                  <a:pt x="9868" y="15516"/>
                </a:lnTo>
                <a:lnTo>
                  <a:pt x="10161" y="15406"/>
                </a:lnTo>
                <a:lnTo>
                  <a:pt x="10418" y="15260"/>
                </a:lnTo>
                <a:lnTo>
                  <a:pt x="10675" y="15040"/>
                </a:lnTo>
                <a:lnTo>
                  <a:pt x="10858" y="14819"/>
                </a:lnTo>
                <a:lnTo>
                  <a:pt x="11042" y="14563"/>
                </a:lnTo>
                <a:lnTo>
                  <a:pt x="11188" y="14269"/>
                </a:lnTo>
                <a:lnTo>
                  <a:pt x="11299" y="13976"/>
                </a:lnTo>
                <a:lnTo>
                  <a:pt x="11409" y="13682"/>
                </a:lnTo>
                <a:lnTo>
                  <a:pt x="11519" y="13242"/>
                </a:lnTo>
                <a:lnTo>
                  <a:pt x="11629" y="12765"/>
                </a:lnTo>
                <a:lnTo>
                  <a:pt x="11665" y="12252"/>
                </a:lnTo>
                <a:lnTo>
                  <a:pt x="11702" y="11775"/>
                </a:lnTo>
                <a:lnTo>
                  <a:pt x="12619" y="11848"/>
                </a:lnTo>
                <a:lnTo>
                  <a:pt x="13499" y="11922"/>
                </a:lnTo>
                <a:lnTo>
                  <a:pt x="14416" y="11922"/>
                </a:lnTo>
                <a:lnTo>
                  <a:pt x="15297" y="11885"/>
                </a:lnTo>
                <a:lnTo>
                  <a:pt x="15333" y="11848"/>
                </a:lnTo>
                <a:lnTo>
                  <a:pt x="15333" y="11775"/>
                </a:lnTo>
                <a:lnTo>
                  <a:pt x="15590" y="11702"/>
                </a:lnTo>
                <a:lnTo>
                  <a:pt x="15884" y="11628"/>
                </a:lnTo>
                <a:lnTo>
                  <a:pt x="16140" y="11481"/>
                </a:lnTo>
                <a:lnTo>
                  <a:pt x="16397" y="11335"/>
                </a:lnTo>
                <a:lnTo>
                  <a:pt x="16507" y="11335"/>
                </a:lnTo>
                <a:lnTo>
                  <a:pt x="16544" y="11298"/>
                </a:lnTo>
                <a:lnTo>
                  <a:pt x="16581" y="11225"/>
                </a:lnTo>
                <a:lnTo>
                  <a:pt x="16544" y="10931"/>
                </a:lnTo>
                <a:lnTo>
                  <a:pt x="16471" y="10638"/>
                </a:lnTo>
                <a:lnTo>
                  <a:pt x="16397" y="10344"/>
                </a:lnTo>
                <a:lnTo>
                  <a:pt x="16287" y="10088"/>
                </a:lnTo>
                <a:lnTo>
                  <a:pt x="15994" y="9537"/>
                </a:lnTo>
                <a:lnTo>
                  <a:pt x="15627" y="9060"/>
                </a:lnTo>
                <a:lnTo>
                  <a:pt x="15223" y="8584"/>
                </a:lnTo>
                <a:lnTo>
                  <a:pt x="14783" y="8143"/>
                </a:lnTo>
                <a:lnTo>
                  <a:pt x="14306" y="7740"/>
                </a:lnTo>
                <a:lnTo>
                  <a:pt x="13793" y="7336"/>
                </a:lnTo>
                <a:lnTo>
                  <a:pt x="12949" y="6786"/>
                </a:lnTo>
                <a:lnTo>
                  <a:pt x="13353" y="6053"/>
                </a:lnTo>
                <a:lnTo>
                  <a:pt x="13720" y="5319"/>
                </a:lnTo>
                <a:lnTo>
                  <a:pt x="14050" y="4549"/>
                </a:lnTo>
                <a:lnTo>
                  <a:pt x="14306" y="3778"/>
                </a:lnTo>
                <a:lnTo>
                  <a:pt x="14306" y="3632"/>
                </a:lnTo>
                <a:lnTo>
                  <a:pt x="14453" y="3522"/>
                </a:lnTo>
                <a:lnTo>
                  <a:pt x="14600" y="3375"/>
                </a:lnTo>
                <a:lnTo>
                  <a:pt x="14747" y="3155"/>
                </a:lnTo>
                <a:lnTo>
                  <a:pt x="14820" y="2935"/>
                </a:lnTo>
                <a:lnTo>
                  <a:pt x="14820" y="2678"/>
                </a:lnTo>
                <a:lnTo>
                  <a:pt x="14747" y="2421"/>
                </a:lnTo>
                <a:lnTo>
                  <a:pt x="14637" y="2238"/>
                </a:lnTo>
                <a:lnTo>
                  <a:pt x="14490" y="2054"/>
                </a:lnTo>
                <a:lnTo>
                  <a:pt x="14270" y="1944"/>
                </a:lnTo>
                <a:lnTo>
                  <a:pt x="14160" y="1908"/>
                </a:lnTo>
                <a:lnTo>
                  <a:pt x="14013" y="1908"/>
                </a:lnTo>
                <a:lnTo>
                  <a:pt x="13830" y="1944"/>
                </a:lnTo>
                <a:lnTo>
                  <a:pt x="13683" y="2018"/>
                </a:lnTo>
                <a:lnTo>
                  <a:pt x="13536" y="2091"/>
                </a:lnTo>
                <a:lnTo>
                  <a:pt x="13389" y="2201"/>
                </a:lnTo>
                <a:lnTo>
                  <a:pt x="12949" y="2128"/>
                </a:lnTo>
                <a:lnTo>
                  <a:pt x="12472" y="2164"/>
                </a:lnTo>
                <a:lnTo>
                  <a:pt x="12032" y="2201"/>
                </a:lnTo>
                <a:lnTo>
                  <a:pt x="11592" y="2274"/>
                </a:lnTo>
                <a:lnTo>
                  <a:pt x="11115" y="2421"/>
                </a:lnTo>
                <a:lnTo>
                  <a:pt x="10675" y="2568"/>
                </a:lnTo>
                <a:lnTo>
                  <a:pt x="10271" y="2751"/>
                </a:lnTo>
                <a:lnTo>
                  <a:pt x="9831" y="2971"/>
                </a:lnTo>
                <a:lnTo>
                  <a:pt x="9611" y="3081"/>
                </a:lnTo>
                <a:lnTo>
                  <a:pt x="9208" y="2421"/>
                </a:lnTo>
                <a:lnTo>
                  <a:pt x="8767" y="1761"/>
                </a:lnTo>
                <a:lnTo>
                  <a:pt x="8254" y="1137"/>
                </a:lnTo>
                <a:lnTo>
                  <a:pt x="7740" y="550"/>
                </a:lnTo>
                <a:lnTo>
                  <a:pt x="7630" y="477"/>
                </a:lnTo>
                <a:lnTo>
                  <a:pt x="7520" y="477"/>
                </a:lnTo>
                <a:lnTo>
                  <a:pt x="7117" y="624"/>
                </a:lnTo>
                <a:lnTo>
                  <a:pt x="6713" y="807"/>
                </a:lnTo>
                <a:lnTo>
                  <a:pt x="6640" y="844"/>
                </a:lnTo>
                <a:lnTo>
                  <a:pt x="6603" y="881"/>
                </a:lnTo>
                <a:lnTo>
                  <a:pt x="6640" y="991"/>
                </a:lnTo>
                <a:lnTo>
                  <a:pt x="6677" y="1064"/>
                </a:lnTo>
                <a:lnTo>
                  <a:pt x="6787" y="1064"/>
                </a:lnTo>
                <a:lnTo>
                  <a:pt x="7153" y="1027"/>
                </a:lnTo>
                <a:lnTo>
                  <a:pt x="7484" y="991"/>
                </a:lnTo>
                <a:lnTo>
                  <a:pt x="7960" y="1541"/>
                </a:lnTo>
                <a:lnTo>
                  <a:pt x="8401" y="2091"/>
                </a:lnTo>
                <a:lnTo>
                  <a:pt x="8841" y="2715"/>
                </a:lnTo>
                <a:lnTo>
                  <a:pt x="9208" y="3301"/>
                </a:lnTo>
                <a:lnTo>
                  <a:pt x="8511" y="3742"/>
                </a:lnTo>
                <a:lnTo>
                  <a:pt x="7850" y="4219"/>
                </a:lnTo>
                <a:lnTo>
                  <a:pt x="6603" y="3668"/>
                </a:lnTo>
                <a:lnTo>
                  <a:pt x="5980" y="3412"/>
                </a:lnTo>
                <a:lnTo>
                  <a:pt x="5319" y="3191"/>
                </a:lnTo>
                <a:lnTo>
                  <a:pt x="5393" y="2788"/>
                </a:lnTo>
                <a:lnTo>
                  <a:pt x="5466" y="2384"/>
                </a:lnTo>
                <a:lnTo>
                  <a:pt x="5576" y="1981"/>
                </a:lnTo>
                <a:lnTo>
                  <a:pt x="5723" y="1577"/>
                </a:lnTo>
                <a:lnTo>
                  <a:pt x="5906" y="1211"/>
                </a:lnTo>
                <a:lnTo>
                  <a:pt x="6126" y="844"/>
                </a:lnTo>
                <a:lnTo>
                  <a:pt x="6383" y="514"/>
                </a:lnTo>
                <a:lnTo>
                  <a:pt x="6640" y="184"/>
                </a:lnTo>
                <a:lnTo>
                  <a:pt x="6677" y="110"/>
                </a:lnTo>
                <a:lnTo>
                  <a:pt x="6677" y="37"/>
                </a:lnTo>
                <a:lnTo>
                  <a:pt x="6603"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73" name="Shape 173"/>
          <p:cNvSpPr/>
          <p:nvPr/>
        </p:nvSpPr>
        <p:spPr>
          <a:xfrm>
            <a:off x="1796482" y="4248196"/>
            <a:ext cx="798861" cy="942416"/>
          </a:xfrm>
          <a:custGeom>
            <a:avLst/>
            <a:gdLst/>
            <a:ahLst/>
            <a:cxnLst/>
            <a:rect l="0" t="0" r="0" b="0"/>
            <a:pathLst>
              <a:path w="9391" h="11079" extrusionOk="0">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74" name="Shape 174"/>
          <p:cNvSpPr/>
          <p:nvPr/>
        </p:nvSpPr>
        <p:spPr>
          <a:xfrm>
            <a:off x="3575486" y="6418078"/>
            <a:ext cx="1089259" cy="418623"/>
          </a:xfrm>
          <a:custGeom>
            <a:avLst/>
            <a:gdLst/>
            <a:ahLst/>
            <a:cxnLst/>
            <a:rect l="0" t="0" r="0" b="0"/>
            <a:pathLst>
              <a:path w="16325" h="6274" extrusionOk="0">
                <a:moveTo>
                  <a:pt x="14710" y="1"/>
                </a:moveTo>
                <a:lnTo>
                  <a:pt x="14527" y="74"/>
                </a:lnTo>
                <a:lnTo>
                  <a:pt x="14380" y="147"/>
                </a:lnTo>
                <a:lnTo>
                  <a:pt x="14270" y="221"/>
                </a:lnTo>
                <a:lnTo>
                  <a:pt x="14270" y="257"/>
                </a:lnTo>
                <a:lnTo>
                  <a:pt x="14197" y="221"/>
                </a:lnTo>
                <a:lnTo>
                  <a:pt x="14087" y="221"/>
                </a:lnTo>
                <a:lnTo>
                  <a:pt x="14013" y="294"/>
                </a:lnTo>
                <a:lnTo>
                  <a:pt x="13977" y="331"/>
                </a:lnTo>
                <a:lnTo>
                  <a:pt x="13977" y="441"/>
                </a:lnTo>
                <a:lnTo>
                  <a:pt x="14013" y="551"/>
                </a:lnTo>
                <a:lnTo>
                  <a:pt x="14050" y="587"/>
                </a:lnTo>
                <a:lnTo>
                  <a:pt x="14123" y="624"/>
                </a:lnTo>
                <a:lnTo>
                  <a:pt x="14343" y="624"/>
                </a:lnTo>
                <a:lnTo>
                  <a:pt x="14527" y="551"/>
                </a:lnTo>
                <a:lnTo>
                  <a:pt x="14710" y="477"/>
                </a:lnTo>
                <a:lnTo>
                  <a:pt x="14894" y="441"/>
                </a:lnTo>
                <a:lnTo>
                  <a:pt x="14967" y="477"/>
                </a:lnTo>
                <a:lnTo>
                  <a:pt x="15004" y="514"/>
                </a:lnTo>
                <a:lnTo>
                  <a:pt x="14967" y="587"/>
                </a:lnTo>
                <a:lnTo>
                  <a:pt x="14930" y="661"/>
                </a:lnTo>
                <a:lnTo>
                  <a:pt x="14747" y="881"/>
                </a:lnTo>
                <a:lnTo>
                  <a:pt x="14123" y="1725"/>
                </a:lnTo>
                <a:lnTo>
                  <a:pt x="14123" y="1798"/>
                </a:lnTo>
                <a:lnTo>
                  <a:pt x="14087" y="1871"/>
                </a:lnTo>
                <a:lnTo>
                  <a:pt x="14123" y="1981"/>
                </a:lnTo>
                <a:lnTo>
                  <a:pt x="14233" y="2055"/>
                </a:lnTo>
                <a:lnTo>
                  <a:pt x="14343" y="2091"/>
                </a:lnTo>
                <a:lnTo>
                  <a:pt x="14820" y="2091"/>
                </a:lnTo>
                <a:lnTo>
                  <a:pt x="15260" y="2055"/>
                </a:lnTo>
                <a:lnTo>
                  <a:pt x="15774" y="1945"/>
                </a:lnTo>
                <a:lnTo>
                  <a:pt x="16031" y="1871"/>
                </a:lnTo>
                <a:lnTo>
                  <a:pt x="16251" y="1761"/>
                </a:lnTo>
                <a:lnTo>
                  <a:pt x="16324" y="1651"/>
                </a:lnTo>
                <a:lnTo>
                  <a:pt x="16324" y="1541"/>
                </a:lnTo>
                <a:lnTo>
                  <a:pt x="16288" y="1468"/>
                </a:lnTo>
                <a:lnTo>
                  <a:pt x="16214" y="1431"/>
                </a:lnTo>
                <a:lnTo>
                  <a:pt x="16141" y="1394"/>
                </a:lnTo>
                <a:lnTo>
                  <a:pt x="15957" y="1431"/>
                </a:lnTo>
                <a:lnTo>
                  <a:pt x="15774" y="1468"/>
                </a:lnTo>
                <a:lnTo>
                  <a:pt x="15370" y="1541"/>
                </a:lnTo>
                <a:lnTo>
                  <a:pt x="14820" y="1615"/>
                </a:lnTo>
                <a:lnTo>
                  <a:pt x="14820" y="1615"/>
                </a:lnTo>
                <a:lnTo>
                  <a:pt x="15260" y="1028"/>
                </a:lnTo>
                <a:lnTo>
                  <a:pt x="15370" y="844"/>
                </a:lnTo>
                <a:lnTo>
                  <a:pt x="15481" y="698"/>
                </a:lnTo>
                <a:lnTo>
                  <a:pt x="15517" y="477"/>
                </a:lnTo>
                <a:lnTo>
                  <a:pt x="15517" y="404"/>
                </a:lnTo>
                <a:lnTo>
                  <a:pt x="15481" y="294"/>
                </a:lnTo>
                <a:lnTo>
                  <a:pt x="15370" y="184"/>
                </a:lnTo>
                <a:lnTo>
                  <a:pt x="15224" y="74"/>
                </a:lnTo>
                <a:lnTo>
                  <a:pt x="15077" y="37"/>
                </a:lnTo>
                <a:lnTo>
                  <a:pt x="14894" y="1"/>
                </a:lnTo>
                <a:close/>
                <a:moveTo>
                  <a:pt x="6604" y="2788"/>
                </a:moveTo>
                <a:lnTo>
                  <a:pt x="6163" y="2898"/>
                </a:lnTo>
                <a:lnTo>
                  <a:pt x="5576" y="2972"/>
                </a:lnTo>
                <a:lnTo>
                  <a:pt x="5283" y="3045"/>
                </a:lnTo>
                <a:lnTo>
                  <a:pt x="4990" y="3118"/>
                </a:lnTo>
                <a:lnTo>
                  <a:pt x="4953" y="3155"/>
                </a:lnTo>
                <a:lnTo>
                  <a:pt x="4880" y="3229"/>
                </a:lnTo>
                <a:lnTo>
                  <a:pt x="4880" y="3302"/>
                </a:lnTo>
                <a:lnTo>
                  <a:pt x="4880" y="3339"/>
                </a:lnTo>
                <a:lnTo>
                  <a:pt x="4880" y="3412"/>
                </a:lnTo>
                <a:lnTo>
                  <a:pt x="4916" y="3485"/>
                </a:lnTo>
                <a:lnTo>
                  <a:pt x="4990" y="3522"/>
                </a:lnTo>
                <a:lnTo>
                  <a:pt x="5063" y="3522"/>
                </a:lnTo>
                <a:lnTo>
                  <a:pt x="5613" y="3485"/>
                </a:lnTo>
                <a:lnTo>
                  <a:pt x="6163" y="3412"/>
                </a:lnTo>
                <a:lnTo>
                  <a:pt x="6640" y="3339"/>
                </a:lnTo>
                <a:lnTo>
                  <a:pt x="6860" y="3265"/>
                </a:lnTo>
                <a:lnTo>
                  <a:pt x="6970" y="3192"/>
                </a:lnTo>
                <a:lnTo>
                  <a:pt x="7044" y="3118"/>
                </a:lnTo>
                <a:lnTo>
                  <a:pt x="7044" y="3008"/>
                </a:lnTo>
                <a:lnTo>
                  <a:pt x="7044" y="2972"/>
                </a:lnTo>
                <a:lnTo>
                  <a:pt x="7007" y="2898"/>
                </a:lnTo>
                <a:lnTo>
                  <a:pt x="6897" y="2862"/>
                </a:lnTo>
                <a:lnTo>
                  <a:pt x="6824" y="2825"/>
                </a:lnTo>
                <a:lnTo>
                  <a:pt x="6604" y="2788"/>
                </a:lnTo>
                <a:close/>
                <a:moveTo>
                  <a:pt x="13500" y="1945"/>
                </a:moveTo>
                <a:lnTo>
                  <a:pt x="13280" y="1981"/>
                </a:lnTo>
                <a:lnTo>
                  <a:pt x="13060" y="2018"/>
                </a:lnTo>
                <a:lnTo>
                  <a:pt x="12876" y="2055"/>
                </a:lnTo>
                <a:lnTo>
                  <a:pt x="12693" y="2201"/>
                </a:lnTo>
                <a:lnTo>
                  <a:pt x="12546" y="2275"/>
                </a:lnTo>
                <a:lnTo>
                  <a:pt x="12436" y="2422"/>
                </a:lnTo>
                <a:lnTo>
                  <a:pt x="12289" y="2678"/>
                </a:lnTo>
                <a:lnTo>
                  <a:pt x="12179" y="3008"/>
                </a:lnTo>
                <a:lnTo>
                  <a:pt x="12179" y="3339"/>
                </a:lnTo>
                <a:lnTo>
                  <a:pt x="12179" y="3522"/>
                </a:lnTo>
                <a:lnTo>
                  <a:pt x="12216" y="3669"/>
                </a:lnTo>
                <a:lnTo>
                  <a:pt x="12289" y="3815"/>
                </a:lnTo>
                <a:lnTo>
                  <a:pt x="12363" y="3962"/>
                </a:lnTo>
                <a:lnTo>
                  <a:pt x="12473" y="4109"/>
                </a:lnTo>
                <a:lnTo>
                  <a:pt x="12583" y="4219"/>
                </a:lnTo>
                <a:lnTo>
                  <a:pt x="12729" y="4292"/>
                </a:lnTo>
                <a:lnTo>
                  <a:pt x="12876" y="4366"/>
                </a:lnTo>
                <a:lnTo>
                  <a:pt x="12986" y="4402"/>
                </a:lnTo>
                <a:lnTo>
                  <a:pt x="13096" y="4402"/>
                </a:lnTo>
                <a:lnTo>
                  <a:pt x="13353" y="4329"/>
                </a:lnTo>
                <a:lnTo>
                  <a:pt x="13757" y="4146"/>
                </a:lnTo>
                <a:lnTo>
                  <a:pt x="14197" y="3999"/>
                </a:lnTo>
                <a:lnTo>
                  <a:pt x="14417" y="3852"/>
                </a:lnTo>
                <a:lnTo>
                  <a:pt x="14564" y="3705"/>
                </a:lnTo>
                <a:lnTo>
                  <a:pt x="14600" y="3632"/>
                </a:lnTo>
                <a:lnTo>
                  <a:pt x="14564" y="3559"/>
                </a:lnTo>
                <a:lnTo>
                  <a:pt x="14527" y="3485"/>
                </a:lnTo>
                <a:lnTo>
                  <a:pt x="14453" y="3449"/>
                </a:lnTo>
                <a:lnTo>
                  <a:pt x="14343" y="3412"/>
                </a:lnTo>
                <a:lnTo>
                  <a:pt x="14197" y="3449"/>
                </a:lnTo>
                <a:lnTo>
                  <a:pt x="13940" y="3522"/>
                </a:lnTo>
                <a:lnTo>
                  <a:pt x="13426" y="3742"/>
                </a:lnTo>
                <a:lnTo>
                  <a:pt x="13280" y="3815"/>
                </a:lnTo>
                <a:lnTo>
                  <a:pt x="13133" y="3852"/>
                </a:lnTo>
                <a:lnTo>
                  <a:pt x="12986" y="3852"/>
                </a:lnTo>
                <a:lnTo>
                  <a:pt x="12839" y="3779"/>
                </a:lnTo>
                <a:lnTo>
                  <a:pt x="12766" y="3669"/>
                </a:lnTo>
                <a:lnTo>
                  <a:pt x="12729" y="3559"/>
                </a:lnTo>
                <a:lnTo>
                  <a:pt x="12656" y="3339"/>
                </a:lnTo>
                <a:lnTo>
                  <a:pt x="12656" y="3118"/>
                </a:lnTo>
                <a:lnTo>
                  <a:pt x="12729" y="2898"/>
                </a:lnTo>
                <a:lnTo>
                  <a:pt x="12839" y="2715"/>
                </a:lnTo>
                <a:lnTo>
                  <a:pt x="12986" y="2532"/>
                </a:lnTo>
                <a:lnTo>
                  <a:pt x="13133" y="2458"/>
                </a:lnTo>
                <a:lnTo>
                  <a:pt x="13280" y="2422"/>
                </a:lnTo>
                <a:lnTo>
                  <a:pt x="13610" y="2385"/>
                </a:lnTo>
                <a:lnTo>
                  <a:pt x="13940" y="2348"/>
                </a:lnTo>
                <a:lnTo>
                  <a:pt x="14307" y="2348"/>
                </a:lnTo>
                <a:lnTo>
                  <a:pt x="14307" y="2311"/>
                </a:lnTo>
                <a:lnTo>
                  <a:pt x="14307" y="2275"/>
                </a:lnTo>
                <a:lnTo>
                  <a:pt x="14307" y="2238"/>
                </a:lnTo>
                <a:lnTo>
                  <a:pt x="14123" y="2128"/>
                </a:lnTo>
                <a:lnTo>
                  <a:pt x="13903" y="2055"/>
                </a:lnTo>
                <a:lnTo>
                  <a:pt x="13720" y="1981"/>
                </a:lnTo>
                <a:lnTo>
                  <a:pt x="13500" y="1945"/>
                </a:lnTo>
                <a:close/>
                <a:moveTo>
                  <a:pt x="6787" y="4182"/>
                </a:moveTo>
                <a:lnTo>
                  <a:pt x="6347" y="4292"/>
                </a:lnTo>
                <a:lnTo>
                  <a:pt x="5907" y="4366"/>
                </a:lnTo>
                <a:lnTo>
                  <a:pt x="5466" y="4439"/>
                </a:lnTo>
                <a:lnTo>
                  <a:pt x="5063" y="4549"/>
                </a:lnTo>
                <a:lnTo>
                  <a:pt x="4990" y="4622"/>
                </a:lnTo>
                <a:lnTo>
                  <a:pt x="4953" y="4696"/>
                </a:lnTo>
                <a:lnTo>
                  <a:pt x="4953" y="4806"/>
                </a:lnTo>
                <a:lnTo>
                  <a:pt x="5063" y="4843"/>
                </a:lnTo>
                <a:lnTo>
                  <a:pt x="5283" y="4879"/>
                </a:lnTo>
                <a:lnTo>
                  <a:pt x="5980" y="4879"/>
                </a:lnTo>
                <a:lnTo>
                  <a:pt x="6457" y="4769"/>
                </a:lnTo>
                <a:lnTo>
                  <a:pt x="6897" y="4659"/>
                </a:lnTo>
                <a:lnTo>
                  <a:pt x="6970" y="4622"/>
                </a:lnTo>
                <a:lnTo>
                  <a:pt x="7044" y="4586"/>
                </a:lnTo>
                <a:lnTo>
                  <a:pt x="7080" y="4512"/>
                </a:lnTo>
                <a:lnTo>
                  <a:pt x="7117" y="4439"/>
                </a:lnTo>
                <a:lnTo>
                  <a:pt x="7080" y="4292"/>
                </a:lnTo>
                <a:lnTo>
                  <a:pt x="7007" y="4219"/>
                </a:lnTo>
                <a:lnTo>
                  <a:pt x="6934" y="4182"/>
                </a:lnTo>
                <a:close/>
                <a:moveTo>
                  <a:pt x="11079" y="2055"/>
                </a:moveTo>
                <a:lnTo>
                  <a:pt x="10785" y="2091"/>
                </a:lnTo>
                <a:lnTo>
                  <a:pt x="10565" y="2165"/>
                </a:lnTo>
                <a:lnTo>
                  <a:pt x="10382" y="2311"/>
                </a:lnTo>
                <a:lnTo>
                  <a:pt x="10235" y="2495"/>
                </a:lnTo>
                <a:lnTo>
                  <a:pt x="10198" y="2385"/>
                </a:lnTo>
                <a:lnTo>
                  <a:pt x="10088" y="2348"/>
                </a:lnTo>
                <a:lnTo>
                  <a:pt x="9942" y="2311"/>
                </a:lnTo>
                <a:lnTo>
                  <a:pt x="9611" y="2311"/>
                </a:lnTo>
                <a:lnTo>
                  <a:pt x="9501" y="2348"/>
                </a:lnTo>
                <a:lnTo>
                  <a:pt x="9208" y="2495"/>
                </a:lnTo>
                <a:lnTo>
                  <a:pt x="8988" y="2678"/>
                </a:lnTo>
                <a:lnTo>
                  <a:pt x="8951" y="2568"/>
                </a:lnTo>
                <a:lnTo>
                  <a:pt x="8915" y="2532"/>
                </a:lnTo>
                <a:lnTo>
                  <a:pt x="8878" y="2532"/>
                </a:lnTo>
                <a:lnTo>
                  <a:pt x="8804" y="2568"/>
                </a:lnTo>
                <a:lnTo>
                  <a:pt x="8731" y="2752"/>
                </a:lnTo>
                <a:lnTo>
                  <a:pt x="8658" y="2935"/>
                </a:lnTo>
                <a:lnTo>
                  <a:pt x="8621" y="3339"/>
                </a:lnTo>
                <a:lnTo>
                  <a:pt x="8584" y="3705"/>
                </a:lnTo>
                <a:lnTo>
                  <a:pt x="8621" y="4072"/>
                </a:lnTo>
                <a:lnTo>
                  <a:pt x="8694" y="4439"/>
                </a:lnTo>
                <a:lnTo>
                  <a:pt x="8768" y="4806"/>
                </a:lnTo>
                <a:lnTo>
                  <a:pt x="8804" y="4879"/>
                </a:lnTo>
                <a:lnTo>
                  <a:pt x="8878" y="4953"/>
                </a:lnTo>
                <a:lnTo>
                  <a:pt x="8951" y="4989"/>
                </a:lnTo>
                <a:lnTo>
                  <a:pt x="9061" y="4953"/>
                </a:lnTo>
                <a:lnTo>
                  <a:pt x="9135" y="4916"/>
                </a:lnTo>
                <a:lnTo>
                  <a:pt x="9208" y="4879"/>
                </a:lnTo>
                <a:lnTo>
                  <a:pt x="9245" y="4769"/>
                </a:lnTo>
                <a:lnTo>
                  <a:pt x="9208" y="4659"/>
                </a:lnTo>
                <a:lnTo>
                  <a:pt x="9135" y="4182"/>
                </a:lnTo>
                <a:lnTo>
                  <a:pt x="9098" y="3669"/>
                </a:lnTo>
                <a:lnTo>
                  <a:pt x="9135" y="3339"/>
                </a:lnTo>
                <a:lnTo>
                  <a:pt x="9208" y="3118"/>
                </a:lnTo>
                <a:lnTo>
                  <a:pt x="9391" y="2972"/>
                </a:lnTo>
                <a:lnTo>
                  <a:pt x="9575" y="2825"/>
                </a:lnTo>
                <a:lnTo>
                  <a:pt x="9795" y="2788"/>
                </a:lnTo>
                <a:lnTo>
                  <a:pt x="9868" y="4072"/>
                </a:lnTo>
                <a:lnTo>
                  <a:pt x="9905" y="4146"/>
                </a:lnTo>
                <a:lnTo>
                  <a:pt x="9942" y="4219"/>
                </a:lnTo>
                <a:lnTo>
                  <a:pt x="10015" y="4292"/>
                </a:lnTo>
                <a:lnTo>
                  <a:pt x="10125" y="4292"/>
                </a:lnTo>
                <a:lnTo>
                  <a:pt x="10198" y="4329"/>
                </a:lnTo>
                <a:lnTo>
                  <a:pt x="10272" y="4292"/>
                </a:lnTo>
                <a:lnTo>
                  <a:pt x="10308" y="4219"/>
                </a:lnTo>
                <a:lnTo>
                  <a:pt x="10345" y="4146"/>
                </a:lnTo>
                <a:lnTo>
                  <a:pt x="10455" y="3559"/>
                </a:lnTo>
                <a:lnTo>
                  <a:pt x="10565" y="3008"/>
                </a:lnTo>
                <a:lnTo>
                  <a:pt x="10602" y="2862"/>
                </a:lnTo>
                <a:lnTo>
                  <a:pt x="10675" y="2752"/>
                </a:lnTo>
                <a:lnTo>
                  <a:pt x="10785" y="2642"/>
                </a:lnTo>
                <a:lnTo>
                  <a:pt x="10895" y="2568"/>
                </a:lnTo>
                <a:lnTo>
                  <a:pt x="11079" y="2568"/>
                </a:lnTo>
                <a:lnTo>
                  <a:pt x="11115" y="2642"/>
                </a:lnTo>
                <a:lnTo>
                  <a:pt x="11115" y="2752"/>
                </a:lnTo>
                <a:lnTo>
                  <a:pt x="11115" y="2862"/>
                </a:lnTo>
                <a:lnTo>
                  <a:pt x="11189" y="3449"/>
                </a:lnTo>
                <a:lnTo>
                  <a:pt x="11299" y="4036"/>
                </a:lnTo>
                <a:lnTo>
                  <a:pt x="11372" y="4256"/>
                </a:lnTo>
                <a:lnTo>
                  <a:pt x="11446" y="4512"/>
                </a:lnTo>
                <a:lnTo>
                  <a:pt x="11556" y="4732"/>
                </a:lnTo>
                <a:lnTo>
                  <a:pt x="11629" y="4806"/>
                </a:lnTo>
                <a:lnTo>
                  <a:pt x="11739" y="4843"/>
                </a:lnTo>
                <a:lnTo>
                  <a:pt x="11849" y="4843"/>
                </a:lnTo>
                <a:lnTo>
                  <a:pt x="11922" y="4806"/>
                </a:lnTo>
                <a:lnTo>
                  <a:pt x="11996" y="4769"/>
                </a:lnTo>
                <a:lnTo>
                  <a:pt x="12032" y="4696"/>
                </a:lnTo>
                <a:lnTo>
                  <a:pt x="12069" y="4586"/>
                </a:lnTo>
                <a:lnTo>
                  <a:pt x="11996" y="4476"/>
                </a:lnTo>
                <a:lnTo>
                  <a:pt x="11922" y="4402"/>
                </a:lnTo>
                <a:lnTo>
                  <a:pt x="11886" y="4256"/>
                </a:lnTo>
                <a:lnTo>
                  <a:pt x="11812" y="4072"/>
                </a:lnTo>
                <a:lnTo>
                  <a:pt x="11776" y="3779"/>
                </a:lnTo>
                <a:lnTo>
                  <a:pt x="11666" y="3339"/>
                </a:lnTo>
                <a:lnTo>
                  <a:pt x="11629" y="2862"/>
                </a:lnTo>
                <a:lnTo>
                  <a:pt x="11629" y="2532"/>
                </a:lnTo>
                <a:lnTo>
                  <a:pt x="11592" y="2385"/>
                </a:lnTo>
                <a:lnTo>
                  <a:pt x="11482" y="2275"/>
                </a:lnTo>
                <a:lnTo>
                  <a:pt x="11299" y="2128"/>
                </a:lnTo>
                <a:lnTo>
                  <a:pt x="11189" y="2091"/>
                </a:lnTo>
                <a:lnTo>
                  <a:pt x="11079" y="2055"/>
                </a:lnTo>
                <a:close/>
                <a:moveTo>
                  <a:pt x="2715" y="1138"/>
                </a:moveTo>
                <a:lnTo>
                  <a:pt x="2569" y="1174"/>
                </a:lnTo>
                <a:lnTo>
                  <a:pt x="2422" y="1284"/>
                </a:lnTo>
                <a:lnTo>
                  <a:pt x="2385" y="1358"/>
                </a:lnTo>
                <a:lnTo>
                  <a:pt x="2165" y="1284"/>
                </a:lnTo>
                <a:lnTo>
                  <a:pt x="1762" y="1284"/>
                </a:lnTo>
                <a:lnTo>
                  <a:pt x="1542" y="1358"/>
                </a:lnTo>
                <a:lnTo>
                  <a:pt x="771" y="1504"/>
                </a:lnTo>
                <a:lnTo>
                  <a:pt x="368" y="1651"/>
                </a:lnTo>
                <a:lnTo>
                  <a:pt x="184" y="1725"/>
                </a:lnTo>
                <a:lnTo>
                  <a:pt x="38" y="1835"/>
                </a:lnTo>
                <a:lnTo>
                  <a:pt x="1" y="1908"/>
                </a:lnTo>
                <a:lnTo>
                  <a:pt x="1" y="1981"/>
                </a:lnTo>
                <a:lnTo>
                  <a:pt x="38" y="2018"/>
                </a:lnTo>
                <a:lnTo>
                  <a:pt x="111" y="2055"/>
                </a:lnTo>
                <a:lnTo>
                  <a:pt x="74" y="2348"/>
                </a:lnTo>
                <a:lnTo>
                  <a:pt x="74" y="2642"/>
                </a:lnTo>
                <a:lnTo>
                  <a:pt x="74" y="3705"/>
                </a:lnTo>
                <a:lnTo>
                  <a:pt x="111" y="4843"/>
                </a:lnTo>
                <a:lnTo>
                  <a:pt x="148" y="5980"/>
                </a:lnTo>
                <a:lnTo>
                  <a:pt x="184" y="6090"/>
                </a:lnTo>
                <a:lnTo>
                  <a:pt x="294" y="6200"/>
                </a:lnTo>
                <a:lnTo>
                  <a:pt x="404" y="6236"/>
                </a:lnTo>
                <a:lnTo>
                  <a:pt x="514" y="6200"/>
                </a:lnTo>
                <a:lnTo>
                  <a:pt x="624" y="6236"/>
                </a:lnTo>
                <a:lnTo>
                  <a:pt x="845" y="6273"/>
                </a:lnTo>
                <a:lnTo>
                  <a:pt x="1028" y="6236"/>
                </a:lnTo>
                <a:lnTo>
                  <a:pt x="1395" y="6163"/>
                </a:lnTo>
                <a:lnTo>
                  <a:pt x="2385" y="5980"/>
                </a:lnTo>
                <a:lnTo>
                  <a:pt x="2605" y="5943"/>
                </a:lnTo>
                <a:lnTo>
                  <a:pt x="2752" y="5906"/>
                </a:lnTo>
                <a:lnTo>
                  <a:pt x="2899" y="5833"/>
                </a:lnTo>
                <a:lnTo>
                  <a:pt x="2972" y="5686"/>
                </a:lnTo>
                <a:lnTo>
                  <a:pt x="2972" y="5576"/>
                </a:lnTo>
                <a:lnTo>
                  <a:pt x="2935" y="5503"/>
                </a:lnTo>
                <a:lnTo>
                  <a:pt x="2825" y="5429"/>
                </a:lnTo>
                <a:lnTo>
                  <a:pt x="2679" y="5393"/>
                </a:lnTo>
                <a:lnTo>
                  <a:pt x="2532" y="5393"/>
                </a:lnTo>
                <a:lnTo>
                  <a:pt x="2385" y="5429"/>
                </a:lnTo>
                <a:lnTo>
                  <a:pt x="2055" y="5503"/>
                </a:lnTo>
                <a:lnTo>
                  <a:pt x="1762" y="5576"/>
                </a:lnTo>
                <a:lnTo>
                  <a:pt x="1028" y="5723"/>
                </a:lnTo>
                <a:lnTo>
                  <a:pt x="698" y="5796"/>
                </a:lnTo>
                <a:lnTo>
                  <a:pt x="661" y="4953"/>
                </a:lnTo>
                <a:lnTo>
                  <a:pt x="624" y="4109"/>
                </a:lnTo>
                <a:lnTo>
                  <a:pt x="845" y="4109"/>
                </a:lnTo>
                <a:lnTo>
                  <a:pt x="1028" y="4072"/>
                </a:lnTo>
                <a:lnTo>
                  <a:pt x="1431" y="3962"/>
                </a:lnTo>
                <a:lnTo>
                  <a:pt x="2459" y="3742"/>
                </a:lnTo>
                <a:lnTo>
                  <a:pt x="2495" y="3779"/>
                </a:lnTo>
                <a:lnTo>
                  <a:pt x="2605" y="3779"/>
                </a:lnTo>
                <a:lnTo>
                  <a:pt x="2679" y="3742"/>
                </a:lnTo>
                <a:lnTo>
                  <a:pt x="2752" y="3705"/>
                </a:lnTo>
                <a:lnTo>
                  <a:pt x="2789" y="3669"/>
                </a:lnTo>
                <a:lnTo>
                  <a:pt x="2862" y="3559"/>
                </a:lnTo>
                <a:lnTo>
                  <a:pt x="2899" y="3485"/>
                </a:lnTo>
                <a:lnTo>
                  <a:pt x="2899" y="3412"/>
                </a:lnTo>
                <a:lnTo>
                  <a:pt x="2862" y="3339"/>
                </a:lnTo>
                <a:lnTo>
                  <a:pt x="2825" y="3265"/>
                </a:lnTo>
                <a:lnTo>
                  <a:pt x="2715" y="3155"/>
                </a:lnTo>
                <a:lnTo>
                  <a:pt x="2532" y="3155"/>
                </a:lnTo>
                <a:lnTo>
                  <a:pt x="1431" y="3449"/>
                </a:lnTo>
                <a:lnTo>
                  <a:pt x="1028" y="3522"/>
                </a:lnTo>
                <a:lnTo>
                  <a:pt x="808" y="3595"/>
                </a:lnTo>
                <a:lnTo>
                  <a:pt x="624" y="3632"/>
                </a:lnTo>
                <a:lnTo>
                  <a:pt x="588" y="2788"/>
                </a:lnTo>
                <a:lnTo>
                  <a:pt x="588" y="2458"/>
                </a:lnTo>
                <a:lnTo>
                  <a:pt x="551" y="2091"/>
                </a:lnTo>
                <a:lnTo>
                  <a:pt x="1065" y="1981"/>
                </a:lnTo>
                <a:lnTo>
                  <a:pt x="1615" y="1835"/>
                </a:lnTo>
                <a:lnTo>
                  <a:pt x="1798" y="1798"/>
                </a:lnTo>
                <a:lnTo>
                  <a:pt x="2055" y="1798"/>
                </a:lnTo>
                <a:lnTo>
                  <a:pt x="2165" y="1871"/>
                </a:lnTo>
                <a:lnTo>
                  <a:pt x="2238" y="1908"/>
                </a:lnTo>
                <a:lnTo>
                  <a:pt x="2312" y="1945"/>
                </a:lnTo>
                <a:lnTo>
                  <a:pt x="2422" y="1945"/>
                </a:lnTo>
                <a:lnTo>
                  <a:pt x="2495" y="1908"/>
                </a:lnTo>
                <a:lnTo>
                  <a:pt x="3009" y="1651"/>
                </a:lnTo>
                <a:lnTo>
                  <a:pt x="3082" y="1615"/>
                </a:lnTo>
                <a:lnTo>
                  <a:pt x="3119" y="1578"/>
                </a:lnTo>
                <a:lnTo>
                  <a:pt x="3156" y="1431"/>
                </a:lnTo>
                <a:lnTo>
                  <a:pt x="3119" y="1284"/>
                </a:lnTo>
                <a:lnTo>
                  <a:pt x="3082" y="1248"/>
                </a:lnTo>
                <a:lnTo>
                  <a:pt x="3009" y="1174"/>
                </a:lnTo>
                <a:lnTo>
                  <a:pt x="2862" y="1138"/>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75" name="Shape 175"/>
          <p:cNvSpPr/>
          <p:nvPr/>
        </p:nvSpPr>
        <p:spPr>
          <a:xfrm>
            <a:off x="9528562" y="6011685"/>
            <a:ext cx="1387845" cy="974160"/>
          </a:xfrm>
          <a:custGeom>
            <a:avLst/>
            <a:gdLst/>
            <a:ahLst/>
            <a:cxnLst/>
            <a:rect l="0" t="0" r="0" b="0"/>
            <a:pathLst>
              <a:path w="20800" h="14600" extrusionOk="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76" name="Shape 176"/>
          <p:cNvSpPr/>
          <p:nvPr/>
        </p:nvSpPr>
        <p:spPr>
          <a:xfrm>
            <a:off x="9528573" y="4139243"/>
            <a:ext cx="912976" cy="961951"/>
          </a:xfrm>
          <a:custGeom>
            <a:avLst/>
            <a:gdLst/>
            <a:ahLst/>
            <a:cxnLst/>
            <a:rect l="0" t="0" r="0" b="0"/>
            <a:pathLst>
              <a:path w="13683" h="14417" extrusionOk="0">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77" name="Shape 177"/>
          <p:cNvSpPr/>
          <p:nvPr/>
        </p:nvSpPr>
        <p:spPr>
          <a:xfrm>
            <a:off x="7016276" y="6306021"/>
            <a:ext cx="700061" cy="496888"/>
          </a:xfrm>
          <a:custGeom>
            <a:avLst/>
            <a:gdLst/>
            <a:ahLst/>
            <a:cxnLst/>
            <a:rect l="0" t="0" r="0" b="0"/>
            <a:pathLst>
              <a:path w="10492" h="7447" extrusionOk="0">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78" name="Shape 178"/>
          <p:cNvSpPr/>
          <p:nvPr/>
        </p:nvSpPr>
        <p:spPr>
          <a:xfrm>
            <a:off x="11168496" y="6305415"/>
            <a:ext cx="678043" cy="433301"/>
          </a:xfrm>
          <a:custGeom>
            <a:avLst/>
            <a:gdLst/>
            <a:ahLst/>
            <a:cxnLst/>
            <a:rect l="0" t="0" r="0" b="0"/>
            <a:pathLst>
              <a:path w="10162" h="6494" extrusionOk="0">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79" name="Shape 179"/>
          <p:cNvSpPr/>
          <p:nvPr/>
        </p:nvSpPr>
        <p:spPr>
          <a:xfrm>
            <a:off x="5078289" y="5905768"/>
            <a:ext cx="761247" cy="756376"/>
          </a:xfrm>
          <a:custGeom>
            <a:avLst/>
            <a:gdLst/>
            <a:ahLst/>
            <a:cxnLst/>
            <a:rect l="0" t="0" r="0" b="0"/>
            <a:pathLst>
              <a:path w="11409" h="11336" extrusionOk="0">
                <a:moveTo>
                  <a:pt x="5173" y="4219"/>
                </a:moveTo>
                <a:lnTo>
                  <a:pt x="5136" y="4256"/>
                </a:lnTo>
                <a:lnTo>
                  <a:pt x="5100" y="4292"/>
                </a:lnTo>
                <a:lnTo>
                  <a:pt x="4990" y="4366"/>
                </a:lnTo>
                <a:lnTo>
                  <a:pt x="4916" y="4476"/>
                </a:lnTo>
                <a:lnTo>
                  <a:pt x="4916" y="4512"/>
                </a:lnTo>
                <a:lnTo>
                  <a:pt x="4843" y="4659"/>
                </a:lnTo>
                <a:lnTo>
                  <a:pt x="4843" y="4769"/>
                </a:lnTo>
                <a:lnTo>
                  <a:pt x="4880" y="4843"/>
                </a:lnTo>
                <a:lnTo>
                  <a:pt x="4990" y="4916"/>
                </a:lnTo>
                <a:lnTo>
                  <a:pt x="5100" y="4989"/>
                </a:lnTo>
                <a:lnTo>
                  <a:pt x="5283" y="4989"/>
                </a:lnTo>
                <a:lnTo>
                  <a:pt x="5430" y="4916"/>
                </a:lnTo>
                <a:lnTo>
                  <a:pt x="5540" y="4769"/>
                </a:lnTo>
                <a:lnTo>
                  <a:pt x="5577" y="4696"/>
                </a:lnTo>
                <a:lnTo>
                  <a:pt x="5613" y="4623"/>
                </a:lnTo>
                <a:lnTo>
                  <a:pt x="5577" y="4549"/>
                </a:lnTo>
                <a:lnTo>
                  <a:pt x="5577" y="4476"/>
                </a:lnTo>
                <a:lnTo>
                  <a:pt x="5430" y="4402"/>
                </a:lnTo>
                <a:lnTo>
                  <a:pt x="5320" y="4366"/>
                </a:lnTo>
                <a:lnTo>
                  <a:pt x="5320" y="4292"/>
                </a:lnTo>
                <a:lnTo>
                  <a:pt x="5246" y="4256"/>
                </a:lnTo>
                <a:lnTo>
                  <a:pt x="5173" y="4219"/>
                </a:lnTo>
                <a:close/>
                <a:moveTo>
                  <a:pt x="5980" y="6016"/>
                </a:moveTo>
                <a:lnTo>
                  <a:pt x="6017" y="6053"/>
                </a:lnTo>
                <a:lnTo>
                  <a:pt x="6053" y="6126"/>
                </a:lnTo>
                <a:lnTo>
                  <a:pt x="6053" y="6200"/>
                </a:lnTo>
                <a:lnTo>
                  <a:pt x="5907" y="6237"/>
                </a:lnTo>
                <a:lnTo>
                  <a:pt x="5943" y="6090"/>
                </a:lnTo>
                <a:lnTo>
                  <a:pt x="5980" y="6016"/>
                </a:lnTo>
                <a:close/>
                <a:moveTo>
                  <a:pt x="5833" y="5613"/>
                </a:moveTo>
                <a:lnTo>
                  <a:pt x="5723" y="5650"/>
                </a:lnTo>
                <a:lnTo>
                  <a:pt x="5650" y="5723"/>
                </a:lnTo>
                <a:lnTo>
                  <a:pt x="5613" y="5796"/>
                </a:lnTo>
                <a:lnTo>
                  <a:pt x="5613" y="5870"/>
                </a:lnTo>
                <a:lnTo>
                  <a:pt x="5687" y="5943"/>
                </a:lnTo>
                <a:lnTo>
                  <a:pt x="5577" y="6163"/>
                </a:lnTo>
                <a:lnTo>
                  <a:pt x="5540" y="6420"/>
                </a:lnTo>
                <a:lnTo>
                  <a:pt x="5577" y="6530"/>
                </a:lnTo>
                <a:lnTo>
                  <a:pt x="5687" y="6567"/>
                </a:lnTo>
                <a:lnTo>
                  <a:pt x="5833" y="6603"/>
                </a:lnTo>
                <a:lnTo>
                  <a:pt x="5980" y="6603"/>
                </a:lnTo>
                <a:lnTo>
                  <a:pt x="6090" y="6567"/>
                </a:lnTo>
                <a:lnTo>
                  <a:pt x="6237" y="6530"/>
                </a:lnTo>
                <a:lnTo>
                  <a:pt x="6347" y="6457"/>
                </a:lnTo>
                <a:lnTo>
                  <a:pt x="6420" y="6347"/>
                </a:lnTo>
                <a:lnTo>
                  <a:pt x="6457" y="6200"/>
                </a:lnTo>
                <a:lnTo>
                  <a:pt x="6457" y="6053"/>
                </a:lnTo>
                <a:lnTo>
                  <a:pt x="6420" y="5943"/>
                </a:lnTo>
                <a:lnTo>
                  <a:pt x="6347" y="5833"/>
                </a:lnTo>
                <a:lnTo>
                  <a:pt x="6274" y="5760"/>
                </a:lnTo>
                <a:lnTo>
                  <a:pt x="6163" y="5686"/>
                </a:lnTo>
                <a:lnTo>
                  <a:pt x="6053" y="5650"/>
                </a:lnTo>
                <a:lnTo>
                  <a:pt x="5943" y="5613"/>
                </a:lnTo>
                <a:close/>
                <a:moveTo>
                  <a:pt x="3926" y="441"/>
                </a:moveTo>
                <a:lnTo>
                  <a:pt x="4623" y="478"/>
                </a:lnTo>
                <a:lnTo>
                  <a:pt x="5356" y="478"/>
                </a:lnTo>
                <a:lnTo>
                  <a:pt x="6824" y="551"/>
                </a:lnTo>
                <a:lnTo>
                  <a:pt x="7631" y="551"/>
                </a:lnTo>
                <a:lnTo>
                  <a:pt x="7704" y="734"/>
                </a:lnTo>
                <a:lnTo>
                  <a:pt x="7777" y="1064"/>
                </a:lnTo>
                <a:lnTo>
                  <a:pt x="7521" y="1174"/>
                </a:lnTo>
                <a:lnTo>
                  <a:pt x="7191" y="1211"/>
                </a:lnTo>
                <a:lnTo>
                  <a:pt x="7044" y="1211"/>
                </a:lnTo>
                <a:lnTo>
                  <a:pt x="6860" y="1174"/>
                </a:lnTo>
                <a:lnTo>
                  <a:pt x="6714" y="1174"/>
                </a:lnTo>
                <a:lnTo>
                  <a:pt x="6530" y="1211"/>
                </a:lnTo>
                <a:lnTo>
                  <a:pt x="6494" y="1248"/>
                </a:lnTo>
                <a:lnTo>
                  <a:pt x="6457" y="1321"/>
                </a:lnTo>
                <a:lnTo>
                  <a:pt x="6420" y="1395"/>
                </a:lnTo>
                <a:lnTo>
                  <a:pt x="6457" y="1468"/>
                </a:lnTo>
                <a:lnTo>
                  <a:pt x="6457" y="1505"/>
                </a:lnTo>
                <a:lnTo>
                  <a:pt x="6494" y="1578"/>
                </a:lnTo>
                <a:lnTo>
                  <a:pt x="6567" y="1651"/>
                </a:lnTo>
                <a:lnTo>
                  <a:pt x="6567" y="1871"/>
                </a:lnTo>
                <a:lnTo>
                  <a:pt x="6567" y="2092"/>
                </a:lnTo>
                <a:lnTo>
                  <a:pt x="6640" y="2642"/>
                </a:lnTo>
                <a:lnTo>
                  <a:pt x="6677" y="3192"/>
                </a:lnTo>
                <a:lnTo>
                  <a:pt x="6714" y="3632"/>
                </a:lnTo>
                <a:lnTo>
                  <a:pt x="6714" y="4072"/>
                </a:lnTo>
                <a:lnTo>
                  <a:pt x="6677" y="4586"/>
                </a:lnTo>
                <a:lnTo>
                  <a:pt x="6640" y="4843"/>
                </a:lnTo>
                <a:lnTo>
                  <a:pt x="6640" y="5099"/>
                </a:lnTo>
                <a:lnTo>
                  <a:pt x="6677" y="5246"/>
                </a:lnTo>
                <a:lnTo>
                  <a:pt x="6640" y="5319"/>
                </a:lnTo>
                <a:lnTo>
                  <a:pt x="6640" y="5393"/>
                </a:lnTo>
                <a:lnTo>
                  <a:pt x="6640" y="5466"/>
                </a:lnTo>
                <a:lnTo>
                  <a:pt x="6714" y="5540"/>
                </a:lnTo>
                <a:lnTo>
                  <a:pt x="7117" y="5796"/>
                </a:lnTo>
                <a:lnTo>
                  <a:pt x="7484" y="6016"/>
                </a:lnTo>
                <a:lnTo>
                  <a:pt x="7851" y="6310"/>
                </a:lnTo>
                <a:lnTo>
                  <a:pt x="8218" y="6640"/>
                </a:lnTo>
                <a:lnTo>
                  <a:pt x="8915" y="7300"/>
                </a:lnTo>
                <a:lnTo>
                  <a:pt x="8621" y="7337"/>
                </a:lnTo>
                <a:lnTo>
                  <a:pt x="8328" y="7300"/>
                </a:lnTo>
                <a:lnTo>
                  <a:pt x="8108" y="7227"/>
                </a:lnTo>
                <a:lnTo>
                  <a:pt x="7887" y="7154"/>
                </a:lnTo>
                <a:lnTo>
                  <a:pt x="7484" y="6933"/>
                </a:lnTo>
                <a:lnTo>
                  <a:pt x="7117" y="6823"/>
                </a:lnTo>
                <a:lnTo>
                  <a:pt x="6750" y="6787"/>
                </a:lnTo>
                <a:lnTo>
                  <a:pt x="6384" y="6823"/>
                </a:lnTo>
                <a:lnTo>
                  <a:pt x="5980" y="6933"/>
                </a:lnTo>
                <a:lnTo>
                  <a:pt x="5577" y="7044"/>
                </a:lnTo>
                <a:lnTo>
                  <a:pt x="5210" y="7227"/>
                </a:lnTo>
                <a:lnTo>
                  <a:pt x="4843" y="7374"/>
                </a:lnTo>
                <a:lnTo>
                  <a:pt x="4439" y="7520"/>
                </a:lnTo>
                <a:lnTo>
                  <a:pt x="4109" y="7557"/>
                </a:lnTo>
                <a:lnTo>
                  <a:pt x="3816" y="7594"/>
                </a:lnTo>
                <a:lnTo>
                  <a:pt x="3889" y="7557"/>
                </a:lnTo>
                <a:lnTo>
                  <a:pt x="3926" y="7484"/>
                </a:lnTo>
                <a:lnTo>
                  <a:pt x="3926" y="7374"/>
                </a:lnTo>
                <a:lnTo>
                  <a:pt x="3926" y="7300"/>
                </a:lnTo>
                <a:lnTo>
                  <a:pt x="3889" y="7227"/>
                </a:lnTo>
                <a:lnTo>
                  <a:pt x="3816" y="7190"/>
                </a:lnTo>
                <a:lnTo>
                  <a:pt x="2789" y="7190"/>
                </a:lnTo>
                <a:lnTo>
                  <a:pt x="2935" y="7044"/>
                </a:lnTo>
                <a:lnTo>
                  <a:pt x="3266" y="6677"/>
                </a:lnTo>
                <a:lnTo>
                  <a:pt x="3559" y="6713"/>
                </a:lnTo>
                <a:lnTo>
                  <a:pt x="3853" y="6713"/>
                </a:lnTo>
                <a:lnTo>
                  <a:pt x="4403" y="6677"/>
                </a:lnTo>
                <a:lnTo>
                  <a:pt x="4549" y="6640"/>
                </a:lnTo>
                <a:lnTo>
                  <a:pt x="4623" y="6530"/>
                </a:lnTo>
                <a:lnTo>
                  <a:pt x="4623" y="6457"/>
                </a:lnTo>
                <a:lnTo>
                  <a:pt x="4586" y="6383"/>
                </a:lnTo>
                <a:lnTo>
                  <a:pt x="4513" y="6310"/>
                </a:lnTo>
                <a:lnTo>
                  <a:pt x="4403" y="6273"/>
                </a:lnTo>
                <a:lnTo>
                  <a:pt x="3669" y="6273"/>
                </a:lnTo>
                <a:lnTo>
                  <a:pt x="3926" y="6016"/>
                </a:lnTo>
                <a:lnTo>
                  <a:pt x="4183" y="5723"/>
                </a:lnTo>
                <a:lnTo>
                  <a:pt x="4293" y="5723"/>
                </a:lnTo>
                <a:lnTo>
                  <a:pt x="4366" y="5686"/>
                </a:lnTo>
                <a:lnTo>
                  <a:pt x="4439" y="5576"/>
                </a:lnTo>
                <a:lnTo>
                  <a:pt x="4476" y="5466"/>
                </a:lnTo>
                <a:lnTo>
                  <a:pt x="4403" y="3449"/>
                </a:lnTo>
                <a:lnTo>
                  <a:pt x="4366" y="2495"/>
                </a:lnTo>
                <a:lnTo>
                  <a:pt x="4329" y="2018"/>
                </a:lnTo>
                <a:lnTo>
                  <a:pt x="4293" y="1541"/>
                </a:lnTo>
                <a:lnTo>
                  <a:pt x="4256" y="1431"/>
                </a:lnTo>
                <a:lnTo>
                  <a:pt x="4549" y="1505"/>
                </a:lnTo>
                <a:lnTo>
                  <a:pt x="4953" y="1578"/>
                </a:lnTo>
                <a:lnTo>
                  <a:pt x="5173" y="1578"/>
                </a:lnTo>
                <a:lnTo>
                  <a:pt x="5356" y="1505"/>
                </a:lnTo>
                <a:lnTo>
                  <a:pt x="5393" y="1468"/>
                </a:lnTo>
                <a:lnTo>
                  <a:pt x="5430" y="1431"/>
                </a:lnTo>
                <a:lnTo>
                  <a:pt x="5430" y="1358"/>
                </a:lnTo>
                <a:lnTo>
                  <a:pt x="5393" y="1321"/>
                </a:lnTo>
                <a:lnTo>
                  <a:pt x="5246" y="1211"/>
                </a:lnTo>
                <a:lnTo>
                  <a:pt x="5063" y="1174"/>
                </a:lnTo>
                <a:lnTo>
                  <a:pt x="4733" y="1138"/>
                </a:lnTo>
                <a:lnTo>
                  <a:pt x="4219" y="1064"/>
                </a:lnTo>
                <a:lnTo>
                  <a:pt x="4183" y="1028"/>
                </a:lnTo>
                <a:lnTo>
                  <a:pt x="4146" y="991"/>
                </a:lnTo>
                <a:lnTo>
                  <a:pt x="3999" y="991"/>
                </a:lnTo>
                <a:lnTo>
                  <a:pt x="3853" y="1028"/>
                </a:lnTo>
                <a:lnTo>
                  <a:pt x="3706" y="1064"/>
                </a:lnTo>
                <a:lnTo>
                  <a:pt x="3596" y="1064"/>
                </a:lnTo>
                <a:lnTo>
                  <a:pt x="3522" y="1028"/>
                </a:lnTo>
                <a:lnTo>
                  <a:pt x="3486" y="991"/>
                </a:lnTo>
                <a:lnTo>
                  <a:pt x="3412" y="881"/>
                </a:lnTo>
                <a:lnTo>
                  <a:pt x="3412" y="771"/>
                </a:lnTo>
                <a:lnTo>
                  <a:pt x="3412" y="698"/>
                </a:lnTo>
                <a:lnTo>
                  <a:pt x="3486" y="624"/>
                </a:lnTo>
                <a:lnTo>
                  <a:pt x="3559" y="551"/>
                </a:lnTo>
                <a:lnTo>
                  <a:pt x="3742" y="478"/>
                </a:lnTo>
                <a:lnTo>
                  <a:pt x="3926" y="441"/>
                </a:lnTo>
                <a:close/>
                <a:moveTo>
                  <a:pt x="6090" y="8071"/>
                </a:moveTo>
                <a:lnTo>
                  <a:pt x="6127" y="8144"/>
                </a:lnTo>
                <a:lnTo>
                  <a:pt x="6127" y="8217"/>
                </a:lnTo>
                <a:lnTo>
                  <a:pt x="6090" y="8291"/>
                </a:lnTo>
                <a:lnTo>
                  <a:pt x="6053" y="8364"/>
                </a:lnTo>
                <a:lnTo>
                  <a:pt x="5980" y="8401"/>
                </a:lnTo>
                <a:lnTo>
                  <a:pt x="5907" y="8401"/>
                </a:lnTo>
                <a:lnTo>
                  <a:pt x="5833" y="8364"/>
                </a:lnTo>
                <a:lnTo>
                  <a:pt x="5760" y="8291"/>
                </a:lnTo>
                <a:lnTo>
                  <a:pt x="5760" y="8181"/>
                </a:lnTo>
                <a:lnTo>
                  <a:pt x="5833" y="8144"/>
                </a:lnTo>
                <a:lnTo>
                  <a:pt x="5943" y="8071"/>
                </a:lnTo>
                <a:lnTo>
                  <a:pt x="6017" y="8107"/>
                </a:lnTo>
                <a:lnTo>
                  <a:pt x="6053" y="8107"/>
                </a:lnTo>
                <a:lnTo>
                  <a:pt x="6090" y="8071"/>
                </a:lnTo>
                <a:close/>
                <a:moveTo>
                  <a:pt x="5907" y="7630"/>
                </a:moveTo>
                <a:lnTo>
                  <a:pt x="5797" y="7667"/>
                </a:lnTo>
                <a:lnTo>
                  <a:pt x="5687" y="7704"/>
                </a:lnTo>
                <a:lnTo>
                  <a:pt x="5577" y="7777"/>
                </a:lnTo>
                <a:lnTo>
                  <a:pt x="5467" y="7887"/>
                </a:lnTo>
                <a:lnTo>
                  <a:pt x="5467" y="7924"/>
                </a:lnTo>
                <a:lnTo>
                  <a:pt x="5430" y="7997"/>
                </a:lnTo>
                <a:lnTo>
                  <a:pt x="5503" y="8071"/>
                </a:lnTo>
                <a:lnTo>
                  <a:pt x="5430" y="8217"/>
                </a:lnTo>
                <a:lnTo>
                  <a:pt x="5430" y="8364"/>
                </a:lnTo>
                <a:lnTo>
                  <a:pt x="5467" y="8474"/>
                </a:lnTo>
                <a:lnTo>
                  <a:pt x="5540" y="8584"/>
                </a:lnTo>
                <a:lnTo>
                  <a:pt x="5650" y="8694"/>
                </a:lnTo>
                <a:lnTo>
                  <a:pt x="5797" y="8731"/>
                </a:lnTo>
                <a:lnTo>
                  <a:pt x="5907" y="8768"/>
                </a:lnTo>
                <a:lnTo>
                  <a:pt x="6053" y="8768"/>
                </a:lnTo>
                <a:lnTo>
                  <a:pt x="6200" y="8731"/>
                </a:lnTo>
                <a:lnTo>
                  <a:pt x="6310" y="8658"/>
                </a:lnTo>
                <a:lnTo>
                  <a:pt x="6384" y="8584"/>
                </a:lnTo>
                <a:lnTo>
                  <a:pt x="6457" y="8474"/>
                </a:lnTo>
                <a:lnTo>
                  <a:pt x="6494" y="8327"/>
                </a:lnTo>
                <a:lnTo>
                  <a:pt x="6494" y="8217"/>
                </a:lnTo>
                <a:lnTo>
                  <a:pt x="6494" y="8071"/>
                </a:lnTo>
                <a:lnTo>
                  <a:pt x="6457" y="7961"/>
                </a:lnTo>
                <a:lnTo>
                  <a:pt x="6384" y="7851"/>
                </a:lnTo>
                <a:lnTo>
                  <a:pt x="6310" y="7777"/>
                </a:lnTo>
                <a:lnTo>
                  <a:pt x="6200" y="7704"/>
                </a:lnTo>
                <a:lnTo>
                  <a:pt x="6053" y="7667"/>
                </a:lnTo>
                <a:lnTo>
                  <a:pt x="5907" y="7630"/>
                </a:lnTo>
                <a:close/>
                <a:moveTo>
                  <a:pt x="4476" y="9134"/>
                </a:moveTo>
                <a:lnTo>
                  <a:pt x="4513" y="9281"/>
                </a:lnTo>
                <a:lnTo>
                  <a:pt x="4476" y="9391"/>
                </a:lnTo>
                <a:lnTo>
                  <a:pt x="4403" y="9538"/>
                </a:lnTo>
                <a:lnTo>
                  <a:pt x="4256" y="9648"/>
                </a:lnTo>
                <a:lnTo>
                  <a:pt x="4183" y="9685"/>
                </a:lnTo>
                <a:lnTo>
                  <a:pt x="4109" y="9685"/>
                </a:lnTo>
                <a:lnTo>
                  <a:pt x="4036" y="9648"/>
                </a:lnTo>
                <a:lnTo>
                  <a:pt x="3963" y="9575"/>
                </a:lnTo>
                <a:lnTo>
                  <a:pt x="3926" y="9501"/>
                </a:lnTo>
                <a:lnTo>
                  <a:pt x="3926" y="9428"/>
                </a:lnTo>
                <a:lnTo>
                  <a:pt x="3963" y="9354"/>
                </a:lnTo>
                <a:lnTo>
                  <a:pt x="4036" y="9281"/>
                </a:lnTo>
                <a:lnTo>
                  <a:pt x="4219" y="9208"/>
                </a:lnTo>
                <a:lnTo>
                  <a:pt x="4403" y="9171"/>
                </a:lnTo>
                <a:lnTo>
                  <a:pt x="4439" y="9171"/>
                </a:lnTo>
                <a:lnTo>
                  <a:pt x="4476" y="9134"/>
                </a:lnTo>
                <a:close/>
                <a:moveTo>
                  <a:pt x="7741" y="9391"/>
                </a:moveTo>
                <a:lnTo>
                  <a:pt x="7814" y="9464"/>
                </a:lnTo>
                <a:lnTo>
                  <a:pt x="7851" y="9575"/>
                </a:lnTo>
                <a:lnTo>
                  <a:pt x="7851" y="9685"/>
                </a:lnTo>
                <a:lnTo>
                  <a:pt x="7814" y="9795"/>
                </a:lnTo>
                <a:lnTo>
                  <a:pt x="7704" y="9868"/>
                </a:lnTo>
                <a:lnTo>
                  <a:pt x="7557" y="9905"/>
                </a:lnTo>
                <a:lnTo>
                  <a:pt x="7447" y="9905"/>
                </a:lnTo>
                <a:lnTo>
                  <a:pt x="7301" y="9868"/>
                </a:lnTo>
                <a:lnTo>
                  <a:pt x="7227" y="9795"/>
                </a:lnTo>
                <a:lnTo>
                  <a:pt x="7301" y="9648"/>
                </a:lnTo>
                <a:lnTo>
                  <a:pt x="7374" y="9538"/>
                </a:lnTo>
                <a:lnTo>
                  <a:pt x="7484" y="9464"/>
                </a:lnTo>
                <a:lnTo>
                  <a:pt x="7631" y="9428"/>
                </a:lnTo>
                <a:lnTo>
                  <a:pt x="7704" y="9391"/>
                </a:lnTo>
                <a:close/>
                <a:moveTo>
                  <a:pt x="4439" y="8658"/>
                </a:moveTo>
                <a:lnTo>
                  <a:pt x="4293" y="8694"/>
                </a:lnTo>
                <a:lnTo>
                  <a:pt x="4146" y="8694"/>
                </a:lnTo>
                <a:lnTo>
                  <a:pt x="4073" y="8731"/>
                </a:lnTo>
                <a:lnTo>
                  <a:pt x="3999" y="8804"/>
                </a:lnTo>
                <a:lnTo>
                  <a:pt x="3963" y="8951"/>
                </a:lnTo>
                <a:lnTo>
                  <a:pt x="3742" y="9061"/>
                </a:lnTo>
                <a:lnTo>
                  <a:pt x="3596" y="9244"/>
                </a:lnTo>
                <a:lnTo>
                  <a:pt x="3559" y="9354"/>
                </a:lnTo>
                <a:lnTo>
                  <a:pt x="3522" y="9501"/>
                </a:lnTo>
                <a:lnTo>
                  <a:pt x="3559" y="9611"/>
                </a:lnTo>
                <a:lnTo>
                  <a:pt x="3596" y="9758"/>
                </a:lnTo>
                <a:lnTo>
                  <a:pt x="3706" y="9868"/>
                </a:lnTo>
                <a:lnTo>
                  <a:pt x="3779" y="9978"/>
                </a:lnTo>
                <a:lnTo>
                  <a:pt x="3926" y="10051"/>
                </a:lnTo>
                <a:lnTo>
                  <a:pt x="4036" y="10088"/>
                </a:lnTo>
                <a:lnTo>
                  <a:pt x="4366" y="10088"/>
                </a:lnTo>
                <a:lnTo>
                  <a:pt x="4513" y="10015"/>
                </a:lnTo>
                <a:lnTo>
                  <a:pt x="4623" y="9905"/>
                </a:lnTo>
                <a:lnTo>
                  <a:pt x="4733" y="9795"/>
                </a:lnTo>
                <a:lnTo>
                  <a:pt x="4843" y="9648"/>
                </a:lnTo>
                <a:lnTo>
                  <a:pt x="4880" y="9501"/>
                </a:lnTo>
                <a:lnTo>
                  <a:pt x="4916" y="9354"/>
                </a:lnTo>
                <a:lnTo>
                  <a:pt x="4916" y="9171"/>
                </a:lnTo>
                <a:lnTo>
                  <a:pt x="4880" y="9024"/>
                </a:lnTo>
                <a:lnTo>
                  <a:pt x="4806" y="8878"/>
                </a:lnTo>
                <a:lnTo>
                  <a:pt x="4733" y="8768"/>
                </a:lnTo>
                <a:lnTo>
                  <a:pt x="4586" y="8694"/>
                </a:lnTo>
                <a:lnTo>
                  <a:pt x="4439" y="8658"/>
                </a:lnTo>
                <a:close/>
                <a:moveTo>
                  <a:pt x="7447" y="8951"/>
                </a:moveTo>
                <a:lnTo>
                  <a:pt x="7337" y="8988"/>
                </a:lnTo>
                <a:lnTo>
                  <a:pt x="7264" y="9061"/>
                </a:lnTo>
                <a:lnTo>
                  <a:pt x="7227" y="9134"/>
                </a:lnTo>
                <a:lnTo>
                  <a:pt x="7227" y="9208"/>
                </a:lnTo>
                <a:lnTo>
                  <a:pt x="7117" y="9318"/>
                </a:lnTo>
                <a:lnTo>
                  <a:pt x="7007" y="9391"/>
                </a:lnTo>
                <a:lnTo>
                  <a:pt x="6934" y="9501"/>
                </a:lnTo>
                <a:lnTo>
                  <a:pt x="6897" y="9611"/>
                </a:lnTo>
                <a:lnTo>
                  <a:pt x="6897" y="9575"/>
                </a:lnTo>
                <a:lnTo>
                  <a:pt x="6860" y="9611"/>
                </a:lnTo>
                <a:lnTo>
                  <a:pt x="6824" y="9758"/>
                </a:lnTo>
                <a:lnTo>
                  <a:pt x="6824" y="9905"/>
                </a:lnTo>
                <a:lnTo>
                  <a:pt x="6860" y="9978"/>
                </a:lnTo>
                <a:lnTo>
                  <a:pt x="6897" y="10051"/>
                </a:lnTo>
                <a:lnTo>
                  <a:pt x="7007" y="10125"/>
                </a:lnTo>
                <a:lnTo>
                  <a:pt x="7044" y="10161"/>
                </a:lnTo>
                <a:lnTo>
                  <a:pt x="7044" y="10198"/>
                </a:lnTo>
                <a:lnTo>
                  <a:pt x="7227" y="10271"/>
                </a:lnTo>
                <a:lnTo>
                  <a:pt x="7374" y="10345"/>
                </a:lnTo>
                <a:lnTo>
                  <a:pt x="7704" y="10345"/>
                </a:lnTo>
                <a:lnTo>
                  <a:pt x="7851" y="10271"/>
                </a:lnTo>
                <a:lnTo>
                  <a:pt x="7998" y="10198"/>
                </a:lnTo>
                <a:lnTo>
                  <a:pt x="8108" y="10088"/>
                </a:lnTo>
                <a:lnTo>
                  <a:pt x="8181" y="9941"/>
                </a:lnTo>
                <a:lnTo>
                  <a:pt x="8254" y="9795"/>
                </a:lnTo>
                <a:lnTo>
                  <a:pt x="8291" y="9611"/>
                </a:lnTo>
                <a:lnTo>
                  <a:pt x="8254" y="9464"/>
                </a:lnTo>
                <a:lnTo>
                  <a:pt x="8218" y="9318"/>
                </a:lnTo>
                <a:lnTo>
                  <a:pt x="8144" y="9171"/>
                </a:lnTo>
                <a:lnTo>
                  <a:pt x="7998" y="9024"/>
                </a:lnTo>
                <a:lnTo>
                  <a:pt x="7924" y="8988"/>
                </a:lnTo>
                <a:lnTo>
                  <a:pt x="7851" y="8951"/>
                </a:lnTo>
                <a:close/>
                <a:moveTo>
                  <a:pt x="6970" y="7227"/>
                </a:moveTo>
                <a:lnTo>
                  <a:pt x="7227" y="7300"/>
                </a:lnTo>
                <a:lnTo>
                  <a:pt x="7741" y="7520"/>
                </a:lnTo>
                <a:lnTo>
                  <a:pt x="8071" y="7667"/>
                </a:lnTo>
                <a:lnTo>
                  <a:pt x="8474" y="7740"/>
                </a:lnTo>
                <a:lnTo>
                  <a:pt x="8658" y="7777"/>
                </a:lnTo>
                <a:lnTo>
                  <a:pt x="8878" y="7777"/>
                </a:lnTo>
                <a:lnTo>
                  <a:pt x="9061" y="7740"/>
                </a:lnTo>
                <a:lnTo>
                  <a:pt x="9245" y="7667"/>
                </a:lnTo>
                <a:lnTo>
                  <a:pt x="9575" y="8071"/>
                </a:lnTo>
                <a:lnTo>
                  <a:pt x="10125" y="8841"/>
                </a:lnTo>
                <a:lnTo>
                  <a:pt x="10639" y="9648"/>
                </a:lnTo>
                <a:lnTo>
                  <a:pt x="10785" y="9868"/>
                </a:lnTo>
                <a:lnTo>
                  <a:pt x="10822" y="10015"/>
                </a:lnTo>
                <a:lnTo>
                  <a:pt x="10785" y="10161"/>
                </a:lnTo>
                <a:lnTo>
                  <a:pt x="10749" y="10235"/>
                </a:lnTo>
                <a:lnTo>
                  <a:pt x="10639" y="10345"/>
                </a:lnTo>
                <a:lnTo>
                  <a:pt x="10455" y="10455"/>
                </a:lnTo>
                <a:lnTo>
                  <a:pt x="10235" y="10602"/>
                </a:lnTo>
                <a:lnTo>
                  <a:pt x="9758" y="10565"/>
                </a:lnTo>
                <a:lnTo>
                  <a:pt x="9281" y="10492"/>
                </a:lnTo>
                <a:lnTo>
                  <a:pt x="8328" y="10455"/>
                </a:lnTo>
                <a:lnTo>
                  <a:pt x="7374" y="10492"/>
                </a:lnTo>
                <a:lnTo>
                  <a:pt x="6420" y="10528"/>
                </a:lnTo>
                <a:lnTo>
                  <a:pt x="2092" y="10675"/>
                </a:lnTo>
                <a:lnTo>
                  <a:pt x="1065" y="10712"/>
                </a:lnTo>
                <a:lnTo>
                  <a:pt x="735" y="10712"/>
                </a:lnTo>
                <a:lnTo>
                  <a:pt x="625" y="10638"/>
                </a:lnTo>
                <a:lnTo>
                  <a:pt x="588" y="10602"/>
                </a:lnTo>
                <a:lnTo>
                  <a:pt x="551" y="10565"/>
                </a:lnTo>
                <a:lnTo>
                  <a:pt x="588" y="10418"/>
                </a:lnTo>
                <a:lnTo>
                  <a:pt x="735" y="10198"/>
                </a:lnTo>
                <a:lnTo>
                  <a:pt x="1065" y="9685"/>
                </a:lnTo>
                <a:lnTo>
                  <a:pt x="1542" y="9575"/>
                </a:lnTo>
                <a:lnTo>
                  <a:pt x="1762" y="9538"/>
                </a:lnTo>
                <a:lnTo>
                  <a:pt x="2018" y="9501"/>
                </a:lnTo>
                <a:lnTo>
                  <a:pt x="2092" y="9464"/>
                </a:lnTo>
                <a:lnTo>
                  <a:pt x="2128" y="9428"/>
                </a:lnTo>
                <a:lnTo>
                  <a:pt x="2165" y="9281"/>
                </a:lnTo>
                <a:lnTo>
                  <a:pt x="2128" y="9171"/>
                </a:lnTo>
                <a:lnTo>
                  <a:pt x="2092" y="9134"/>
                </a:lnTo>
                <a:lnTo>
                  <a:pt x="2018" y="9098"/>
                </a:lnTo>
                <a:lnTo>
                  <a:pt x="1872" y="9061"/>
                </a:lnTo>
                <a:lnTo>
                  <a:pt x="1725" y="9061"/>
                </a:lnTo>
                <a:lnTo>
                  <a:pt x="1395" y="9134"/>
                </a:lnTo>
                <a:lnTo>
                  <a:pt x="1395" y="9134"/>
                </a:lnTo>
                <a:lnTo>
                  <a:pt x="1798" y="8547"/>
                </a:lnTo>
                <a:lnTo>
                  <a:pt x="1835" y="8511"/>
                </a:lnTo>
                <a:lnTo>
                  <a:pt x="1945" y="8547"/>
                </a:lnTo>
                <a:lnTo>
                  <a:pt x="2092" y="8584"/>
                </a:lnTo>
                <a:lnTo>
                  <a:pt x="2459" y="8621"/>
                </a:lnTo>
                <a:lnTo>
                  <a:pt x="2972" y="8621"/>
                </a:lnTo>
                <a:lnTo>
                  <a:pt x="3082" y="8584"/>
                </a:lnTo>
                <a:lnTo>
                  <a:pt x="3156" y="8511"/>
                </a:lnTo>
                <a:lnTo>
                  <a:pt x="3192" y="8401"/>
                </a:lnTo>
                <a:lnTo>
                  <a:pt x="3156" y="8291"/>
                </a:lnTo>
                <a:lnTo>
                  <a:pt x="3082" y="8217"/>
                </a:lnTo>
                <a:lnTo>
                  <a:pt x="2972" y="8181"/>
                </a:lnTo>
                <a:lnTo>
                  <a:pt x="2055" y="8181"/>
                </a:lnTo>
                <a:lnTo>
                  <a:pt x="2532" y="7520"/>
                </a:lnTo>
                <a:lnTo>
                  <a:pt x="2752" y="7557"/>
                </a:lnTo>
                <a:lnTo>
                  <a:pt x="2899" y="7704"/>
                </a:lnTo>
                <a:lnTo>
                  <a:pt x="3046" y="7777"/>
                </a:lnTo>
                <a:lnTo>
                  <a:pt x="3192" y="7851"/>
                </a:lnTo>
                <a:lnTo>
                  <a:pt x="3376" y="7924"/>
                </a:lnTo>
                <a:lnTo>
                  <a:pt x="3742" y="7961"/>
                </a:lnTo>
                <a:lnTo>
                  <a:pt x="4073" y="7961"/>
                </a:lnTo>
                <a:lnTo>
                  <a:pt x="4549" y="7887"/>
                </a:lnTo>
                <a:lnTo>
                  <a:pt x="4953" y="7777"/>
                </a:lnTo>
                <a:lnTo>
                  <a:pt x="5797" y="7410"/>
                </a:lnTo>
                <a:lnTo>
                  <a:pt x="6237" y="7264"/>
                </a:lnTo>
                <a:lnTo>
                  <a:pt x="6494" y="7227"/>
                </a:lnTo>
                <a:close/>
                <a:moveTo>
                  <a:pt x="4036" y="1"/>
                </a:moveTo>
                <a:lnTo>
                  <a:pt x="3816" y="37"/>
                </a:lnTo>
                <a:lnTo>
                  <a:pt x="3596" y="74"/>
                </a:lnTo>
                <a:lnTo>
                  <a:pt x="3412" y="147"/>
                </a:lnTo>
                <a:lnTo>
                  <a:pt x="3229" y="257"/>
                </a:lnTo>
                <a:lnTo>
                  <a:pt x="3119" y="404"/>
                </a:lnTo>
                <a:lnTo>
                  <a:pt x="3009" y="551"/>
                </a:lnTo>
                <a:lnTo>
                  <a:pt x="2972" y="771"/>
                </a:lnTo>
                <a:lnTo>
                  <a:pt x="3009" y="991"/>
                </a:lnTo>
                <a:lnTo>
                  <a:pt x="3082" y="1174"/>
                </a:lnTo>
                <a:lnTo>
                  <a:pt x="3156" y="1285"/>
                </a:lnTo>
                <a:lnTo>
                  <a:pt x="3266" y="1358"/>
                </a:lnTo>
                <a:lnTo>
                  <a:pt x="3412" y="1431"/>
                </a:lnTo>
                <a:lnTo>
                  <a:pt x="3559" y="1468"/>
                </a:lnTo>
                <a:lnTo>
                  <a:pt x="3706" y="1468"/>
                </a:lnTo>
                <a:lnTo>
                  <a:pt x="3853" y="1431"/>
                </a:lnTo>
                <a:lnTo>
                  <a:pt x="3999" y="1395"/>
                </a:lnTo>
                <a:lnTo>
                  <a:pt x="4073" y="1395"/>
                </a:lnTo>
                <a:lnTo>
                  <a:pt x="3963" y="1468"/>
                </a:lnTo>
                <a:lnTo>
                  <a:pt x="3926" y="1578"/>
                </a:lnTo>
                <a:lnTo>
                  <a:pt x="3889" y="2055"/>
                </a:lnTo>
                <a:lnTo>
                  <a:pt x="3889" y="2532"/>
                </a:lnTo>
                <a:lnTo>
                  <a:pt x="3926" y="3449"/>
                </a:lnTo>
                <a:lnTo>
                  <a:pt x="3926" y="5099"/>
                </a:lnTo>
                <a:lnTo>
                  <a:pt x="3926" y="5283"/>
                </a:lnTo>
                <a:lnTo>
                  <a:pt x="3963" y="5466"/>
                </a:lnTo>
                <a:lnTo>
                  <a:pt x="3963" y="5503"/>
                </a:lnTo>
                <a:lnTo>
                  <a:pt x="3742" y="5613"/>
                </a:lnTo>
                <a:lnTo>
                  <a:pt x="3559" y="5723"/>
                </a:lnTo>
                <a:lnTo>
                  <a:pt x="3229" y="6016"/>
                </a:lnTo>
                <a:lnTo>
                  <a:pt x="2899" y="6347"/>
                </a:lnTo>
                <a:lnTo>
                  <a:pt x="2605" y="6677"/>
                </a:lnTo>
                <a:lnTo>
                  <a:pt x="2239" y="7080"/>
                </a:lnTo>
                <a:lnTo>
                  <a:pt x="1908" y="7484"/>
                </a:lnTo>
                <a:lnTo>
                  <a:pt x="1285" y="8364"/>
                </a:lnTo>
                <a:lnTo>
                  <a:pt x="698" y="9244"/>
                </a:lnTo>
                <a:lnTo>
                  <a:pt x="148" y="10125"/>
                </a:lnTo>
                <a:lnTo>
                  <a:pt x="38" y="10308"/>
                </a:lnTo>
                <a:lnTo>
                  <a:pt x="1" y="10492"/>
                </a:lnTo>
                <a:lnTo>
                  <a:pt x="38" y="10675"/>
                </a:lnTo>
                <a:lnTo>
                  <a:pt x="111" y="10858"/>
                </a:lnTo>
                <a:lnTo>
                  <a:pt x="221" y="11005"/>
                </a:lnTo>
                <a:lnTo>
                  <a:pt x="368" y="11115"/>
                </a:lnTo>
                <a:lnTo>
                  <a:pt x="551" y="11225"/>
                </a:lnTo>
                <a:lnTo>
                  <a:pt x="771" y="11262"/>
                </a:lnTo>
                <a:lnTo>
                  <a:pt x="1321" y="11299"/>
                </a:lnTo>
                <a:lnTo>
                  <a:pt x="1872" y="11262"/>
                </a:lnTo>
                <a:lnTo>
                  <a:pt x="3009" y="11189"/>
                </a:lnTo>
                <a:lnTo>
                  <a:pt x="5503" y="11115"/>
                </a:lnTo>
                <a:lnTo>
                  <a:pt x="7447" y="11042"/>
                </a:lnTo>
                <a:lnTo>
                  <a:pt x="8401" y="11005"/>
                </a:lnTo>
                <a:lnTo>
                  <a:pt x="9355" y="11042"/>
                </a:lnTo>
                <a:lnTo>
                  <a:pt x="9391" y="11152"/>
                </a:lnTo>
                <a:lnTo>
                  <a:pt x="9465" y="11225"/>
                </a:lnTo>
                <a:lnTo>
                  <a:pt x="9612" y="11299"/>
                </a:lnTo>
                <a:lnTo>
                  <a:pt x="9795" y="11335"/>
                </a:lnTo>
                <a:lnTo>
                  <a:pt x="9978" y="11335"/>
                </a:lnTo>
                <a:lnTo>
                  <a:pt x="10125" y="11299"/>
                </a:lnTo>
                <a:lnTo>
                  <a:pt x="10272" y="11299"/>
                </a:lnTo>
                <a:lnTo>
                  <a:pt x="10382" y="11262"/>
                </a:lnTo>
                <a:lnTo>
                  <a:pt x="10455" y="11189"/>
                </a:lnTo>
                <a:lnTo>
                  <a:pt x="10565" y="11115"/>
                </a:lnTo>
                <a:lnTo>
                  <a:pt x="10785" y="10968"/>
                </a:lnTo>
                <a:lnTo>
                  <a:pt x="10969" y="10785"/>
                </a:lnTo>
                <a:lnTo>
                  <a:pt x="11152" y="10602"/>
                </a:lnTo>
                <a:lnTo>
                  <a:pt x="11299" y="10455"/>
                </a:lnTo>
                <a:lnTo>
                  <a:pt x="11336" y="10308"/>
                </a:lnTo>
                <a:lnTo>
                  <a:pt x="11372" y="10198"/>
                </a:lnTo>
                <a:lnTo>
                  <a:pt x="11409" y="10051"/>
                </a:lnTo>
                <a:lnTo>
                  <a:pt x="11372" y="9941"/>
                </a:lnTo>
                <a:lnTo>
                  <a:pt x="11299" y="9685"/>
                </a:lnTo>
                <a:lnTo>
                  <a:pt x="11189" y="9464"/>
                </a:lnTo>
                <a:lnTo>
                  <a:pt x="10859" y="8914"/>
                </a:lnTo>
                <a:lnTo>
                  <a:pt x="10492" y="8364"/>
                </a:lnTo>
                <a:lnTo>
                  <a:pt x="10125" y="7887"/>
                </a:lnTo>
                <a:lnTo>
                  <a:pt x="9722" y="7410"/>
                </a:lnTo>
                <a:lnTo>
                  <a:pt x="9318" y="6933"/>
                </a:lnTo>
                <a:lnTo>
                  <a:pt x="8878" y="6493"/>
                </a:lnTo>
                <a:lnTo>
                  <a:pt x="8474" y="6126"/>
                </a:lnTo>
                <a:lnTo>
                  <a:pt x="8071" y="5760"/>
                </a:lnTo>
                <a:lnTo>
                  <a:pt x="7851" y="5576"/>
                </a:lnTo>
                <a:lnTo>
                  <a:pt x="7594" y="5430"/>
                </a:lnTo>
                <a:lnTo>
                  <a:pt x="7374" y="5319"/>
                </a:lnTo>
                <a:lnTo>
                  <a:pt x="7117" y="5209"/>
                </a:lnTo>
                <a:lnTo>
                  <a:pt x="7117" y="5173"/>
                </a:lnTo>
                <a:lnTo>
                  <a:pt x="7191" y="4953"/>
                </a:lnTo>
                <a:lnTo>
                  <a:pt x="7227" y="4696"/>
                </a:lnTo>
                <a:lnTo>
                  <a:pt x="7227" y="4182"/>
                </a:lnTo>
                <a:lnTo>
                  <a:pt x="7227" y="3669"/>
                </a:lnTo>
                <a:lnTo>
                  <a:pt x="7191" y="3192"/>
                </a:lnTo>
                <a:lnTo>
                  <a:pt x="7154" y="2825"/>
                </a:lnTo>
                <a:lnTo>
                  <a:pt x="7117" y="2385"/>
                </a:lnTo>
                <a:lnTo>
                  <a:pt x="7044" y="2165"/>
                </a:lnTo>
                <a:lnTo>
                  <a:pt x="7007" y="1945"/>
                </a:lnTo>
                <a:lnTo>
                  <a:pt x="6934" y="1761"/>
                </a:lnTo>
                <a:lnTo>
                  <a:pt x="6824" y="1615"/>
                </a:lnTo>
                <a:lnTo>
                  <a:pt x="7191" y="1651"/>
                </a:lnTo>
                <a:lnTo>
                  <a:pt x="7521" y="1651"/>
                </a:lnTo>
                <a:lnTo>
                  <a:pt x="7851" y="1541"/>
                </a:lnTo>
                <a:lnTo>
                  <a:pt x="7998" y="1468"/>
                </a:lnTo>
                <a:lnTo>
                  <a:pt x="8144" y="1358"/>
                </a:lnTo>
                <a:lnTo>
                  <a:pt x="8254" y="1248"/>
                </a:lnTo>
                <a:lnTo>
                  <a:pt x="8254" y="1174"/>
                </a:lnTo>
                <a:lnTo>
                  <a:pt x="8254" y="1101"/>
                </a:lnTo>
                <a:lnTo>
                  <a:pt x="8144" y="624"/>
                </a:lnTo>
                <a:lnTo>
                  <a:pt x="8071" y="404"/>
                </a:lnTo>
                <a:lnTo>
                  <a:pt x="7998" y="294"/>
                </a:lnTo>
                <a:lnTo>
                  <a:pt x="7924" y="221"/>
                </a:lnTo>
                <a:lnTo>
                  <a:pt x="7851" y="147"/>
                </a:lnTo>
                <a:lnTo>
                  <a:pt x="7777" y="147"/>
                </a:lnTo>
                <a:lnTo>
                  <a:pt x="7631" y="111"/>
                </a:lnTo>
                <a:lnTo>
                  <a:pt x="6824" y="74"/>
                </a:lnTo>
                <a:lnTo>
                  <a:pt x="4036" y="1"/>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80" name="Shape 180"/>
          <p:cNvSpPr/>
          <p:nvPr/>
        </p:nvSpPr>
        <p:spPr>
          <a:xfrm>
            <a:off x="10633855" y="4071030"/>
            <a:ext cx="722080" cy="905703"/>
          </a:xfrm>
          <a:custGeom>
            <a:avLst/>
            <a:gdLst/>
            <a:ahLst/>
            <a:cxnLst/>
            <a:rect l="0" t="0" r="0" b="0"/>
            <a:pathLst>
              <a:path w="10822" h="13574" extrusionOk="0">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81" name="Shape 181"/>
          <p:cNvSpPr/>
          <p:nvPr/>
        </p:nvSpPr>
        <p:spPr>
          <a:xfrm>
            <a:off x="2094380" y="5371060"/>
            <a:ext cx="979099" cy="964419"/>
          </a:xfrm>
          <a:custGeom>
            <a:avLst/>
            <a:gdLst/>
            <a:ahLst/>
            <a:cxnLst/>
            <a:rect l="0" t="0" r="0" b="0"/>
            <a:pathLst>
              <a:path w="14674" h="14454" extrusionOk="0">
                <a:moveTo>
                  <a:pt x="7887" y="3779"/>
                </a:moveTo>
                <a:lnTo>
                  <a:pt x="7961" y="3816"/>
                </a:lnTo>
                <a:lnTo>
                  <a:pt x="8071" y="3889"/>
                </a:lnTo>
                <a:lnTo>
                  <a:pt x="8218" y="4072"/>
                </a:lnTo>
                <a:lnTo>
                  <a:pt x="8291" y="4292"/>
                </a:lnTo>
                <a:lnTo>
                  <a:pt x="8364" y="4513"/>
                </a:lnTo>
                <a:lnTo>
                  <a:pt x="8401" y="4696"/>
                </a:lnTo>
                <a:lnTo>
                  <a:pt x="8401" y="4916"/>
                </a:lnTo>
                <a:lnTo>
                  <a:pt x="8401" y="5099"/>
                </a:lnTo>
                <a:lnTo>
                  <a:pt x="8291" y="5283"/>
                </a:lnTo>
                <a:lnTo>
                  <a:pt x="8144" y="4659"/>
                </a:lnTo>
                <a:lnTo>
                  <a:pt x="8034" y="4219"/>
                </a:lnTo>
                <a:lnTo>
                  <a:pt x="7961" y="3999"/>
                </a:lnTo>
                <a:lnTo>
                  <a:pt x="7887" y="3779"/>
                </a:lnTo>
                <a:close/>
                <a:moveTo>
                  <a:pt x="4329" y="5063"/>
                </a:moveTo>
                <a:lnTo>
                  <a:pt x="4476" y="5209"/>
                </a:lnTo>
                <a:lnTo>
                  <a:pt x="4586" y="5356"/>
                </a:lnTo>
                <a:lnTo>
                  <a:pt x="4696" y="5503"/>
                </a:lnTo>
                <a:lnTo>
                  <a:pt x="4769" y="5686"/>
                </a:lnTo>
                <a:lnTo>
                  <a:pt x="4769" y="5870"/>
                </a:lnTo>
                <a:lnTo>
                  <a:pt x="4769" y="6053"/>
                </a:lnTo>
                <a:lnTo>
                  <a:pt x="4659" y="6126"/>
                </a:lnTo>
                <a:lnTo>
                  <a:pt x="4549" y="6237"/>
                </a:lnTo>
                <a:lnTo>
                  <a:pt x="4439" y="5980"/>
                </a:lnTo>
                <a:lnTo>
                  <a:pt x="4329" y="5686"/>
                </a:lnTo>
                <a:lnTo>
                  <a:pt x="4293" y="5393"/>
                </a:lnTo>
                <a:lnTo>
                  <a:pt x="4293" y="5209"/>
                </a:lnTo>
                <a:lnTo>
                  <a:pt x="4293" y="5136"/>
                </a:lnTo>
                <a:lnTo>
                  <a:pt x="4329" y="5063"/>
                </a:lnTo>
                <a:close/>
                <a:moveTo>
                  <a:pt x="6604" y="7594"/>
                </a:moveTo>
                <a:lnTo>
                  <a:pt x="6714" y="7667"/>
                </a:lnTo>
                <a:lnTo>
                  <a:pt x="6787" y="7814"/>
                </a:lnTo>
                <a:lnTo>
                  <a:pt x="6934" y="8071"/>
                </a:lnTo>
                <a:lnTo>
                  <a:pt x="7337" y="8694"/>
                </a:lnTo>
                <a:lnTo>
                  <a:pt x="7117" y="8878"/>
                </a:lnTo>
                <a:lnTo>
                  <a:pt x="7080" y="8768"/>
                </a:lnTo>
                <a:lnTo>
                  <a:pt x="6860" y="8474"/>
                </a:lnTo>
                <a:lnTo>
                  <a:pt x="6677" y="8144"/>
                </a:lnTo>
                <a:lnTo>
                  <a:pt x="6567" y="7887"/>
                </a:lnTo>
                <a:lnTo>
                  <a:pt x="6420" y="7667"/>
                </a:lnTo>
                <a:lnTo>
                  <a:pt x="6604" y="7594"/>
                </a:lnTo>
                <a:close/>
                <a:moveTo>
                  <a:pt x="5283" y="8107"/>
                </a:moveTo>
                <a:lnTo>
                  <a:pt x="5356" y="8144"/>
                </a:lnTo>
                <a:lnTo>
                  <a:pt x="5833" y="9428"/>
                </a:lnTo>
                <a:lnTo>
                  <a:pt x="5650" y="9501"/>
                </a:lnTo>
                <a:lnTo>
                  <a:pt x="5686" y="9318"/>
                </a:lnTo>
                <a:lnTo>
                  <a:pt x="5650" y="9208"/>
                </a:lnTo>
                <a:lnTo>
                  <a:pt x="5613" y="9061"/>
                </a:lnTo>
                <a:lnTo>
                  <a:pt x="5503" y="8768"/>
                </a:lnTo>
                <a:lnTo>
                  <a:pt x="5246" y="8107"/>
                </a:lnTo>
                <a:close/>
                <a:moveTo>
                  <a:pt x="7337" y="9905"/>
                </a:moveTo>
                <a:lnTo>
                  <a:pt x="7337" y="10235"/>
                </a:lnTo>
                <a:lnTo>
                  <a:pt x="7190" y="9978"/>
                </a:lnTo>
                <a:lnTo>
                  <a:pt x="7337" y="9905"/>
                </a:lnTo>
                <a:close/>
                <a:moveTo>
                  <a:pt x="9721" y="9061"/>
                </a:moveTo>
                <a:lnTo>
                  <a:pt x="9832" y="9281"/>
                </a:lnTo>
                <a:lnTo>
                  <a:pt x="9942" y="9501"/>
                </a:lnTo>
                <a:lnTo>
                  <a:pt x="10052" y="9685"/>
                </a:lnTo>
                <a:lnTo>
                  <a:pt x="10162" y="9868"/>
                </a:lnTo>
                <a:lnTo>
                  <a:pt x="10198" y="10015"/>
                </a:lnTo>
                <a:lnTo>
                  <a:pt x="10198" y="10161"/>
                </a:lnTo>
                <a:lnTo>
                  <a:pt x="10198" y="10308"/>
                </a:lnTo>
                <a:lnTo>
                  <a:pt x="10125" y="10455"/>
                </a:lnTo>
                <a:lnTo>
                  <a:pt x="10052" y="10345"/>
                </a:lnTo>
                <a:lnTo>
                  <a:pt x="9978" y="10308"/>
                </a:lnTo>
                <a:lnTo>
                  <a:pt x="9758" y="9758"/>
                </a:lnTo>
                <a:lnTo>
                  <a:pt x="9685" y="9464"/>
                </a:lnTo>
                <a:lnTo>
                  <a:pt x="9575" y="9171"/>
                </a:lnTo>
                <a:lnTo>
                  <a:pt x="9648" y="9134"/>
                </a:lnTo>
                <a:lnTo>
                  <a:pt x="9721" y="9061"/>
                </a:lnTo>
                <a:close/>
                <a:moveTo>
                  <a:pt x="7667" y="9758"/>
                </a:moveTo>
                <a:lnTo>
                  <a:pt x="7777" y="9795"/>
                </a:lnTo>
                <a:lnTo>
                  <a:pt x="7924" y="9868"/>
                </a:lnTo>
                <a:lnTo>
                  <a:pt x="8071" y="10015"/>
                </a:lnTo>
                <a:lnTo>
                  <a:pt x="8181" y="10235"/>
                </a:lnTo>
                <a:lnTo>
                  <a:pt x="8291" y="10638"/>
                </a:lnTo>
                <a:lnTo>
                  <a:pt x="8328" y="10822"/>
                </a:lnTo>
                <a:lnTo>
                  <a:pt x="8328" y="10968"/>
                </a:lnTo>
                <a:lnTo>
                  <a:pt x="8291" y="11115"/>
                </a:lnTo>
                <a:lnTo>
                  <a:pt x="8181" y="11189"/>
                </a:lnTo>
                <a:lnTo>
                  <a:pt x="8181" y="11115"/>
                </a:lnTo>
                <a:lnTo>
                  <a:pt x="8144" y="11005"/>
                </a:lnTo>
                <a:lnTo>
                  <a:pt x="8071" y="10968"/>
                </a:lnTo>
                <a:lnTo>
                  <a:pt x="7997" y="10895"/>
                </a:lnTo>
                <a:lnTo>
                  <a:pt x="7887" y="10675"/>
                </a:lnTo>
                <a:lnTo>
                  <a:pt x="7814" y="10382"/>
                </a:lnTo>
                <a:lnTo>
                  <a:pt x="7741" y="9831"/>
                </a:lnTo>
                <a:lnTo>
                  <a:pt x="7667" y="9758"/>
                </a:lnTo>
                <a:close/>
                <a:moveTo>
                  <a:pt x="10162" y="1321"/>
                </a:moveTo>
                <a:lnTo>
                  <a:pt x="10198" y="1541"/>
                </a:lnTo>
                <a:lnTo>
                  <a:pt x="10272" y="1725"/>
                </a:lnTo>
                <a:lnTo>
                  <a:pt x="10455" y="2092"/>
                </a:lnTo>
                <a:lnTo>
                  <a:pt x="10932" y="3229"/>
                </a:lnTo>
                <a:lnTo>
                  <a:pt x="10969" y="3302"/>
                </a:lnTo>
                <a:lnTo>
                  <a:pt x="10749" y="3375"/>
                </a:lnTo>
                <a:lnTo>
                  <a:pt x="10528" y="3449"/>
                </a:lnTo>
                <a:lnTo>
                  <a:pt x="9758" y="3742"/>
                </a:lnTo>
                <a:lnTo>
                  <a:pt x="8988" y="4146"/>
                </a:lnTo>
                <a:lnTo>
                  <a:pt x="8841" y="4219"/>
                </a:lnTo>
                <a:lnTo>
                  <a:pt x="8731" y="4329"/>
                </a:lnTo>
                <a:lnTo>
                  <a:pt x="8658" y="4072"/>
                </a:lnTo>
                <a:lnTo>
                  <a:pt x="8511" y="3816"/>
                </a:lnTo>
                <a:lnTo>
                  <a:pt x="8364" y="3595"/>
                </a:lnTo>
                <a:lnTo>
                  <a:pt x="8254" y="3522"/>
                </a:lnTo>
                <a:lnTo>
                  <a:pt x="8144" y="3449"/>
                </a:lnTo>
                <a:lnTo>
                  <a:pt x="7997" y="3412"/>
                </a:lnTo>
                <a:lnTo>
                  <a:pt x="7851" y="3375"/>
                </a:lnTo>
                <a:lnTo>
                  <a:pt x="7777" y="3375"/>
                </a:lnTo>
                <a:lnTo>
                  <a:pt x="7704" y="3412"/>
                </a:lnTo>
                <a:lnTo>
                  <a:pt x="7667" y="3485"/>
                </a:lnTo>
                <a:lnTo>
                  <a:pt x="7667" y="3559"/>
                </a:lnTo>
                <a:lnTo>
                  <a:pt x="7484" y="3595"/>
                </a:lnTo>
                <a:lnTo>
                  <a:pt x="7337" y="3706"/>
                </a:lnTo>
                <a:lnTo>
                  <a:pt x="7190" y="3852"/>
                </a:lnTo>
                <a:lnTo>
                  <a:pt x="7044" y="3999"/>
                </a:lnTo>
                <a:lnTo>
                  <a:pt x="7007" y="4109"/>
                </a:lnTo>
                <a:lnTo>
                  <a:pt x="7044" y="4219"/>
                </a:lnTo>
                <a:lnTo>
                  <a:pt x="7264" y="4696"/>
                </a:lnTo>
                <a:lnTo>
                  <a:pt x="7080" y="4769"/>
                </a:lnTo>
                <a:lnTo>
                  <a:pt x="6310" y="5026"/>
                </a:lnTo>
                <a:lnTo>
                  <a:pt x="5576" y="5283"/>
                </a:lnTo>
                <a:lnTo>
                  <a:pt x="5320" y="5356"/>
                </a:lnTo>
                <a:lnTo>
                  <a:pt x="5210" y="5393"/>
                </a:lnTo>
                <a:lnTo>
                  <a:pt x="5136" y="5466"/>
                </a:lnTo>
                <a:lnTo>
                  <a:pt x="5100" y="5356"/>
                </a:lnTo>
                <a:lnTo>
                  <a:pt x="4916" y="5063"/>
                </a:lnTo>
                <a:lnTo>
                  <a:pt x="4806" y="4879"/>
                </a:lnTo>
                <a:lnTo>
                  <a:pt x="4659" y="4733"/>
                </a:lnTo>
                <a:lnTo>
                  <a:pt x="4513" y="4623"/>
                </a:lnTo>
                <a:lnTo>
                  <a:pt x="4329" y="4549"/>
                </a:lnTo>
                <a:lnTo>
                  <a:pt x="4183" y="4513"/>
                </a:lnTo>
                <a:lnTo>
                  <a:pt x="4036" y="4586"/>
                </a:lnTo>
                <a:lnTo>
                  <a:pt x="3852" y="4586"/>
                </a:lnTo>
                <a:lnTo>
                  <a:pt x="3779" y="4623"/>
                </a:lnTo>
                <a:lnTo>
                  <a:pt x="3742" y="4696"/>
                </a:lnTo>
                <a:lnTo>
                  <a:pt x="3706" y="4989"/>
                </a:lnTo>
                <a:lnTo>
                  <a:pt x="3706" y="5283"/>
                </a:lnTo>
                <a:lnTo>
                  <a:pt x="3742" y="5576"/>
                </a:lnTo>
                <a:lnTo>
                  <a:pt x="3816" y="5870"/>
                </a:lnTo>
                <a:lnTo>
                  <a:pt x="3596" y="5833"/>
                </a:lnTo>
                <a:lnTo>
                  <a:pt x="3376" y="5870"/>
                </a:lnTo>
                <a:lnTo>
                  <a:pt x="2972" y="6016"/>
                </a:lnTo>
                <a:lnTo>
                  <a:pt x="2422" y="6163"/>
                </a:lnTo>
                <a:lnTo>
                  <a:pt x="2165" y="6273"/>
                </a:lnTo>
                <a:lnTo>
                  <a:pt x="2055" y="6347"/>
                </a:lnTo>
                <a:lnTo>
                  <a:pt x="1945" y="6457"/>
                </a:lnTo>
                <a:lnTo>
                  <a:pt x="1945" y="6530"/>
                </a:lnTo>
                <a:lnTo>
                  <a:pt x="1982" y="6567"/>
                </a:lnTo>
                <a:lnTo>
                  <a:pt x="2238" y="6603"/>
                </a:lnTo>
                <a:lnTo>
                  <a:pt x="2459" y="6567"/>
                </a:lnTo>
                <a:lnTo>
                  <a:pt x="2972" y="6457"/>
                </a:lnTo>
                <a:lnTo>
                  <a:pt x="3449" y="6347"/>
                </a:lnTo>
                <a:lnTo>
                  <a:pt x="3706" y="6237"/>
                </a:lnTo>
                <a:lnTo>
                  <a:pt x="3816" y="6163"/>
                </a:lnTo>
                <a:lnTo>
                  <a:pt x="3889" y="6090"/>
                </a:lnTo>
                <a:lnTo>
                  <a:pt x="4073" y="6383"/>
                </a:lnTo>
                <a:lnTo>
                  <a:pt x="4256" y="6677"/>
                </a:lnTo>
                <a:lnTo>
                  <a:pt x="4293" y="6713"/>
                </a:lnTo>
                <a:lnTo>
                  <a:pt x="4366" y="6823"/>
                </a:lnTo>
                <a:lnTo>
                  <a:pt x="4549" y="6970"/>
                </a:lnTo>
                <a:lnTo>
                  <a:pt x="4659" y="7007"/>
                </a:lnTo>
                <a:lnTo>
                  <a:pt x="4733" y="7044"/>
                </a:lnTo>
                <a:lnTo>
                  <a:pt x="4806" y="7007"/>
                </a:lnTo>
                <a:lnTo>
                  <a:pt x="4879" y="6933"/>
                </a:lnTo>
                <a:lnTo>
                  <a:pt x="5063" y="6640"/>
                </a:lnTo>
                <a:lnTo>
                  <a:pt x="5173" y="6347"/>
                </a:lnTo>
                <a:lnTo>
                  <a:pt x="5210" y="6053"/>
                </a:lnTo>
                <a:lnTo>
                  <a:pt x="5210" y="5760"/>
                </a:lnTo>
                <a:lnTo>
                  <a:pt x="5320" y="5760"/>
                </a:lnTo>
                <a:lnTo>
                  <a:pt x="5430" y="5723"/>
                </a:lnTo>
                <a:lnTo>
                  <a:pt x="5686" y="5650"/>
                </a:lnTo>
                <a:lnTo>
                  <a:pt x="6457" y="5430"/>
                </a:lnTo>
                <a:lnTo>
                  <a:pt x="7190" y="5173"/>
                </a:lnTo>
                <a:lnTo>
                  <a:pt x="7447" y="5063"/>
                </a:lnTo>
                <a:lnTo>
                  <a:pt x="7631" y="5430"/>
                </a:lnTo>
                <a:lnTo>
                  <a:pt x="7704" y="5613"/>
                </a:lnTo>
                <a:lnTo>
                  <a:pt x="7814" y="5760"/>
                </a:lnTo>
                <a:lnTo>
                  <a:pt x="7924" y="5833"/>
                </a:lnTo>
                <a:lnTo>
                  <a:pt x="8218" y="5833"/>
                </a:lnTo>
                <a:lnTo>
                  <a:pt x="8328" y="5760"/>
                </a:lnTo>
                <a:lnTo>
                  <a:pt x="8548" y="5576"/>
                </a:lnTo>
                <a:lnTo>
                  <a:pt x="8731" y="5356"/>
                </a:lnTo>
                <a:lnTo>
                  <a:pt x="8804" y="5173"/>
                </a:lnTo>
                <a:lnTo>
                  <a:pt x="8841" y="4989"/>
                </a:lnTo>
                <a:lnTo>
                  <a:pt x="8841" y="4806"/>
                </a:lnTo>
                <a:lnTo>
                  <a:pt x="8804" y="4586"/>
                </a:lnTo>
                <a:lnTo>
                  <a:pt x="8914" y="4586"/>
                </a:lnTo>
                <a:lnTo>
                  <a:pt x="9061" y="4513"/>
                </a:lnTo>
                <a:lnTo>
                  <a:pt x="9942" y="4109"/>
                </a:lnTo>
                <a:lnTo>
                  <a:pt x="10639" y="3852"/>
                </a:lnTo>
                <a:lnTo>
                  <a:pt x="10895" y="3742"/>
                </a:lnTo>
                <a:lnTo>
                  <a:pt x="11115" y="3669"/>
                </a:lnTo>
                <a:lnTo>
                  <a:pt x="11519" y="4586"/>
                </a:lnTo>
                <a:lnTo>
                  <a:pt x="11849" y="5540"/>
                </a:lnTo>
                <a:lnTo>
                  <a:pt x="12069" y="6237"/>
                </a:lnTo>
                <a:lnTo>
                  <a:pt x="12032" y="6347"/>
                </a:lnTo>
                <a:lnTo>
                  <a:pt x="11996" y="6457"/>
                </a:lnTo>
                <a:lnTo>
                  <a:pt x="11959" y="6457"/>
                </a:lnTo>
                <a:lnTo>
                  <a:pt x="11592" y="6603"/>
                </a:lnTo>
                <a:lnTo>
                  <a:pt x="10969" y="6787"/>
                </a:lnTo>
                <a:lnTo>
                  <a:pt x="9685" y="7227"/>
                </a:lnTo>
                <a:lnTo>
                  <a:pt x="8438" y="7630"/>
                </a:lnTo>
                <a:lnTo>
                  <a:pt x="7887" y="7777"/>
                </a:lnTo>
                <a:lnTo>
                  <a:pt x="7631" y="7924"/>
                </a:lnTo>
                <a:lnTo>
                  <a:pt x="7521" y="7997"/>
                </a:lnTo>
                <a:lnTo>
                  <a:pt x="7447" y="8107"/>
                </a:lnTo>
                <a:lnTo>
                  <a:pt x="7447" y="8144"/>
                </a:lnTo>
                <a:lnTo>
                  <a:pt x="7631" y="8181"/>
                </a:lnTo>
                <a:lnTo>
                  <a:pt x="7997" y="8181"/>
                </a:lnTo>
                <a:lnTo>
                  <a:pt x="8181" y="8107"/>
                </a:lnTo>
                <a:lnTo>
                  <a:pt x="8914" y="7887"/>
                </a:lnTo>
                <a:lnTo>
                  <a:pt x="10565" y="7374"/>
                </a:lnTo>
                <a:lnTo>
                  <a:pt x="12216" y="6860"/>
                </a:lnTo>
                <a:lnTo>
                  <a:pt x="12289" y="6823"/>
                </a:lnTo>
                <a:lnTo>
                  <a:pt x="12546" y="7777"/>
                </a:lnTo>
                <a:lnTo>
                  <a:pt x="12766" y="8474"/>
                </a:lnTo>
                <a:lnTo>
                  <a:pt x="12729" y="8511"/>
                </a:lnTo>
                <a:lnTo>
                  <a:pt x="12693" y="8584"/>
                </a:lnTo>
                <a:lnTo>
                  <a:pt x="11629" y="8988"/>
                </a:lnTo>
                <a:lnTo>
                  <a:pt x="11042" y="9208"/>
                </a:lnTo>
                <a:lnTo>
                  <a:pt x="10859" y="9281"/>
                </a:lnTo>
                <a:lnTo>
                  <a:pt x="10749" y="9391"/>
                </a:lnTo>
                <a:lnTo>
                  <a:pt x="10455" y="9575"/>
                </a:lnTo>
                <a:lnTo>
                  <a:pt x="10455" y="9611"/>
                </a:lnTo>
                <a:lnTo>
                  <a:pt x="10418" y="9501"/>
                </a:lnTo>
                <a:lnTo>
                  <a:pt x="10198" y="9024"/>
                </a:lnTo>
                <a:lnTo>
                  <a:pt x="10052" y="8804"/>
                </a:lnTo>
                <a:lnTo>
                  <a:pt x="9942" y="8731"/>
                </a:lnTo>
                <a:lnTo>
                  <a:pt x="9832" y="8694"/>
                </a:lnTo>
                <a:lnTo>
                  <a:pt x="9758" y="8694"/>
                </a:lnTo>
                <a:lnTo>
                  <a:pt x="9721" y="8768"/>
                </a:lnTo>
                <a:lnTo>
                  <a:pt x="9685" y="8841"/>
                </a:lnTo>
                <a:lnTo>
                  <a:pt x="9501" y="8841"/>
                </a:lnTo>
                <a:lnTo>
                  <a:pt x="9355" y="8804"/>
                </a:lnTo>
                <a:lnTo>
                  <a:pt x="9208" y="8841"/>
                </a:lnTo>
                <a:lnTo>
                  <a:pt x="9061" y="8878"/>
                </a:lnTo>
                <a:lnTo>
                  <a:pt x="8988" y="8988"/>
                </a:lnTo>
                <a:lnTo>
                  <a:pt x="8914" y="9098"/>
                </a:lnTo>
                <a:lnTo>
                  <a:pt x="8914" y="9208"/>
                </a:lnTo>
                <a:lnTo>
                  <a:pt x="9025" y="9611"/>
                </a:lnTo>
                <a:lnTo>
                  <a:pt x="9135" y="10051"/>
                </a:lnTo>
                <a:lnTo>
                  <a:pt x="8694" y="10161"/>
                </a:lnTo>
                <a:lnTo>
                  <a:pt x="8658" y="10198"/>
                </a:lnTo>
                <a:lnTo>
                  <a:pt x="8621" y="10235"/>
                </a:lnTo>
                <a:lnTo>
                  <a:pt x="8584" y="10345"/>
                </a:lnTo>
                <a:lnTo>
                  <a:pt x="8511" y="10125"/>
                </a:lnTo>
                <a:lnTo>
                  <a:pt x="8401" y="9905"/>
                </a:lnTo>
                <a:lnTo>
                  <a:pt x="8254" y="9685"/>
                </a:lnTo>
                <a:lnTo>
                  <a:pt x="8034" y="9501"/>
                </a:lnTo>
                <a:lnTo>
                  <a:pt x="7777" y="9391"/>
                </a:lnTo>
                <a:lnTo>
                  <a:pt x="7557" y="9391"/>
                </a:lnTo>
                <a:lnTo>
                  <a:pt x="7411" y="9428"/>
                </a:lnTo>
                <a:lnTo>
                  <a:pt x="7300" y="9464"/>
                </a:lnTo>
                <a:lnTo>
                  <a:pt x="7190" y="9538"/>
                </a:lnTo>
                <a:lnTo>
                  <a:pt x="7080" y="9611"/>
                </a:lnTo>
                <a:lnTo>
                  <a:pt x="7044" y="9721"/>
                </a:lnTo>
                <a:lnTo>
                  <a:pt x="7007" y="9868"/>
                </a:lnTo>
                <a:lnTo>
                  <a:pt x="7044" y="9941"/>
                </a:lnTo>
                <a:lnTo>
                  <a:pt x="7117" y="9978"/>
                </a:lnTo>
                <a:lnTo>
                  <a:pt x="7044" y="10235"/>
                </a:lnTo>
                <a:lnTo>
                  <a:pt x="7080" y="10492"/>
                </a:lnTo>
                <a:lnTo>
                  <a:pt x="4806" y="11152"/>
                </a:lnTo>
                <a:lnTo>
                  <a:pt x="4219" y="11335"/>
                </a:lnTo>
                <a:lnTo>
                  <a:pt x="3632" y="11519"/>
                </a:lnTo>
                <a:lnTo>
                  <a:pt x="3449" y="11629"/>
                </a:lnTo>
                <a:lnTo>
                  <a:pt x="3192" y="10602"/>
                </a:lnTo>
                <a:lnTo>
                  <a:pt x="2862" y="9611"/>
                </a:lnTo>
                <a:lnTo>
                  <a:pt x="3339" y="9538"/>
                </a:lnTo>
                <a:lnTo>
                  <a:pt x="3816" y="9428"/>
                </a:lnTo>
                <a:lnTo>
                  <a:pt x="4769" y="9134"/>
                </a:lnTo>
                <a:lnTo>
                  <a:pt x="4843" y="9318"/>
                </a:lnTo>
                <a:lnTo>
                  <a:pt x="4953" y="9501"/>
                </a:lnTo>
                <a:lnTo>
                  <a:pt x="5063" y="9685"/>
                </a:lnTo>
                <a:lnTo>
                  <a:pt x="5246" y="9831"/>
                </a:lnTo>
                <a:lnTo>
                  <a:pt x="5356" y="9868"/>
                </a:lnTo>
                <a:lnTo>
                  <a:pt x="5466" y="9905"/>
                </a:lnTo>
                <a:lnTo>
                  <a:pt x="5613" y="9905"/>
                </a:lnTo>
                <a:lnTo>
                  <a:pt x="5723" y="9868"/>
                </a:lnTo>
                <a:lnTo>
                  <a:pt x="5980" y="9758"/>
                </a:lnTo>
                <a:lnTo>
                  <a:pt x="6163" y="9648"/>
                </a:lnTo>
                <a:lnTo>
                  <a:pt x="6237" y="9538"/>
                </a:lnTo>
                <a:lnTo>
                  <a:pt x="6273" y="9501"/>
                </a:lnTo>
                <a:lnTo>
                  <a:pt x="6237" y="9428"/>
                </a:lnTo>
                <a:lnTo>
                  <a:pt x="5980" y="8731"/>
                </a:lnTo>
                <a:lnTo>
                  <a:pt x="6200" y="8731"/>
                </a:lnTo>
                <a:lnTo>
                  <a:pt x="6383" y="8658"/>
                </a:lnTo>
                <a:lnTo>
                  <a:pt x="6604" y="9244"/>
                </a:lnTo>
                <a:lnTo>
                  <a:pt x="6677" y="9318"/>
                </a:lnTo>
                <a:lnTo>
                  <a:pt x="6714" y="9354"/>
                </a:lnTo>
                <a:lnTo>
                  <a:pt x="6787" y="9354"/>
                </a:lnTo>
                <a:lnTo>
                  <a:pt x="7044" y="9318"/>
                </a:lnTo>
                <a:lnTo>
                  <a:pt x="7300" y="9208"/>
                </a:lnTo>
                <a:lnTo>
                  <a:pt x="7521" y="9061"/>
                </a:lnTo>
                <a:lnTo>
                  <a:pt x="7704" y="8878"/>
                </a:lnTo>
                <a:lnTo>
                  <a:pt x="7741" y="8841"/>
                </a:lnTo>
                <a:lnTo>
                  <a:pt x="7777" y="8768"/>
                </a:lnTo>
                <a:lnTo>
                  <a:pt x="7741" y="8658"/>
                </a:lnTo>
                <a:lnTo>
                  <a:pt x="7264" y="7887"/>
                </a:lnTo>
                <a:lnTo>
                  <a:pt x="7080" y="7520"/>
                </a:lnTo>
                <a:lnTo>
                  <a:pt x="6970" y="7337"/>
                </a:lnTo>
                <a:lnTo>
                  <a:pt x="6824" y="7227"/>
                </a:lnTo>
                <a:lnTo>
                  <a:pt x="6640" y="7154"/>
                </a:lnTo>
                <a:lnTo>
                  <a:pt x="6457" y="7190"/>
                </a:lnTo>
                <a:lnTo>
                  <a:pt x="6383" y="7227"/>
                </a:lnTo>
                <a:lnTo>
                  <a:pt x="6310" y="7264"/>
                </a:lnTo>
                <a:lnTo>
                  <a:pt x="6237" y="7337"/>
                </a:lnTo>
                <a:lnTo>
                  <a:pt x="6200" y="7410"/>
                </a:lnTo>
                <a:lnTo>
                  <a:pt x="6017" y="7447"/>
                </a:lnTo>
                <a:lnTo>
                  <a:pt x="5980" y="7484"/>
                </a:lnTo>
                <a:lnTo>
                  <a:pt x="5943" y="7520"/>
                </a:lnTo>
                <a:lnTo>
                  <a:pt x="5907" y="7594"/>
                </a:lnTo>
                <a:lnTo>
                  <a:pt x="5907" y="7667"/>
                </a:lnTo>
                <a:lnTo>
                  <a:pt x="6200" y="8291"/>
                </a:lnTo>
                <a:lnTo>
                  <a:pt x="6163" y="8364"/>
                </a:lnTo>
                <a:lnTo>
                  <a:pt x="6127" y="8401"/>
                </a:lnTo>
                <a:lnTo>
                  <a:pt x="6090" y="8401"/>
                </a:lnTo>
                <a:lnTo>
                  <a:pt x="6053" y="8437"/>
                </a:lnTo>
                <a:lnTo>
                  <a:pt x="5943" y="8474"/>
                </a:lnTo>
                <a:lnTo>
                  <a:pt x="5907" y="8511"/>
                </a:lnTo>
                <a:lnTo>
                  <a:pt x="5613" y="7814"/>
                </a:lnTo>
                <a:lnTo>
                  <a:pt x="5576" y="7777"/>
                </a:lnTo>
                <a:lnTo>
                  <a:pt x="5540" y="7704"/>
                </a:lnTo>
                <a:lnTo>
                  <a:pt x="5393" y="7704"/>
                </a:lnTo>
                <a:lnTo>
                  <a:pt x="5356" y="7667"/>
                </a:lnTo>
                <a:lnTo>
                  <a:pt x="5173" y="7667"/>
                </a:lnTo>
                <a:lnTo>
                  <a:pt x="4990" y="7704"/>
                </a:lnTo>
                <a:lnTo>
                  <a:pt x="4843" y="7814"/>
                </a:lnTo>
                <a:lnTo>
                  <a:pt x="4733" y="7961"/>
                </a:lnTo>
                <a:lnTo>
                  <a:pt x="4659" y="8144"/>
                </a:lnTo>
                <a:lnTo>
                  <a:pt x="4623" y="8327"/>
                </a:lnTo>
                <a:lnTo>
                  <a:pt x="4623" y="8511"/>
                </a:lnTo>
                <a:lnTo>
                  <a:pt x="4623" y="8694"/>
                </a:lnTo>
                <a:lnTo>
                  <a:pt x="3669" y="8951"/>
                </a:lnTo>
                <a:lnTo>
                  <a:pt x="3229" y="9134"/>
                </a:lnTo>
                <a:lnTo>
                  <a:pt x="2752" y="9318"/>
                </a:lnTo>
                <a:lnTo>
                  <a:pt x="2348" y="7997"/>
                </a:lnTo>
                <a:lnTo>
                  <a:pt x="1908" y="6677"/>
                </a:lnTo>
                <a:lnTo>
                  <a:pt x="1541" y="5356"/>
                </a:lnTo>
                <a:lnTo>
                  <a:pt x="1395" y="4696"/>
                </a:lnTo>
                <a:lnTo>
                  <a:pt x="1285" y="3999"/>
                </a:lnTo>
                <a:lnTo>
                  <a:pt x="1505" y="3962"/>
                </a:lnTo>
                <a:lnTo>
                  <a:pt x="1725" y="3926"/>
                </a:lnTo>
                <a:lnTo>
                  <a:pt x="2165" y="3816"/>
                </a:lnTo>
                <a:lnTo>
                  <a:pt x="3302" y="3485"/>
                </a:lnTo>
                <a:lnTo>
                  <a:pt x="5760" y="2825"/>
                </a:lnTo>
                <a:lnTo>
                  <a:pt x="6934" y="2495"/>
                </a:lnTo>
                <a:lnTo>
                  <a:pt x="8071" y="2092"/>
                </a:lnTo>
                <a:lnTo>
                  <a:pt x="9135" y="1725"/>
                </a:lnTo>
                <a:lnTo>
                  <a:pt x="9758" y="1505"/>
                </a:lnTo>
                <a:lnTo>
                  <a:pt x="9978" y="1395"/>
                </a:lnTo>
                <a:lnTo>
                  <a:pt x="10088" y="1358"/>
                </a:lnTo>
                <a:lnTo>
                  <a:pt x="10162" y="1321"/>
                </a:lnTo>
                <a:close/>
                <a:moveTo>
                  <a:pt x="12876" y="8988"/>
                </a:moveTo>
                <a:lnTo>
                  <a:pt x="13023" y="9575"/>
                </a:lnTo>
                <a:lnTo>
                  <a:pt x="13096" y="9905"/>
                </a:lnTo>
                <a:lnTo>
                  <a:pt x="13206" y="10198"/>
                </a:lnTo>
                <a:lnTo>
                  <a:pt x="12619" y="10271"/>
                </a:lnTo>
                <a:lnTo>
                  <a:pt x="12069" y="10418"/>
                </a:lnTo>
                <a:lnTo>
                  <a:pt x="11519" y="10565"/>
                </a:lnTo>
                <a:lnTo>
                  <a:pt x="10969" y="10748"/>
                </a:lnTo>
                <a:lnTo>
                  <a:pt x="9685" y="11225"/>
                </a:lnTo>
                <a:lnTo>
                  <a:pt x="8438" y="11702"/>
                </a:lnTo>
                <a:lnTo>
                  <a:pt x="5980" y="12619"/>
                </a:lnTo>
                <a:lnTo>
                  <a:pt x="4879" y="13023"/>
                </a:lnTo>
                <a:lnTo>
                  <a:pt x="4329" y="13243"/>
                </a:lnTo>
                <a:lnTo>
                  <a:pt x="3816" y="13499"/>
                </a:lnTo>
                <a:lnTo>
                  <a:pt x="3669" y="12692"/>
                </a:lnTo>
                <a:lnTo>
                  <a:pt x="3522" y="11885"/>
                </a:lnTo>
                <a:lnTo>
                  <a:pt x="3742" y="11885"/>
                </a:lnTo>
                <a:lnTo>
                  <a:pt x="3999" y="11812"/>
                </a:lnTo>
                <a:lnTo>
                  <a:pt x="5173" y="11482"/>
                </a:lnTo>
                <a:lnTo>
                  <a:pt x="7190" y="10932"/>
                </a:lnTo>
                <a:lnTo>
                  <a:pt x="7374" y="11335"/>
                </a:lnTo>
                <a:lnTo>
                  <a:pt x="7594" y="11702"/>
                </a:lnTo>
                <a:lnTo>
                  <a:pt x="7631" y="11775"/>
                </a:lnTo>
                <a:lnTo>
                  <a:pt x="7814" y="11775"/>
                </a:lnTo>
                <a:lnTo>
                  <a:pt x="7887" y="11702"/>
                </a:lnTo>
                <a:lnTo>
                  <a:pt x="7961" y="11629"/>
                </a:lnTo>
                <a:lnTo>
                  <a:pt x="8107" y="11592"/>
                </a:lnTo>
                <a:lnTo>
                  <a:pt x="8401" y="11519"/>
                </a:lnTo>
                <a:lnTo>
                  <a:pt x="8474" y="11445"/>
                </a:lnTo>
                <a:lnTo>
                  <a:pt x="8548" y="11372"/>
                </a:lnTo>
                <a:lnTo>
                  <a:pt x="8658" y="11189"/>
                </a:lnTo>
                <a:lnTo>
                  <a:pt x="8694" y="11005"/>
                </a:lnTo>
                <a:lnTo>
                  <a:pt x="8694" y="10785"/>
                </a:lnTo>
                <a:lnTo>
                  <a:pt x="8658" y="10602"/>
                </a:lnTo>
                <a:lnTo>
                  <a:pt x="8621" y="10418"/>
                </a:lnTo>
                <a:lnTo>
                  <a:pt x="8658" y="10492"/>
                </a:lnTo>
                <a:lnTo>
                  <a:pt x="8768" y="10528"/>
                </a:lnTo>
                <a:lnTo>
                  <a:pt x="9025" y="10492"/>
                </a:lnTo>
                <a:lnTo>
                  <a:pt x="9281" y="10418"/>
                </a:lnTo>
                <a:lnTo>
                  <a:pt x="9428" y="10638"/>
                </a:lnTo>
                <a:lnTo>
                  <a:pt x="9611" y="10822"/>
                </a:lnTo>
                <a:lnTo>
                  <a:pt x="9758" y="10895"/>
                </a:lnTo>
                <a:lnTo>
                  <a:pt x="9942" y="10932"/>
                </a:lnTo>
                <a:lnTo>
                  <a:pt x="10088" y="10932"/>
                </a:lnTo>
                <a:lnTo>
                  <a:pt x="10235" y="10858"/>
                </a:lnTo>
                <a:lnTo>
                  <a:pt x="10382" y="10785"/>
                </a:lnTo>
                <a:lnTo>
                  <a:pt x="10492" y="10638"/>
                </a:lnTo>
                <a:lnTo>
                  <a:pt x="10565" y="10492"/>
                </a:lnTo>
                <a:lnTo>
                  <a:pt x="10602" y="10345"/>
                </a:lnTo>
                <a:lnTo>
                  <a:pt x="10639" y="10161"/>
                </a:lnTo>
                <a:lnTo>
                  <a:pt x="10602" y="9978"/>
                </a:lnTo>
                <a:lnTo>
                  <a:pt x="10492" y="9648"/>
                </a:lnTo>
                <a:lnTo>
                  <a:pt x="10749" y="9648"/>
                </a:lnTo>
                <a:lnTo>
                  <a:pt x="11005" y="9611"/>
                </a:lnTo>
                <a:lnTo>
                  <a:pt x="11629" y="9428"/>
                </a:lnTo>
                <a:lnTo>
                  <a:pt x="12876" y="8988"/>
                </a:lnTo>
                <a:close/>
                <a:moveTo>
                  <a:pt x="13206" y="10675"/>
                </a:moveTo>
                <a:lnTo>
                  <a:pt x="13096" y="10712"/>
                </a:lnTo>
                <a:lnTo>
                  <a:pt x="11592" y="11262"/>
                </a:lnTo>
                <a:lnTo>
                  <a:pt x="8731" y="12362"/>
                </a:lnTo>
                <a:lnTo>
                  <a:pt x="7300" y="12876"/>
                </a:lnTo>
                <a:lnTo>
                  <a:pt x="6604" y="13133"/>
                </a:lnTo>
                <a:lnTo>
                  <a:pt x="5870" y="13316"/>
                </a:lnTo>
                <a:lnTo>
                  <a:pt x="4696" y="13573"/>
                </a:lnTo>
                <a:lnTo>
                  <a:pt x="5393" y="13279"/>
                </a:lnTo>
                <a:lnTo>
                  <a:pt x="6090" y="13023"/>
                </a:lnTo>
                <a:lnTo>
                  <a:pt x="8438" y="12179"/>
                </a:lnTo>
                <a:lnTo>
                  <a:pt x="9611" y="11702"/>
                </a:lnTo>
                <a:lnTo>
                  <a:pt x="10822" y="11299"/>
                </a:lnTo>
                <a:lnTo>
                  <a:pt x="11409" y="11078"/>
                </a:lnTo>
                <a:lnTo>
                  <a:pt x="11996" y="10895"/>
                </a:lnTo>
                <a:lnTo>
                  <a:pt x="12619" y="10748"/>
                </a:lnTo>
                <a:lnTo>
                  <a:pt x="13206" y="10675"/>
                </a:lnTo>
                <a:close/>
                <a:moveTo>
                  <a:pt x="10492" y="478"/>
                </a:moveTo>
                <a:lnTo>
                  <a:pt x="10712" y="1064"/>
                </a:lnTo>
                <a:lnTo>
                  <a:pt x="10969" y="1688"/>
                </a:lnTo>
                <a:lnTo>
                  <a:pt x="11482" y="2862"/>
                </a:lnTo>
                <a:lnTo>
                  <a:pt x="11996" y="4182"/>
                </a:lnTo>
                <a:lnTo>
                  <a:pt x="12473" y="5466"/>
                </a:lnTo>
                <a:lnTo>
                  <a:pt x="12876" y="6713"/>
                </a:lnTo>
                <a:lnTo>
                  <a:pt x="13280" y="7924"/>
                </a:lnTo>
                <a:lnTo>
                  <a:pt x="13683" y="9171"/>
                </a:lnTo>
                <a:lnTo>
                  <a:pt x="14013" y="10418"/>
                </a:lnTo>
                <a:lnTo>
                  <a:pt x="13793" y="10418"/>
                </a:lnTo>
                <a:lnTo>
                  <a:pt x="13573" y="10492"/>
                </a:lnTo>
                <a:lnTo>
                  <a:pt x="13573" y="10418"/>
                </a:lnTo>
                <a:lnTo>
                  <a:pt x="13573" y="10308"/>
                </a:lnTo>
                <a:lnTo>
                  <a:pt x="13646" y="10235"/>
                </a:lnTo>
                <a:lnTo>
                  <a:pt x="13646" y="10125"/>
                </a:lnTo>
                <a:lnTo>
                  <a:pt x="13610" y="9831"/>
                </a:lnTo>
                <a:lnTo>
                  <a:pt x="13610" y="9758"/>
                </a:lnTo>
                <a:lnTo>
                  <a:pt x="13610" y="9721"/>
                </a:lnTo>
                <a:lnTo>
                  <a:pt x="13426" y="9024"/>
                </a:lnTo>
                <a:lnTo>
                  <a:pt x="13096" y="7777"/>
                </a:lnTo>
                <a:lnTo>
                  <a:pt x="12693" y="6603"/>
                </a:lnTo>
                <a:lnTo>
                  <a:pt x="12289" y="5430"/>
                </a:lnTo>
                <a:lnTo>
                  <a:pt x="11849" y="4256"/>
                </a:lnTo>
                <a:lnTo>
                  <a:pt x="11372" y="3119"/>
                </a:lnTo>
                <a:lnTo>
                  <a:pt x="10859" y="1981"/>
                </a:lnTo>
                <a:lnTo>
                  <a:pt x="10675" y="1651"/>
                </a:lnTo>
                <a:lnTo>
                  <a:pt x="10492" y="1358"/>
                </a:lnTo>
                <a:lnTo>
                  <a:pt x="10602" y="1285"/>
                </a:lnTo>
                <a:lnTo>
                  <a:pt x="10639" y="1174"/>
                </a:lnTo>
                <a:lnTo>
                  <a:pt x="10602" y="1064"/>
                </a:lnTo>
                <a:lnTo>
                  <a:pt x="10565" y="991"/>
                </a:lnTo>
                <a:lnTo>
                  <a:pt x="10528" y="954"/>
                </a:lnTo>
                <a:lnTo>
                  <a:pt x="10455" y="918"/>
                </a:lnTo>
                <a:lnTo>
                  <a:pt x="10272" y="881"/>
                </a:lnTo>
                <a:lnTo>
                  <a:pt x="10088" y="918"/>
                </a:lnTo>
                <a:lnTo>
                  <a:pt x="9391" y="1138"/>
                </a:lnTo>
                <a:lnTo>
                  <a:pt x="8658" y="1431"/>
                </a:lnTo>
                <a:lnTo>
                  <a:pt x="7924" y="1688"/>
                </a:lnTo>
                <a:lnTo>
                  <a:pt x="7190" y="1945"/>
                </a:lnTo>
                <a:lnTo>
                  <a:pt x="5650" y="2422"/>
                </a:lnTo>
                <a:lnTo>
                  <a:pt x="4109" y="2862"/>
                </a:lnTo>
                <a:lnTo>
                  <a:pt x="2569" y="3265"/>
                </a:lnTo>
                <a:lnTo>
                  <a:pt x="1762" y="3485"/>
                </a:lnTo>
                <a:lnTo>
                  <a:pt x="1358" y="3632"/>
                </a:lnTo>
                <a:lnTo>
                  <a:pt x="1175" y="3706"/>
                </a:lnTo>
                <a:lnTo>
                  <a:pt x="1028" y="3816"/>
                </a:lnTo>
                <a:lnTo>
                  <a:pt x="991" y="3816"/>
                </a:lnTo>
                <a:lnTo>
                  <a:pt x="955" y="3889"/>
                </a:lnTo>
                <a:lnTo>
                  <a:pt x="918" y="3962"/>
                </a:lnTo>
                <a:lnTo>
                  <a:pt x="991" y="4586"/>
                </a:lnTo>
                <a:lnTo>
                  <a:pt x="1101" y="5209"/>
                </a:lnTo>
                <a:lnTo>
                  <a:pt x="1248" y="5796"/>
                </a:lnTo>
                <a:lnTo>
                  <a:pt x="1395" y="6420"/>
                </a:lnTo>
                <a:lnTo>
                  <a:pt x="1725" y="7594"/>
                </a:lnTo>
                <a:lnTo>
                  <a:pt x="2128" y="8768"/>
                </a:lnTo>
                <a:lnTo>
                  <a:pt x="2532" y="9978"/>
                </a:lnTo>
                <a:lnTo>
                  <a:pt x="2899" y="11152"/>
                </a:lnTo>
                <a:lnTo>
                  <a:pt x="3045" y="11739"/>
                </a:lnTo>
                <a:lnTo>
                  <a:pt x="3192" y="12362"/>
                </a:lnTo>
                <a:lnTo>
                  <a:pt x="3302" y="12949"/>
                </a:lnTo>
                <a:lnTo>
                  <a:pt x="3412" y="13573"/>
                </a:lnTo>
                <a:lnTo>
                  <a:pt x="3412" y="13683"/>
                </a:lnTo>
                <a:lnTo>
                  <a:pt x="3486" y="13720"/>
                </a:lnTo>
                <a:lnTo>
                  <a:pt x="3559" y="13756"/>
                </a:lnTo>
                <a:lnTo>
                  <a:pt x="3632" y="13793"/>
                </a:lnTo>
                <a:lnTo>
                  <a:pt x="3669" y="13830"/>
                </a:lnTo>
                <a:lnTo>
                  <a:pt x="3742" y="13830"/>
                </a:lnTo>
                <a:lnTo>
                  <a:pt x="4036" y="13756"/>
                </a:lnTo>
                <a:lnTo>
                  <a:pt x="3706" y="13903"/>
                </a:lnTo>
                <a:lnTo>
                  <a:pt x="3412" y="14086"/>
                </a:lnTo>
                <a:lnTo>
                  <a:pt x="2569" y="11115"/>
                </a:lnTo>
                <a:lnTo>
                  <a:pt x="2128" y="9611"/>
                </a:lnTo>
                <a:lnTo>
                  <a:pt x="1725" y="8144"/>
                </a:lnTo>
                <a:lnTo>
                  <a:pt x="955" y="5136"/>
                </a:lnTo>
                <a:lnTo>
                  <a:pt x="808" y="4439"/>
                </a:lnTo>
                <a:lnTo>
                  <a:pt x="661" y="3999"/>
                </a:lnTo>
                <a:lnTo>
                  <a:pt x="588" y="3779"/>
                </a:lnTo>
                <a:lnTo>
                  <a:pt x="478" y="3632"/>
                </a:lnTo>
                <a:lnTo>
                  <a:pt x="1065" y="3522"/>
                </a:lnTo>
                <a:lnTo>
                  <a:pt x="1652" y="3412"/>
                </a:lnTo>
                <a:lnTo>
                  <a:pt x="2825" y="3045"/>
                </a:lnTo>
                <a:lnTo>
                  <a:pt x="4183" y="2642"/>
                </a:lnTo>
                <a:lnTo>
                  <a:pt x="5503" y="2202"/>
                </a:lnTo>
                <a:lnTo>
                  <a:pt x="8034" y="1358"/>
                </a:lnTo>
                <a:lnTo>
                  <a:pt x="9281" y="918"/>
                </a:lnTo>
                <a:lnTo>
                  <a:pt x="9905" y="734"/>
                </a:lnTo>
                <a:lnTo>
                  <a:pt x="10198" y="624"/>
                </a:lnTo>
                <a:lnTo>
                  <a:pt x="10492" y="478"/>
                </a:lnTo>
                <a:close/>
                <a:moveTo>
                  <a:pt x="10455" y="1"/>
                </a:moveTo>
                <a:lnTo>
                  <a:pt x="10162" y="37"/>
                </a:lnTo>
                <a:lnTo>
                  <a:pt x="9832" y="147"/>
                </a:lnTo>
                <a:lnTo>
                  <a:pt x="9245" y="367"/>
                </a:lnTo>
                <a:lnTo>
                  <a:pt x="7997" y="808"/>
                </a:lnTo>
                <a:lnTo>
                  <a:pt x="5503" y="1651"/>
                </a:lnTo>
                <a:lnTo>
                  <a:pt x="2935" y="2495"/>
                </a:lnTo>
                <a:lnTo>
                  <a:pt x="1615" y="2899"/>
                </a:lnTo>
                <a:lnTo>
                  <a:pt x="918" y="3082"/>
                </a:lnTo>
                <a:lnTo>
                  <a:pt x="258" y="3339"/>
                </a:lnTo>
                <a:lnTo>
                  <a:pt x="184" y="3412"/>
                </a:lnTo>
                <a:lnTo>
                  <a:pt x="148" y="3522"/>
                </a:lnTo>
                <a:lnTo>
                  <a:pt x="38" y="3559"/>
                </a:lnTo>
                <a:lnTo>
                  <a:pt x="1" y="3595"/>
                </a:lnTo>
                <a:lnTo>
                  <a:pt x="1" y="3632"/>
                </a:lnTo>
                <a:lnTo>
                  <a:pt x="38" y="3779"/>
                </a:lnTo>
                <a:lnTo>
                  <a:pt x="111" y="3926"/>
                </a:lnTo>
                <a:lnTo>
                  <a:pt x="184" y="4036"/>
                </a:lnTo>
                <a:lnTo>
                  <a:pt x="221" y="4146"/>
                </a:lnTo>
                <a:lnTo>
                  <a:pt x="294" y="4366"/>
                </a:lnTo>
                <a:lnTo>
                  <a:pt x="588" y="5796"/>
                </a:lnTo>
                <a:lnTo>
                  <a:pt x="955" y="7227"/>
                </a:lnTo>
                <a:lnTo>
                  <a:pt x="1285" y="8658"/>
                </a:lnTo>
                <a:lnTo>
                  <a:pt x="2055" y="11482"/>
                </a:lnTo>
                <a:lnTo>
                  <a:pt x="2459" y="12876"/>
                </a:lnTo>
                <a:lnTo>
                  <a:pt x="2899" y="14233"/>
                </a:lnTo>
                <a:lnTo>
                  <a:pt x="2935" y="14380"/>
                </a:lnTo>
                <a:lnTo>
                  <a:pt x="3045" y="14416"/>
                </a:lnTo>
                <a:lnTo>
                  <a:pt x="3155" y="14453"/>
                </a:lnTo>
                <a:lnTo>
                  <a:pt x="3302" y="14416"/>
                </a:lnTo>
                <a:lnTo>
                  <a:pt x="3596" y="14343"/>
                </a:lnTo>
                <a:lnTo>
                  <a:pt x="3889" y="14270"/>
                </a:lnTo>
                <a:lnTo>
                  <a:pt x="4513" y="14086"/>
                </a:lnTo>
                <a:lnTo>
                  <a:pt x="5980" y="13793"/>
                </a:lnTo>
                <a:lnTo>
                  <a:pt x="6714" y="13610"/>
                </a:lnTo>
                <a:lnTo>
                  <a:pt x="7447" y="13353"/>
                </a:lnTo>
                <a:lnTo>
                  <a:pt x="8878" y="12839"/>
                </a:lnTo>
                <a:lnTo>
                  <a:pt x="11739" y="11775"/>
                </a:lnTo>
                <a:lnTo>
                  <a:pt x="13133" y="11225"/>
                </a:lnTo>
                <a:lnTo>
                  <a:pt x="13646" y="11078"/>
                </a:lnTo>
                <a:lnTo>
                  <a:pt x="13903" y="10968"/>
                </a:lnTo>
                <a:lnTo>
                  <a:pt x="14160" y="10822"/>
                </a:lnTo>
                <a:lnTo>
                  <a:pt x="14197" y="10932"/>
                </a:lnTo>
                <a:lnTo>
                  <a:pt x="14270" y="10968"/>
                </a:lnTo>
                <a:lnTo>
                  <a:pt x="14380" y="11005"/>
                </a:lnTo>
                <a:lnTo>
                  <a:pt x="14490" y="11005"/>
                </a:lnTo>
                <a:lnTo>
                  <a:pt x="14563" y="10932"/>
                </a:lnTo>
                <a:lnTo>
                  <a:pt x="14637" y="10895"/>
                </a:lnTo>
                <a:lnTo>
                  <a:pt x="14674" y="10785"/>
                </a:lnTo>
                <a:lnTo>
                  <a:pt x="14637" y="10675"/>
                </a:lnTo>
                <a:lnTo>
                  <a:pt x="14270" y="9318"/>
                </a:lnTo>
                <a:lnTo>
                  <a:pt x="13867" y="7997"/>
                </a:lnTo>
                <a:lnTo>
                  <a:pt x="13426" y="6640"/>
                </a:lnTo>
                <a:lnTo>
                  <a:pt x="12949" y="5356"/>
                </a:lnTo>
                <a:lnTo>
                  <a:pt x="12473" y="4036"/>
                </a:lnTo>
                <a:lnTo>
                  <a:pt x="11922" y="2752"/>
                </a:lnTo>
                <a:lnTo>
                  <a:pt x="11409" y="1468"/>
                </a:lnTo>
                <a:lnTo>
                  <a:pt x="11115" y="881"/>
                </a:lnTo>
                <a:lnTo>
                  <a:pt x="10785" y="257"/>
                </a:lnTo>
                <a:lnTo>
                  <a:pt x="10749" y="221"/>
                </a:lnTo>
                <a:lnTo>
                  <a:pt x="10675" y="184"/>
                </a:lnTo>
                <a:lnTo>
                  <a:pt x="10639" y="111"/>
                </a:lnTo>
                <a:lnTo>
                  <a:pt x="10602" y="74"/>
                </a:lnTo>
                <a:lnTo>
                  <a:pt x="10528" y="37"/>
                </a:lnTo>
                <a:lnTo>
                  <a:pt x="10455" y="1"/>
                </a:lnTo>
                <a:close/>
              </a:path>
            </a:pathLst>
          </a:custGeom>
          <a:solidFill>
            <a:srgbClr val="3C78D8"/>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82" name="Shape 182"/>
          <p:cNvSpPr/>
          <p:nvPr/>
        </p:nvSpPr>
        <p:spPr>
          <a:xfrm>
            <a:off x="329414" y="5459834"/>
            <a:ext cx="367245" cy="325609"/>
          </a:xfrm>
          <a:custGeom>
            <a:avLst/>
            <a:gdLst/>
            <a:ahLst/>
            <a:cxnLst/>
            <a:rect l="0" t="0" r="0" b="0"/>
            <a:pathLst>
              <a:path w="5504" h="4880" extrusionOk="0">
                <a:moveTo>
                  <a:pt x="5173" y="0"/>
                </a:moveTo>
                <a:lnTo>
                  <a:pt x="5063" y="37"/>
                </a:lnTo>
                <a:lnTo>
                  <a:pt x="4990" y="110"/>
                </a:lnTo>
                <a:lnTo>
                  <a:pt x="4770" y="404"/>
                </a:lnTo>
                <a:lnTo>
                  <a:pt x="4513" y="624"/>
                </a:lnTo>
                <a:lnTo>
                  <a:pt x="4219" y="844"/>
                </a:lnTo>
                <a:lnTo>
                  <a:pt x="3926" y="991"/>
                </a:lnTo>
                <a:lnTo>
                  <a:pt x="3742" y="1064"/>
                </a:lnTo>
                <a:lnTo>
                  <a:pt x="3559" y="1101"/>
                </a:lnTo>
                <a:lnTo>
                  <a:pt x="3229" y="1101"/>
                </a:lnTo>
                <a:lnTo>
                  <a:pt x="2862" y="1028"/>
                </a:lnTo>
                <a:lnTo>
                  <a:pt x="2532" y="917"/>
                </a:lnTo>
                <a:lnTo>
                  <a:pt x="2239" y="807"/>
                </a:lnTo>
                <a:lnTo>
                  <a:pt x="1908" y="734"/>
                </a:lnTo>
                <a:lnTo>
                  <a:pt x="1578" y="661"/>
                </a:lnTo>
                <a:lnTo>
                  <a:pt x="1248" y="624"/>
                </a:lnTo>
                <a:lnTo>
                  <a:pt x="918" y="661"/>
                </a:lnTo>
                <a:lnTo>
                  <a:pt x="625" y="771"/>
                </a:lnTo>
                <a:lnTo>
                  <a:pt x="478" y="844"/>
                </a:lnTo>
                <a:lnTo>
                  <a:pt x="368" y="954"/>
                </a:lnTo>
                <a:lnTo>
                  <a:pt x="258" y="1064"/>
                </a:lnTo>
                <a:lnTo>
                  <a:pt x="148" y="1211"/>
                </a:lnTo>
                <a:lnTo>
                  <a:pt x="111" y="1284"/>
                </a:lnTo>
                <a:lnTo>
                  <a:pt x="111" y="1321"/>
                </a:lnTo>
                <a:lnTo>
                  <a:pt x="148" y="1431"/>
                </a:lnTo>
                <a:lnTo>
                  <a:pt x="258" y="1468"/>
                </a:lnTo>
                <a:lnTo>
                  <a:pt x="368" y="1468"/>
                </a:lnTo>
                <a:lnTo>
                  <a:pt x="698" y="1284"/>
                </a:lnTo>
                <a:lnTo>
                  <a:pt x="1028" y="1174"/>
                </a:lnTo>
                <a:lnTo>
                  <a:pt x="1028" y="2531"/>
                </a:lnTo>
                <a:lnTo>
                  <a:pt x="955" y="3228"/>
                </a:lnTo>
                <a:lnTo>
                  <a:pt x="881" y="3925"/>
                </a:lnTo>
                <a:lnTo>
                  <a:pt x="698" y="3852"/>
                </a:lnTo>
                <a:lnTo>
                  <a:pt x="551" y="3742"/>
                </a:lnTo>
                <a:lnTo>
                  <a:pt x="368" y="3632"/>
                </a:lnTo>
                <a:lnTo>
                  <a:pt x="184" y="3522"/>
                </a:lnTo>
                <a:lnTo>
                  <a:pt x="111" y="3522"/>
                </a:lnTo>
                <a:lnTo>
                  <a:pt x="38" y="3595"/>
                </a:lnTo>
                <a:lnTo>
                  <a:pt x="1" y="3669"/>
                </a:lnTo>
                <a:lnTo>
                  <a:pt x="1" y="3779"/>
                </a:lnTo>
                <a:lnTo>
                  <a:pt x="38" y="3962"/>
                </a:lnTo>
                <a:lnTo>
                  <a:pt x="148" y="4145"/>
                </a:lnTo>
                <a:lnTo>
                  <a:pt x="294" y="4256"/>
                </a:lnTo>
                <a:lnTo>
                  <a:pt x="514" y="4402"/>
                </a:lnTo>
                <a:lnTo>
                  <a:pt x="735" y="4476"/>
                </a:lnTo>
                <a:lnTo>
                  <a:pt x="1175" y="4476"/>
                </a:lnTo>
                <a:lnTo>
                  <a:pt x="1248" y="4439"/>
                </a:lnTo>
                <a:lnTo>
                  <a:pt x="1321" y="4402"/>
                </a:lnTo>
                <a:lnTo>
                  <a:pt x="1395" y="4256"/>
                </a:lnTo>
                <a:lnTo>
                  <a:pt x="1505" y="3485"/>
                </a:lnTo>
                <a:lnTo>
                  <a:pt x="1578" y="2715"/>
                </a:lnTo>
                <a:lnTo>
                  <a:pt x="1578" y="1908"/>
                </a:lnTo>
                <a:lnTo>
                  <a:pt x="1542" y="1504"/>
                </a:lnTo>
                <a:lnTo>
                  <a:pt x="1505" y="1138"/>
                </a:lnTo>
                <a:lnTo>
                  <a:pt x="1762" y="1174"/>
                </a:lnTo>
                <a:lnTo>
                  <a:pt x="2128" y="1321"/>
                </a:lnTo>
                <a:lnTo>
                  <a:pt x="2459" y="1431"/>
                </a:lnTo>
                <a:lnTo>
                  <a:pt x="2825" y="1578"/>
                </a:lnTo>
                <a:lnTo>
                  <a:pt x="3192" y="1651"/>
                </a:lnTo>
                <a:lnTo>
                  <a:pt x="3486" y="1651"/>
                </a:lnTo>
                <a:lnTo>
                  <a:pt x="3449" y="2531"/>
                </a:lnTo>
                <a:lnTo>
                  <a:pt x="3412" y="3449"/>
                </a:lnTo>
                <a:lnTo>
                  <a:pt x="3412" y="3999"/>
                </a:lnTo>
                <a:lnTo>
                  <a:pt x="3412" y="4256"/>
                </a:lnTo>
                <a:lnTo>
                  <a:pt x="3412" y="4366"/>
                </a:lnTo>
                <a:lnTo>
                  <a:pt x="3412" y="4402"/>
                </a:lnTo>
                <a:lnTo>
                  <a:pt x="3449" y="4402"/>
                </a:lnTo>
                <a:lnTo>
                  <a:pt x="3412" y="4476"/>
                </a:lnTo>
                <a:lnTo>
                  <a:pt x="3376" y="4512"/>
                </a:lnTo>
                <a:lnTo>
                  <a:pt x="3376" y="4659"/>
                </a:lnTo>
                <a:lnTo>
                  <a:pt x="3376" y="4696"/>
                </a:lnTo>
                <a:lnTo>
                  <a:pt x="3412" y="4806"/>
                </a:lnTo>
                <a:lnTo>
                  <a:pt x="3522" y="4879"/>
                </a:lnTo>
                <a:lnTo>
                  <a:pt x="3632" y="4879"/>
                </a:lnTo>
                <a:lnTo>
                  <a:pt x="3742" y="4842"/>
                </a:lnTo>
                <a:lnTo>
                  <a:pt x="3853" y="4732"/>
                </a:lnTo>
                <a:lnTo>
                  <a:pt x="3926" y="4586"/>
                </a:lnTo>
                <a:lnTo>
                  <a:pt x="3926" y="4439"/>
                </a:lnTo>
                <a:lnTo>
                  <a:pt x="3926" y="4256"/>
                </a:lnTo>
                <a:lnTo>
                  <a:pt x="3963" y="3045"/>
                </a:lnTo>
                <a:lnTo>
                  <a:pt x="3963" y="1871"/>
                </a:lnTo>
                <a:lnTo>
                  <a:pt x="3963" y="1541"/>
                </a:lnTo>
                <a:lnTo>
                  <a:pt x="4366" y="1394"/>
                </a:lnTo>
                <a:lnTo>
                  <a:pt x="4733" y="1138"/>
                </a:lnTo>
                <a:lnTo>
                  <a:pt x="5063" y="844"/>
                </a:lnTo>
                <a:lnTo>
                  <a:pt x="5320" y="551"/>
                </a:lnTo>
                <a:lnTo>
                  <a:pt x="5467" y="367"/>
                </a:lnTo>
                <a:lnTo>
                  <a:pt x="5503" y="257"/>
                </a:lnTo>
                <a:lnTo>
                  <a:pt x="5503" y="184"/>
                </a:lnTo>
                <a:lnTo>
                  <a:pt x="5430" y="74"/>
                </a:lnTo>
                <a:lnTo>
                  <a:pt x="5356" y="37"/>
                </a:lnTo>
                <a:lnTo>
                  <a:pt x="5283"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83" name="Shape 183"/>
          <p:cNvSpPr/>
          <p:nvPr/>
        </p:nvSpPr>
        <p:spPr>
          <a:xfrm>
            <a:off x="11355925" y="5443846"/>
            <a:ext cx="920315" cy="680511"/>
          </a:xfrm>
          <a:custGeom>
            <a:avLst/>
            <a:gdLst/>
            <a:ahLst/>
            <a:cxnLst/>
            <a:rect l="0" t="0" r="0" b="0"/>
            <a:pathLst>
              <a:path w="13793" h="10199" extrusionOk="0">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84" name="Shape 184"/>
          <p:cNvSpPr/>
          <p:nvPr/>
        </p:nvSpPr>
        <p:spPr>
          <a:xfrm>
            <a:off x="1146284" y="4556591"/>
            <a:ext cx="423493" cy="878680"/>
          </a:xfrm>
          <a:custGeom>
            <a:avLst/>
            <a:gdLst/>
            <a:ahLst/>
            <a:cxnLst/>
            <a:rect l="0" t="0" r="0" b="0"/>
            <a:pathLst>
              <a:path w="6347" h="13169" extrusionOk="0">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85" name="Shape 185"/>
          <p:cNvSpPr/>
          <p:nvPr/>
        </p:nvSpPr>
        <p:spPr>
          <a:xfrm rot="1920742">
            <a:off x="7609385" y="5618652"/>
            <a:ext cx="1179729" cy="1001112"/>
          </a:xfrm>
          <a:custGeom>
            <a:avLst/>
            <a:gdLst/>
            <a:ahLst/>
            <a:cxnLst/>
            <a:rect l="0" t="0" r="0" b="0"/>
            <a:pathLst>
              <a:path w="17681" h="15004" extrusionOk="0">
                <a:moveTo>
                  <a:pt x="6823" y="1981"/>
                </a:moveTo>
                <a:lnTo>
                  <a:pt x="6676" y="2018"/>
                </a:lnTo>
                <a:lnTo>
                  <a:pt x="6566" y="2055"/>
                </a:lnTo>
                <a:lnTo>
                  <a:pt x="6493" y="2201"/>
                </a:lnTo>
                <a:lnTo>
                  <a:pt x="6420" y="2385"/>
                </a:lnTo>
                <a:lnTo>
                  <a:pt x="6383" y="2531"/>
                </a:lnTo>
                <a:lnTo>
                  <a:pt x="6383" y="2641"/>
                </a:lnTo>
                <a:lnTo>
                  <a:pt x="6420" y="2752"/>
                </a:lnTo>
                <a:lnTo>
                  <a:pt x="6493" y="2825"/>
                </a:lnTo>
                <a:lnTo>
                  <a:pt x="6566" y="2862"/>
                </a:lnTo>
                <a:lnTo>
                  <a:pt x="6713" y="2862"/>
                </a:lnTo>
                <a:lnTo>
                  <a:pt x="6860" y="2825"/>
                </a:lnTo>
                <a:lnTo>
                  <a:pt x="6933" y="2752"/>
                </a:lnTo>
                <a:lnTo>
                  <a:pt x="7006" y="2641"/>
                </a:lnTo>
                <a:lnTo>
                  <a:pt x="7080" y="2531"/>
                </a:lnTo>
                <a:lnTo>
                  <a:pt x="7080" y="2421"/>
                </a:lnTo>
                <a:lnTo>
                  <a:pt x="7080" y="2275"/>
                </a:lnTo>
                <a:lnTo>
                  <a:pt x="7006" y="2165"/>
                </a:lnTo>
                <a:lnTo>
                  <a:pt x="6933" y="2055"/>
                </a:lnTo>
                <a:lnTo>
                  <a:pt x="6823" y="1981"/>
                </a:lnTo>
                <a:close/>
                <a:moveTo>
                  <a:pt x="5282" y="2641"/>
                </a:moveTo>
                <a:lnTo>
                  <a:pt x="5209" y="2678"/>
                </a:lnTo>
                <a:lnTo>
                  <a:pt x="5136" y="2715"/>
                </a:lnTo>
                <a:lnTo>
                  <a:pt x="5062" y="2788"/>
                </a:lnTo>
                <a:lnTo>
                  <a:pt x="5062" y="2898"/>
                </a:lnTo>
                <a:lnTo>
                  <a:pt x="5062" y="2935"/>
                </a:lnTo>
                <a:lnTo>
                  <a:pt x="4989" y="2972"/>
                </a:lnTo>
                <a:lnTo>
                  <a:pt x="4952" y="3045"/>
                </a:lnTo>
                <a:lnTo>
                  <a:pt x="4952" y="3118"/>
                </a:lnTo>
                <a:lnTo>
                  <a:pt x="4952" y="3228"/>
                </a:lnTo>
                <a:lnTo>
                  <a:pt x="5026" y="3338"/>
                </a:lnTo>
                <a:lnTo>
                  <a:pt x="5099" y="3412"/>
                </a:lnTo>
                <a:lnTo>
                  <a:pt x="5319" y="3412"/>
                </a:lnTo>
                <a:lnTo>
                  <a:pt x="5429" y="3338"/>
                </a:lnTo>
                <a:lnTo>
                  <a:pt x="5502" y="3265"/>
                </a:lnTo>
                <a:lnTo>
                  <a:pt x="5576" y="3155"/>
                </a:lnTo>
                <a:lnTo>
                  <a:pt x="5613" y="3008"/>
                </a:lnTo>
                <a:lnTo>
                  <a:pt x="5576" y="2862"/>
                </a:lnTo>
                <a:lnTo>
                  <a:pt x="5502" y="2752"/>
                </a:lnTo>
                <a:lnTo>
                  <a:pt x="5392" y="2678"/>
                </a:lnTo>
                <a:lnTo>
                  <a:pt x="5282" y="2641"/>
                </a:lnTo>
                <a:close/>
                <a:moveTo>
                  <a:pt x="6786" y="3559"/>
                </a:moveTo>
                <a:lnTo>
                  <a:pt x="6640" y="3595"/>
                </a:lnTo>
                <a:lnTo>
                  <a:pt x="6493" y="3705"/>
                </a:lnTo>
                <a:lnTo>
                  <a:pt x="6383" y="3815"/>
                </a:lnTo>
                <a:lnTo>
                  <a:pt x="6309" y="3962"/>
                </a:lnTo>
                <a:lnTo>
                  <a:pt x="6273" y="4109"/>
                </a:lnTo>
                <a:lnTo>
                  <a:pt x="6273" y="4255"/>
                </a:lnTo>
                <a:lnTo>
                  <a:pt x="6273" y="4366"/>
                </a:lnTo>
                <a:lnTo>
                  <a:pt x="6383" y="4439"/>
                </a:lnTo>
                <a:lnTo>
                  <a:pt x="6493" y="4476"/>
                </a:lnTo>
                <a:lnTo>
                  <a:pt x="6603" y="4439"/>
                </a:lnTo>
                <a:lnTo>
                  <a:pt x="6750" y="4329"/>
                </a:lnTo>
                <a:lnTo>
                  <a:pt x="6860" y="4329"/>
                </a:lnTo>
                <a:lnTo>
                  <a:pt x="6970" y="4292"/>
                </a:lnTo>
                <a:lnTo>
                  <a:pt x="7080" y="4182"/>
                </a:lnTo>
                <a:lnTo>
                  <a:pt x="7153" y="4035"/>
                </a:lnTo>
                <a:lnTo>
                  <a:pt x="7153" y="3852"/>
                </a:lnTo>
                <a:lnTo>
                  <a:pt x="7080" y="3705"/>
                </a:lnTo>
                <a:lnTo>
                  <a:pt x="7043" y="3632"/>
                </a:lnTo>
                <a:lnTo>
                  <a:pt x="6970" y="3595"/>
                </a:lnTo>
                <a:lnTo>
                  <a:pt x="6786" y="3559"/>
                </a:lnTo>
                <a:close/>
                <a:moveTo>
                  <a:pt x="4806" y="5979"/>
                </a:moveTo>
                <a:lnTo>
                  <a:pt x="4622" y="6090"/>
                </a:lnTo>
                <a:lnTo>
                  <a:pt x="4439" y="6200"/>
                </a:lnTo>
                <a:lnTo>
                  <a:pt x="4402" y="6236"/>
                </a:lnTo>
                <a:lnTo>
                  <a:pt x="4329" y="6310"/>
                </a:lnTo>
                <a:lnTo>
                  <a:pt x="4255" y="6383"/>
                </a:lnTo>
                <a:lnTo>
                  <a:pt x="4219" y="6493"/>
                </a:lnTo>
                <a:lnTo>
                  <a:pt x="4219" y="6566"/>
                </a:lnTo>
                <a:lnTo>
                  <a:pt x="4255" y="6713"/>
                </a:lnTo>
                <a:lnTo>
                  <a:pt x="4329" y="6860"/>
                </a:lnTo>
                <a:lnTo>
                  <a:pt x="4365" y="6897"/>
                </a:lnTo>
                <a:lnTo>
                  <a:pt x="4475" y="6970"/>
                </a:lnTo>
                <a:lnTo>
                  <a:pt x="4585" y="7007"/>
                </a:lnTo>
                <a:lnTo>
                  <a:pt x="4696" y="7043"/>
                </a:lnTo>
                <a:lnTo>
                  <a:pt x="4842" y="7007"/>
                </a:lnTo>
                <a:lnTo>
                  <a:pt x="4952" y="6970"/>
                </a:lnTo>
                <a:lnTo>
                  <a:pt x="5026" y="6897"/>
                </a:lnTo>
                <a:lnTo>
                  <a:pt x="5209" y="6750"/>
                </a:lnTo>
                <a:lnTo>
                  <a:pt x="5282" y="6640"/>
                </a:lnTo>
                <a:lnTo>
                  <a:pt x="5319" y="6493"/>
                </a:lnTo>
                <a:lnTo>
                  <a:pt x="5356" y="6346"/>
                </a:lnTo>
                <a:lnTo>
                  <a:pt x="5356" y="6236"/>
                </a:lnTo>
                <a:lnTo>
                  <a:pt x="5282" y="6126"/>
                </a:lnTo>
                <a:lnTo>
                  <a:pt x="5209" y="6053"/>
                </a:lnTo>
                <a:lnTo>
                  <a:pt x="5136" y="5979"/>
                </a:lnTo>
                <a:close/>
                <a:moveTo>
                  <a:pt x="4219" y="4916"/>
                </a:moveTo>
                <a:lnTo>
                  <a:pt x="4219" y="5062"/>
                </a:lnTo>
                <a:lnTo>
                  <a:pt x="4255" y="5136"/>
                </a:lnTo>
                <a:lnTo>
                  <a:pt x="4292" y="5173"/>
                </a:lnTo>
                <a:lnTo>
                  <a:pt x="4439" y="5209"/>
                </a:lnTo>
                <a:lnTo>
                  <a:pt x="4549" y="5173"/>
                </a:lnTo>
                <a:lnTo>
                  <a:pt x="4585" y="5136"/>
                </a:lnTo>
                <a:lnTo>
                  <a:pt x="4622" y="5062"/>
                </a:lnTo>
                <a:lnTo>
                  <a:pt x="4659" y="5026"/>
                </a:lnTo>
                <a:lnTo>
                  <a:pt x="4989" y="5136"/>
                </a:lnTo>
                <a:lnTo>
                  <a:pt x="5319" y="5209"/>
                </a:lnTo>
                <a:lnTo>
                  <a:pt x="5392" y="5319"/>
                </a:lnTo>
                <a:lnTo>
                  <a:pt x="5466" y="5429"/>
                </a:lnTo>
                <a:lnTo>
                  <a:pt x="5686" y="5613"/>
                </a:lnTo>
                <a:lnTo>
                  <a:pt x="5869" y="5833"/>
                </a:lnTo>
                <a:lnTo>
                  <a:pt x="5979" y="6053"/>
                </a:lnTo>
                <a:lnTo>
                  <a:pt x="6016" y="6273"/>
                </a:lnTo>
                <a:lnTo>
                  <a:pt x="5979" y="6530"/>
                </a:lnTo>
                <a:lnTo>
                  <a:pt x="5943" y="6676"/>
                </a:lnTo>
                <a:lnTo>
                  <a:pt x="5869" y="6823"/>
                </a:lnTo>
                <a:lnTo>
                  <a:pt x="5686" y="7080"/>
                </a:lnTo>
                <a:lnTo>
                  <a:pt x="5466" y="7227"/>
                </a:lnTo>
                <a:lnTo>
                  <a:pt x="5209" y="7373"/>
                </a:lnTo>
                <a:lnTo>
                  <a:pt x="4916" y="7447"/>
                </a:lnTo>
                <a:lnTo>
                  <a:pt x="4622" y="7483"/>
                </a:lnTo>
                <a:lnTo>
                  <a:pt x="4329" y="7520"/>
                </a:lnTo>
                <a:lnTo>
                  <a:pt x="4035" y="7483"/>
                </a:lnTo>
                <a:lnTo>
                  <a:pt x="3778" y="7447"/>
                </a:lnTo>
                <a:lnTo>
                  <a:pt x="3485" y="7337"/>
                </a:lnTo>
                <a:lnTo>
                  <a:pt x="3338" y="7227"/>
                </a:lnTo>
                <a:lnTo>
                  <a:pt x="3228" y="7080"/>
                </a:lnTo>
                <a:lnTo>
                  <a:pt x="3155" y="6897"/>
                </a:lnTo>
                <a:lnTo>
                  <a:pt x="3118" y="6713"/>
                </a:lnTo>
                <a:lnTo>
                  <a:pt x="3082" y="6383"/>
                </a:lnTo>
                <a:lnTo>
                  <a:pt x="3155" y="6090"/>
                </a:lnTo>
                <a:lnTo>
                  <a:pt x="3228" y="5796"/>
                </a:lnTo>
                <a:lnTo>
                  <a:pt x="3375" y="5539"/>
                </a:lnTo>
                <a:lnTo>
                  <a:pt x="3558" y="5319"/>
                </a:lnTo>
                <a:lnTo>
                  <a:pt x="3742" y="5173"/>
                </a:lnTo>
                <a:lnTo>
                  <a:pt x="3962" y="5026"/>
                </a:lnTo>
                <a:lnTo>
                  <a:pt x="4219" y="4916"/>
                </a:lnTo>
                <a:close/>
                <a:moveTo>
                  <a:pt x="11628" y="7190"/>
                </a:moveTo>
                <a:lnTo>
                  <a:pt x="11958" y="7263"/>
                </a:lnTo>
                <a:lnTo>
                  <a:pt x="12252" y="7263"/>
                </a:lnTo>
                <a:lnTo>
                  <a:pt x="12362" y="7227"/>
                </a:lnTo>
                <a:lnTo>
                  <a:pt x="12435" y="7447"/>
                </a:lnTo>
                <a:lnTo>
                  <a:pt x="12509" y="7704"/>
                </a:lnTo>
                <a:lnTo>
                  <a:pt x="12509" y="7814"/>
                </a:lnTo>
                <a:lnTo>
                  <a:pt x="12472" y="7814"/>
                </a:lnTo>
                <a:lnTo>
                  <a:pt x="12399" y="7850"/>
                </a:lnTo>
                <a:lnTo>
                  <a:pt x="12399" y="7887"/>
                </a:lnTo>
                <a:lnTo>
                  <a:pt x="12252" y="7814"/>
                </a:lnTo>
                <a:lnTo>
                  <a:pt x="11738" y="7557"/>
                </a:lnTo>
                <a:lnTo>
                  <a:pt x="11702" y="7483"/>
                </a:lnTo>
                <a:lnTo>
                  <a:pt x="11628" y="7373"/>
                </a:lnTo>
                <a:lnTo>
                  <a:pt x="11628" y="7190"/>
                </a:lnTo>
                <a:close/>
                <a:moveTo>
                  <a:pt x="4329" y="4402"/>
                </a:moveTo>
                <a:lnTo>
                  <a:pt x="4255" y="4476"/>
                </a:lnTo>
                <a:lnTo>
                  <a:pt x="4035" y="4512"/>
                </a:lnTo>
                <a:lnTo>
                  <a:pt x="3815" y="4622"/>
                </a:lnTo>
                <a:lnTo>
                  <a:pt x="3632" y="4732"/>
                </a:lnTo>
                <a:lnTo>
                  <a:pt x="3448" y="4842"/>
                </a:lnTo>
                <a:lnTo>
                  <a:pt x="3265" y="4989"/>
                </a:lnTo>
                <a:lnTo>
                  <a:pt x="3082" y="5173"/>
                </a:lnTo>
                <a:lnTo>
                  <a:pt x="2971" y="5356"/>
                </a:lnTo>
                <a:lnTo>
                  <a:pt x="2825" y="5576"/>
                </a:lnTo>
                <a:lnTo>
                  <a:pt x="2715" y="5906"/>
                </a:lnTo>
                <a:lnTo>
                  <a:pt x="2641" y="6236"/>
                </a:lnTo>
                <a:lnTo>
                  <a:pt x="2641" y="6603"/>
                </a:lnTo>
                <a:lnTo>
                  <a:pt x="2678" y="6933"/>
                </a:lnTo>
                <a:lnTo>
                  <a:pt x="2825" y="7263"/>
                </a:lnTo>
                <a:lnTo>
                  <a:pt x="3008" y="7520"/>
                </a:lnTo>
                <a:lnTo>
                  <a:pt x="3118" y="7667"/>
                </a:lnTo>
                <a:lnTo>
                  <a:pt x="3265" y="7740"/>
                </a:lnTo>
                <a:lnTo>
                  <a:pt x="3412" y="7850"/>
                </a:lnTo>
                <a:lnTo>
                  <a:pt x="3595" y="7887"/>
                </a:lnTo>
                <a:lnTo>
                  <a:pt x="3962" y="7997"/>
                </a:lnTo>
                <a:lnTo>
                  <a:pt x="4292" y="8034"/>
                </a:lnTo>
                <a:lnTo>
                  <a:pt x="4659" y="7997"/>
                </a:lnTo>
                <a:lnTo>
                  <a:pt x="5026" y="7960"/>
                </a:lnTo>
                <a:lnTo>
                  <a:pt x="5356" y="7850"/>
                </a:lnTo>
                <a:lnTo>
                  <a:pt x="5686" y="7704"/>
                </a:lnTo>
                <a:lnTo>
                  <a:pt x="5979" y="7483"/>
                </a:lnTo>
                <a:lnTo>
                  <a:pt x="6236" y="7227"/>
                </a:lnTo>
                <a:lnTo>
                  <a:pt x="6383" y="6933"/>
                </a:lnTo>
                <a:lnTo>
                  <a:pt x="6456" y="6640"/>
                </a:lnTo>
                <a:lnTo>
                  <a:pt x="6530" y="6346"/>
                </a:lnTo>
                <a:lnTo>
                  <a:pt x="6493" y="6016"/>
                </a:lnTo>
                <a:lnTo>
                  <a:pt x="6420" y="5759"/>
                </a:lnTo>
                <a:lnTo>
                  <a:pt x="6273" y="5503"/>
                </a:lnTo>
                <a:lnTo>
                  <a:pt x="6163" y="5393"/>
                </a:lnTo>
                <a:lnTo>
                  <a:pt x="5979" y="5246"/>
                </a:lnTo>
                <a:lnTo>
                  <a:pt x="5833" y="5099"/>
                </a:lnTo>
                <a:lnTo>
                  <a:pt x="5796" y="5026"/>
                </a:lnTo>
                <a:lnTo>
                  <a:pt x="5796" y="4952"/>
                </a:lnTo>
                <a:lnTo>
                  <a:pt x="5759" y="4879"/>
                </a:lnTo>
                <a:lnTo>
                  <a:pt x="5723" y="4806"/>
                </a:lnTo>
                <a:lnTo>
                  <a:pt x="5649" y="4732"/>
                </a:lnTo>
                <a:lnTo>
                  <a:pt x="5539" y="4696"/>
                </a:lnTo>
                <a:lnTo>
                  <a:pt x="5209" y="4659"/>
                </a:lnTo>
                <a:lnTo>
                  <a:pt x="5136" y="4586"/>
                </a:lnTo>
                <a:lnTo>
                  <a:pt x="5136" y="4512"/>
                </a:lnTo>
                <a:lnTo>
                  <a:pt x="5062" y="4439"/>
                </a:lnTo>
                <a:lnTo>
                  <a:pt x="4585" y="4439"/>
                </a:lnTo>
                <a:lnTo>
                  <a:pt x="4475" y="4402"/>
                </a:lnTo>
                <a:close/>
                <a:moveTo>
                  <a:pt x="1761" y="7447"/>
                </a:moveTo>
                <a:lnTo>
                  <a:pt x="1908" y="7483"/>
                </a:lnTo>
                <a:lnTo>
                  <a:pt x="2054" y="7520"/>
                </a:lnTo>
                <a:lnTo>
                  <a:pt x="2164" y="7630"/>
                </a:lnTo>
                <a:lnTo>
                  <a:pt x="2275" y="7740"/>
                </a:lnTo>
                <a:lnTo>
                  <a:pt x="2348" y="7887"/>
                </a:lnTo>
                <a:lnTo>
                  <a:pt x="2348" y="8070"/>
                </a:lnTo>
                <a:lnTo>
                  <a:pt x="2348" y="8107"/>
                </a:lnTo>
                <a:lnTo>
                  <a:pt x="2311" y="8144"/>
                </a:lnTo>
                <a:lnTo>
                  <a:pt x="2238" y="8144"/>
                </a:lnTo>
                <a:lnTo>
                  <a:pt x="2128" y="8070"/>
                </a:lnTo>
                <a:lnTo>
                  <a:pt x="2018" y="7960"/>
                </a:lnTo>
                <a:lnTo>
                  <a:pt x="1908" y="7814"/>
                </a:lnTo>
                <a:lnTo>
                  <a:pt x="1724" y="7520"/>
                </a:lnTo>
                <a:lnTo>
                  <a:pt x="1651" y="7447"/>
                </a:lnTo>
                <a:close/>
                <a:moveTo>
                  <a:pt x="14233" y="7630"/>
                </a:moveTo>
                <a:lnTo>
                  <a:pt x="14159" y="7667"/>
                </a:lnTo>
                <a:lnTo>
                  <a:pt x="14123" y="7740"/>
                </a:lnTo>
                <a:lnTo>
                  <a:pt x="14013" y="7960"/>
                </a:lnTo>
                <a:lnTo>
                  <a:pt x="14013" y="8070"/>
                </a:lnTo>
                <a:lnTo>
                  <a:pt x="14049" y="8180"/>
                </a:lnTo>
                <a:lnTo>
                  <a:pt x="14086" y="8254"/>
                </a:lnTo>
                <a:lnTo>
                  <a:pt x="14159" y="8290"/>
                </a:lnTo>
                <a:lnTo>
                  <a:pt x="14306" y="8290"/>
                </a:lnTo>
                <a:lnTo>
                  <a:pt x="14416" y="8254"/>
                </a:lnTo>
                <a:lnTo>
                  <a:pt x="14453" y="8180"/>
                </a:lnTo>
                <a:lnTo>
                  <a:pt x="14490" y="8107"/>
                </a:lnTo>
                <a:lnTo>
                  <a:pt x="14490" y="7997"/>
                </a:lnTo>
                <a:lnTo>
                  <a:pt x="14490" y="7924"/>
                </a:lnTo>
                <a:lnTo>
                  <a:pt x="14490" y="7777"/>
                </a:lnTo>
                <a:lnTo>
                  <a:pt x="14453" y="7704"/>
                </a:lnTo>
                <a:lnTo>
                  <a:pt x="14416" y="7667"/>
                </a:lnTo>
                <a:lnTo>
                  <a:pt x="14306" y="7630"/>
                </a:lnTo>
                <a:close/>
                <a:moveTo>
                  <a:pt x="7410" y="6236"/>
                </a:moveTo>
                <a:lnTo>
                  <a:pt x="7300" y="6310"/>
                </a:lnTo>
                <a:lnTo>
                  <a:pt x="7227" y="6346"/>
                </a:lnTo>
                <a:lnTo>
                  <a:pt x="7190" y="6420"/>
                </a:lnTo>
                <a:lnTo>
                  <a:pt x="7153" y="6566"/>
                </a:lnTo>
                <a:lnTo>
                  <a:pt x="7153" y="6750"/>
                </a:lnTo>
                <a:lnTo>
                  <a:pt x="7190" y="6933"/>
                </a:lnTo>
                <a:lnTo>
                  <a:pt x="7227" y="7007"/>
                </a:lnTo>
                <a:lnTo>
                  <a:pt x="7300" y="7080"/>
                </a:lnTo>
                <a:lnTo>
                  <a:pt x="7667" y="7153"/>
                </a:lnTo>
                <a:lnTo>
                  <a:pt x="7410" y="7373"/>
                </a:lnTo>
                <a:lnTo>
                  <a:pt x="7263" y="7520"/>
                </a:lnTo>
                <a:lnTo>
                  <a:pt x="7190" y="7593"/>
                </a:lnTo>
                <a:lnTo>
                  <a:pt x="7153" y="7704"/>
                </a:lnTo>
                <a:lnTo>
                  <a:pt x="7153" y="7887"/>
                </a:lnTo>
                <a:lnTo>
                  <a:pt x="7227" y="8070"/>
                </a:lnTo>
                <a:lnTo>
                  <a:pt x="7337" y="8180"/>
                </a:lnTo>
                <a:lnTo>
                  <a:pt x="7483" y="8290"/>
                </a:lnTo>
                <a:lnTo>
                  <a:pt x="7520" y="8400"/>
                </a:lnTo>
                <a:lnTo>
                  <a:pt x="7557" y="8474"/>
                </a:lnTo>
                <a:lnTo>
                  <a:pt x="7593" y="8511"/>
                </a:lnTo>
                <a:lnTo>
                  <a:pt x="7740" y="8511"/>
                </a:lnTo>
                <a:lnTo>
                  <a:pt x="7813" y="8437"/>
                </a:lnTo>
                <a:lnTo>
                  <a:pt x="7850" y="8364"/>
                </a:lnTo>
                <a:lnTo>
                  <a:pt x="7923" y="8217"/>
                </a:lnTo>
                <a:lnTo>
                  <a:pt x="7923" y="8144"/>
                </a:lnTo>
                <a:lnTo>
                  <a:pt x="7887" y="8070"/>
                </a:lnTo>
                <a:lnTo>
                  <a:pt x="7850" y="7997"/>
                </a:lnTo>
                <a:lnTo>
                  <a:pt x="7777" y="7960"/>
                </a:lnTo>
                <a:lnTo>
                  <a:pt x="7667" y="7924"/>
                </a:lnTo>
                <a:lnTo>
                  <a:pt x="7630" y="7887"/>
                </a:lnTo>
                <a:lnTo>
                  <a:pt x="7630" y="7814"/>
                </a:lnTo>
                <a:lnTo>
                  <a:pt x="7630" y="7777"/>
                </a:lnTo>
                <a:lnTo>
                  <a:pt x="7703" y="7667"/>
                </a:lnTo>
                <a:lnTo>
                  <a:pt x="7850" y="7593"/>
                </a:lnTo>
                <a:lnTo>
                  <a:pt x="7997" y="7410"/>
                </a:lnTo>
                <a:lnTo>
                  <a:pt x="8107" y="7190"/>
                </a:lnTo>
                <a:lnTo>
                  <a:pt x="8107" y="7080"/>
                </a:lnTo>
                <a:lnTo>
                  <a:pt x="8070" y="6970"/>
                </a:lnTo>
                <a:lnTo>
                  <a:pt x="8034" y="6897"/>
                </a:lnTo>
                <a:lnTo>
                  <a:pt x="7960" y="6823"/>
                </a:lnTo>
                <a:lnTo>
                  <a:pt x="7740" y="6750"/>
                </a:lnTo>
                <a:lnTo>
                  <a:pt x="7520" y="6713"/>
                </a:lnTo>
                <a:lnTo>
                  <a:pt x="7557" y="6566"/>
                </a:lnTo>
                <a:lnTo>
                  <a:pt x="7593" y="6493"/>
                </a:lnTo>
                <a:lnTo>
                  <a:pt x="7667" y="6456"/>
                </a:lnTo>
                <a:lnTo>
                  <a:pt x="7703" y="6383"/>
                </a:lnTo>
                <a:lnTo>
                  <a:pt x="7667" y="6310"/>
                </a:lnTo>
                <a:lnTo>
                  <a:pt x="7593" y="6236"/>
                </a:lnTo>
                <a:close/>
                <a:moveTo>
                  <a:pt x="1651" y="6897"/>
                </a:moveTo>
                <a:lnTo>
                  <a:pt x="1578" y="6933"/>
                </a:lnTo>
                <a:lnTo>
                  <a:pt x="1541" y="7007"/>
                </a:lnTo>
                <a:lnTo>
                  <a:pt x="1504" y="7080"/>
                </a:lnTo>
                <a:lnTo>
                  <a:pt x="1504" y="7227"/>
                </a:lnTo>
                <a:lnTo>
                  <a:pt x="1541" y="7300"/>
                </a:lnTo>
                <a:lnTo>
                  <a:pt x="1578" y="7373"/>
                </a:lnTo>
                <a:lnTo>
                  <a:pt x="1541" y="7410"/>
                </a:lnTo>
                <a:lnTo>
                  <a:pt x="1504" y="7410"/>
                </a:lnTo>
                <a:lnTo>
                  <a:pt x="1468" y="7483"/>
                </a:lnTo>
                <a:lnTo>
                  <a:pt x="1431" y="7557"/>
                </a:lnTo>
                <a:lnTo>
                  <a:pt x="1468" y="7814"/>
                </a:lnTo>
                <a:lnTo>
                  <a:pt x="1578" y="8034"/>
                </a:lnTo>
                <a:lnTo>
                  <a:pt x="1724" y="8254"/>
                </a:lnTo>
                <a:lnTo>
                  <a:pt x="1908" y="8437"/>
                </a:lnTo>
                <a:lnTo>
                  <a:pt x="2128" y="8547"/>
                </a:lnTo>
                <a:lnTo>
                  <a:pt x="2238" y="8584"/>
                </a:lnTo>
                <a:lnTo>
                  <a:pt x="2348" y="8621"/>
                </a:lnTo>
                <a:lnTo>
                  <a:pt x="2458" y="8621"/>
                </a:lnTo>
                <a:lnTo>
                  <a:pt x="2568" y="8547"/>
                </a:lnTo>
                <a:lnTo>
                  <a:pt x="2641" y="8474"/>
                </a:lnTo>
                <a:lnTo>
                  <a:pt x="2715" y="8364"/>
                </a:lnTo>
                <a:lnTo>
                  <a:pt x="2788" y="8144"/>
                </a:lnTo>
                <a:lnTo>
                  <a:pt x="2788" y="7960"/>
                </a:lnTo>
                <a:lnTo>
                  <a:pt x="2751" y="7740"/>
                </a:lnTo>
                <a:lnTo>
                  <a:pt x="2678" y="7557"/>
                </a:lnTo>
                <a:lnTo>
                  <a:pt x="2531" y="7373"/>
                </a:lnTo>
                <a:lnTo>
                  <a:pt x="2385" y="7227"/>
                </a:lnTo>
                <a:lnTo>
                  <a:pt x="2201" y="7117"/>
                </a:lnTo>
                <a:lnTo>
                  <a:pt x="1981" y="7043"/>
                </a:lnTo>
                <a:lnTo>
                  <a:pt x="1908" y="6933"/>
                </a:lnTo>
                <a:lnTo>
                  <a:pt x="1834" y="6897"/>
                </a:lnTo>
                <a:close/>
                <a:moveTo>
                  <a:pt x="14306" y="7227"/>
                </a:moveTo>
                <a:lnTo>
                  <a:pt x="14453" y="7263"/>
                </a:lnTo>
                <a:lnTo>
                  <a:pt x="14563" y="7300"/>
                </a:lnTo>
                <a:lnTo>
                  <a:pt x="14636" y="7410"/>
                </a:lnTo>
                <a:lnTo>
                  <a:pt x="14673" y="7520"/>
                </a:lnTo>
                <a:lnTo>
                  <a:pt x="14673" y="7667"/>
                </a:lnTo>
                <a:lnTo>
                  <a:pt x="14673" y="7814"/>
                </a:lnTo>
                <a:lnTo>
                  <a:pt x="14600" y="8070"/>
                </a:lnTo>
                <a:lnTo>
                  <a:pt x="14490" y="8290"/>
                </a:lnTo>
                <a:lnTo>
                  <a:pt x="14343" y="8511"/>
                </a:lnTo>
                <a:lnTo>
                  <a:pt x="14269" y="8584"/>
                </a:lnTo>
                <a:lnTo>
                  <a:pt x="14196" y="8621"/>
                </a:lnTo>
                <a:lnTo>
                  <a:pt x="14123" y="8621"/>
                </a:lnTo>
                <a:lnTo>
                  <a:pt x="14049" y="8584"/>
                </a:lnTo>
                <a:lnTo>
                  <a:pt x="14013" y="8547"/>
                </a:lnTo>
                <a:lnTo>
                  <a:pt x="13976" y="8474"/>
                </a:lnTo>
                <a:lnTo>
                  <a:pt x="13903" y="8290"/>
                </a:lnTo>
                <a:lnTo>
                  <a:pt x="13939" y="8034"/>
                </a:lnTo>
                <a:lnTo>
                  <a:pt x="13976" y="7777"/>
                </a:lnTo>
                <a:lnTo>
                  <a:pt x="14086" y="7263"/>
                </a:lnTo>
                <a:lnTo>
                  <a:pt x="14306" y="7227"/>
                </a:lnTo>
                <a:close/>
                <a:moveTo>
                  <a:pt x="14233" y="6750"/>
                </a:moveTo>
                <a:lnTo>
                  <a:pt x="14123" y="6786"/>
                </a:lnTo>
                <a:lnTo>
                  <a:pt x="13866" y="6786"/>
                </a:lnTo>
                <a:lnTo>
                  <a:pt x="13829" y="6823"/>
                </a:lnTo>
                <a:lnTo>
                  <a:pt x="13756" y="6933"/>
                </a:lnTo>
                <a:lnTo>
                  <a:pt x="13609" y="7373"/>
                </a:lnTo>
                <a:lnTo>
                  <a:pt x="13499" y="7850"/>
                </a:lnTo>
                <a:lnTo>
                  <a:pt x="13462" y="8107"/>
                </a:lnTo>
                <a:lnTo>
                  <a:pt x="13462" y="8327"/>
                </a:lnTo>
                <a:lnTo>
                  <a:pt x="13499" y="8584"/>
                </a:lnTo>
                <a:lnTo>
                  <a:pt x="13572" y="8804"/>
                </a:lnTo>
                <a:lnTo>
                  <a:pt x="13683" y="8914"/>
                </a:lnTo>
                <a:lnTo>
                  <a:pt x="13829" y="9024"/>
                </a:lnTo>
                <a:lnTo>
                  <a:pt x="13976" y="9097"/>
                </a:lnTo>
                <a:lnTo>
                  <a:pt x="14123" y="9134"/>
                </a:lnTo>
                <a:lnTo>
                  <a:pt x="14343" y="9097"/>
                </a:lnTo>
                <a:lnTo>
                  <a:pt x="14490" y="9024"/>
                </a:lnTo>
                <a:lnTo>
                  <a:pt x="14600" y="8877"/>
                </a:lnTo>
                <a:lnTo>
                  <a:pt x="14746" y="8731"/>
                </a:lnTo>
                <a:lnTo>
                  <a:pt x="14966" y="8400"/>
                </a:lnTo>
                <a:lnTo>
                  <a:pt x="15076" y="8180"/>
                </a:lnTo>
                <a:lnTo>
                  <a:pt x="15113" y="7997"/>
                </a:lnTo>
                <a:lnTo>
                  <a:pt x="15150" y="7814"/>
                </a:lnTo>
                <a:lnTo>
                  <a:pt x="15150" y="7593"/>
                </a:lnTo>
                <a:lnTo>
                  <a:pt x="15113" y="7410"/>
                </a:lnTo>
                <a:lnTo>
                  <a:pt x="15040" y="7190"/>
                </a:lnTo>
                <a:lnTo>
                  <a:pt x="15003" y="7080"/>
                </a:lnTo>
                <a:lnTo>
                  <a:pt x="14893" y="7007"/>
                </a:lnTo>
                <a:lnTo>
                  <a:pt x="14673" y="6823"/>
                </a:lnTo>
                <a:lnTo>
                  <a:pt x="14526" y="6786"/>
                </a:lnTo>
                <a:lnTo>
                  <a:pt x="14379" y="6750"/>
                </a:lnTo>
                <a:close/>
                <a:moveTo>
                  <a:pt x="6273" y="7887"/>
                </a:moveTo>
                <a:lnTo>
                  <a:pt x="6199" y="7924"/>
                </a:lnTo>
                <a:lnTo>
                  <a:pt x="6126" y="7997"/>
                </a:lnTo>
                <a:lnTo>
                  <a:pt x="5979" y="8107"/>
                </a:lnTo>
                <a:lnTo>
                  <a:pt x="5869" y="8290"/>
                </a:lnTo>
                <a:lnTo>
                  <a:pt x="5796" y="8474"/>
                </a:lnTo>
                <a:lnTo>
                  <a:pt x="5796" y="8584"/>
                </a:lnTo>
                <a:lnTo>
                  <a:pt x="5833" y="8657"/>
                </a:lnTo>
                <a:lnTo>
                  <a:pt x="5906" y="8694"/>
                </a:lnTo>
                <a:lnTo>
                  <a:pt x="6236" y="8694"/>
                </a:lnTo>
                <a:lnTo>
                  <a:pt x="6420" y="8767"/>
                </a:lnTo>
                <a:lnTo>
                  <a:pt x="6199" y="9024"/>
                </a:lnTo>
                <a:lnTo>
                  <a:pt x="6199" y="9061"/>
                </a:lnTo>
                <a:lnTo>
                  <a:pt x="6199" y="9134"/>
                </a:lnTo>
                <a:lnTo>
                  <a:pt x="6236" y="9244"/>
                </a:lnTo>
                <a:lnTo>
                  <a:pt x="6346" y="9354"/>
                </a:lnTo>
                <a:lnTo>
                  <a:pt x="6456" y="9391"/>
                </a:lnTo>
                <a:lnTo>
                  <a:pt x="6713" y="9391"/>
                </a:lnTo>
                <a:lnTo>
                  <a:pt x="6786" y="9318"/>
                </a:lnTo>
                <a:lnTo>
                  <a:pt x="6860" y="9207"/>
                </a:lnTo>
                <a:lnTo>
                  <a:pt x="6823" y="9097"/>
                </a:lnTo>
                <a:lnTo>
                  <a:pt x="6750" y="9024"/>
                </a:lnTo>
                <a:lnTo>
                  <a:pt x="6860" y="8951"/>
                </a:lnTo>
                <a:lnTo>
                  <a:pt x="6933" y="8877"/>
                </a:lnTo>
                <a:lnTo>
                  <a:pt x="6933" y="8804"/>
                </a:lnTo>
                <a:lnTo>
                  <a:pt x="6933" y="8731"/>
                </a:lnTo>
                <a:lnTo>
                  <a:pt x="6896" y="8621"/>
                </a:lnTo>
                <a:lnTo>
                  <a:pt x="6750" y="8511"/>
                </a:lnTo>
                <a:lnTo>
                  <a:pt x="6603" y="8437"/>
                </a:lnTo>
                <a:lnTo>
                  <a:pt x="6456" y="8364"/>
                </a:lnTo>
                <a:lnTo>
                  <a:pt x="6273" y="8327"/>
                </a:lnTo>
                <a:lnTo>
                  <a:pt x="6346" y="8180"/>
                </a:lnTo>
                <a:lnTo>
                  <a:pt x="6420" y="8034"/>
                </a:lnTo>
                <a:lnTo>
                  <a:pt x="6420" y="7960"/>
                </a:lnTo>
                <a:lnTo>
                  <a:pt x="6383" y="7924"/>
                </a:lnTo>
                <a:lnTo>
                  <a:pt x="6346" y="7924"/>
                </a:lnTo>
                <a:lnTo>
                  <a:pt x="6273" y="7887"/>
                </a:lnTo>
                <a:close/>
                <a:moveTo>
                  <a:pt x="7630" y="551"/>
                </a:moveTo>
                <a:lnTo>
                  <a:pt x="7777" y="587"/>
                </a:lnTo>
                <a:lnTo>
                  <a:pt x="7923" y="661"/>
                </a:lnTo>
                <a:lnTo>
                  <a:pt x="8437" y="1101"/>
                </a:lnTo>
                <a:lnTo>
                  <a:pt x="8657" y="1321"/>
                </a:lnTo>
                <a:lnTo>
                  <a:pt x="8877" y="1578"/>
                </a:lnTo>
                <a:lnTo>
                  <a:pt x="9061" y="1834"/>
                </a:lnTo>
                <a:lnTo>
                  <a:pt x="9207" y="2128"/>
                </a:lnTo>
                <a:lnTo>
                  <a:pt x="9281" y="2421"/>
                </a:lnTo>
                <a:lnTo>
                  <a:pt x="9317" y="2752"/>
                </a:lnTo>
                <a:lnTo>
                  <a:pt x="9281" y="3082"/>
                </a:lnTo>
                <a:lnTo>
                  <a:pt x="9244" y="3375"/>
                </a:lnTo>
                <a:lnTo>
                  <a:pt x="9024" y="3962"/>
                </a:lnTo>
                <a:lnTo>
                  <a:pt x="8804" y="4512"/>
                </a:lnTo>
                <a:lnTo>
                  <a:pt x="8584" y="5099"/>
                </a:lnTo>
                <a:lnTo>
                  <a:pt x="8547" y="5356"/>
                </a:lnTo>
                <a:lnTo>
                  <a:pt x="8510" y="5613"/>
                </a:lnTo>
                <a:lnTo>
                  <a:pt x="8510" y="5869"/>
                </a:lnTo>
                <a:lnTo>
                  <a:pt x="8547" y="6163"/>
                </a:lnTo>
                <a:lnTo>
                  <a:pt x="8584" y="6310"/>
                </a:lnTo>
                <a:lnTo>
                  <a:pt x="8657" y="6493"/>
                </a:lnTo>
                <a:lnTo>
                  <a:pt x="8804" y="6823"/>
                </a:lnTo>
                <a:lnTo>
                  <a:pt x="8987" y="7117"/>
                </a:lnTo>
                <a:lnTo>
                  <a:pt x="9134" y="7447"/>
                </a:lnTo>
                <a:lnTo>
                  <a:pt x="9207" y="7777"/>
                </a:lnTo>
                <a:lnTo>
                  <a:pt x="9244" y="8144"/>
                </a:lnTo>
                <a:lnTo>
                  <a:pt x="9207" y="8474"/>
                </a:lnTo>
                <a:lnTo>
                  <a:pt x="9097" y="8804"/>
                </a:lnTo>
                <a:lnTo>
                  <a:pt x="8951" y="9134"/>
                </a:lnTo>
                <a:lnTo>
                  <a:pt x="8767" y="9428"/>
                </a:lnTo>
                <a:lnTo>
                  <a:pt x="8510" y="9684"/>
                </a:lnTo>
                <a:lnTo>
                  <a:pt x="8254" y="9904"/>
                </a:lnTo>
                <a:lnTo>
                  <a:pt x="7960" y="10051"/>
                </a:lnTo>
                <a:lnTo>
                  <a:pt x="7667" y="10198"/>
                </a:lnTo>
                <a:lnTo>
                  <a:pt x="7373" y="10308"/>
                </a:lnTo>
                <a:lnTo>
                  <a:pt x="7043" y="10345"/>
                </a:lnTo>
                <a:lnTo>
                  <a:pt x="6676" y="10418"/>
                </a:lnTo>
                <a:lnTo>
                  <a:pt x="6493" y="10381"/>
                </a:lnTo>
                <a:lnTo>
                  <a:pt x="6309" y="10345"/>
                </a:lnTo>
                <a:lnTo>
                  <a:pt x="6163" y="10235"/>
                </a:lnTo>
                <a:lnTo>
                  <a:pt x="6016" y="10088"/>
                </a:lnTo>
                <a:lnTo>
                  <a:pt x="5906" y="9941"/>
                </a:lnTo>
                <a:lnTo>
                  <a:pt x="5759" y="9831"/>
                </a:lnTo>
                <a:lnTo>
                  <a:pt x="5649" y="9758"/>
                </a:lnTo>
                <a:lnTo>
                  <a:pt x="5502" y="9684"/>
                </a:lnTo>
                <a:lnTo>
                  <a:pt x="5209" y="9611"/>
                </a:lnTo>
                <a:lnTo>
                  <a:pt x="4916" y="9611"/>
                </a:lnTo>
                <a:lnTo>
                  <a:pt x="4622" y="9684"/>
                </a:lnTo>
                <a:lnTo>
                  <a:pt x="3999" y="9868"/>
                </a:lnTo>
                <a:lnTo>
                  <a:pt x="3705" y="9978"/>
                </a:lnTo>
                <a:lnTo>
                  <a:pt x="3412" y="10051"/>
                </a:lnTo>
                <a:lnTo>
                  <a:pt x="3118" y="10088"/>
                </a:lnTo>
                <a:lnTo>
                  <a:pt x="2825" y="10051"/>
                </a:lnTo>
                <a:lnTo>
                  <a:pt x="2495" y="10014"/>
                </a:lnTo>
                <a:lnTo>
                  <a:pt x="2201" y="9904"/>
                </a:lnTo>
                <a:lnTo>
                  <a:pt x="1944" y="9794"/>
                </a:lnTo>
                <a:lnTo>
                  <a:pt x="1651" y="9648"/>
                </a:lnTo>
                <a:lnTo>
                  <a:pt x="1394" y="9464"/>
                </a:lnTo>
                <a:lnTo>
                  <a:pt x="1174" y="9281"/>
                </a:lnTo>
                <a:lnTo>
                  <a:pt x="954" y="8987"/>
                </a:lnTo>
                <a:lnTo>
                  <a:pt x="771" y="8694"/>
                </a:lnTo>
                <a:lnTo>
                  <a:pt x="624" y="8364"/>
                </a:lnTo>
                <a:lnTo>
                  <a:pt x="550" y="8034"/>
                </a:lnTo>
                <a:lnTo>
                  <a:pt x="514" y="7667"/>
                </a:lnTo>
                <a:lnTo>
                  <a:pt x="514" y="7337"/>
                </a:lnTo>
                <a:lnTo>
                  <a:pt x="587" y="6970"/>
                </a:lnTo>
                <a:lnTo>
                  <a:pt x="661" y="6640"/>
                </a:lnTo>
                <a:lnTo>
                  <a:pt x="807" y="6310"/>
                </a:lnTo>
                <a:lnTo>
                  <a:pt x="991" y="6016"/>
                </a:lnTo>
                <a:lnTo>
                  <a:pt x="1211" y="5759"/>
                </a:lnTo>
                <a:lnTo>
                  <a:pt x="1468" y="5539"/>
                </a:lnTo>
                <a:lnTo>
                  <a:pt x="2018" y="5099"/>
                </a:lnTo>
                <a:lnTo>
                  <a:pt x="2568" y="4622"/>
                </a:lnTo>
                <a:lnTo>
                  <a:pt x="2788" y="4366"/>
                </a:lnTo>
                <a:lnTo>
                  <a:pt x="2971" y="4109"/>
                </a:lnTo>
                <a:lnTo>
                  <a:pt x="3082" y="3815"/>
                </a:lnTo>
                <a:lnTo>
                  <a:pt x="3192" y="3485"/>
                </a:lnTo>
                <a:lnTo>
                  <a:pt x="3265" y="3118"/>
                </a:lnTo>
                <a:lnTo>
                  <a:pt x="3302" y="2715"/>
                </a:lnTo>
                <a:lnTo>
                  <a:pt x="3375" y="2348"/>
                </a:lnTo>
                <a:lnTo>
                  <a:pt x="3448" y="2165"/>
                </a:lnTo>
                <a:lnTo>
                  <a:pt x="3558" y="1981"/>
                </a:lnTo>
                <a:lnTo>
                  <a:pt x="3705" y="1798"/>
                </a:lnTo>
                <a:lnTo>
                  <a:pt x="3852" y="1651"/>
                </a:lnTo>
                <a:lnTo>
                  <a:pt x="4072" y="1541"/>
                </a:lnTo>
                <a:lnTo>
                  <a:pt x="4292" y="1468"/>
                </a:lnTo>
                <a:lnTo>
                  <a:pt x="4512" y="1431"/>
                </a:lnTo>
                <a:lnTo>
                  <a:pt x="4769" y="1394"/>
                </a:lnTo>
                <a:lnTo>
                  <a:pt x="4989" y="1394"/>
                </a:lnTo>
                <a:lnTo>
                  <a:pt x="5209" y="1468"/>
                </a:lnTo>
                <a:lnTo>
                  <a:pt x="4952" y="1688"/>
                </a:lnTo>
                <a:lnTo>
                  <a:pt x="4916" y="1761"/>
                </a:lnTo>
                <a:lnTo>
                  <a:pt x="4879" y="1834"/>
                </a:lnTo>
                <a:lnTo>
                  <a:pt x="4916" y="1981"/>
                </a:lnTo>
                <a:lnTo>
                  <a:pt x="4989" y="2091"/>
                </a:lnTo>
                <a:lnTo>
                  <a:pt x="5062" y="2128"/>
                </a:lnTo>
                <a:lnTo>
                  <a:pt x="5136" y="2128"/>
                </a:lnTo>
                <a:lnTo>
                  <a:pt x="5319" y="2091"/>
                </a:lnTo>
                <a:lnTo>
                  <a:pt x="5429" y="2018"/>
                </a:lnTo>
                <a:lnTo>
                  <a:pt x="5539" y="1945"/>
                </a:lnTo>
                <a:lnTo>
                  <a:pt x="5613" y="1798"/>
                </a:lnTo>
                <a:lnTo>
                  <a:pt x="5759" y="1651"/>
                </a:lnTo>
                <a:lnTo>
                  <a:pt x="5833" y="1614"/>
                </a:lnTo>
                <a:lnTo>
                  <a:pt x="5869" y="1578"/>
                </a:lnTo>
                <a:lnTo>
                  <a:pt x="6420" y="1138"/>
                </a:lnTo>
                <a:lnTo>
                  <a:pt x="7006" y="771"/>
                </a:lnTo>
                <a:lnTo>
                  <a:pt x="7337" y="624"/>
                </a:lnTo>
                <a:lnTo>
                  <a:pt x="7483" y="551"/>
                </a:lnTo>
                <a:close/>
                <a:moveTo>
                  <a:pt x="10821" y="9281"/>
                </a:moveTo>
                <a:lnTo>
                  <a:pt x="10968" y="9538"/>
                </a:lnTo>
                <a:lnTo>
                  <a:pt x="11115" y="9758"/>
                </a:lnTo>
                <a:lnTo>
                  <a:pt x="11335" y="9978"/>
                </a:lnTo>
                <a:lnTo>
                  <a:pt x="11592" y="10161"/>
                </a:lnTo>
                <a:lnTo>
                  <a:pt x="11408" y="10418"/>
                </a:lnTo>
                <a:lnTo>
                  <a:pt x="11188" y="10198"/>
                </a:lnTo>
                <a:lnTo>
                  <a:pt x="10968" y="9978"/>
                </a:lnTo>
                <a:lnTo>
                  <a:pt x="10711" y="9831"/>
                </a:lnTo>
                <a:lnTo>
                  <a:pt x="10455" y="9648"/>
                </a:lnTo>
                <a:lnTo>
                  <a:pt x="10601" y="9464"/>
                </a:lnTo>
                <a:lnTo>
                  <a:pt x="10821" y="9281"/>
                </a:lnTo>
                <a:close/>
                <a:moveTo>
                  <a:pt x="13903" y="9941"/>
                </a:moveTo>
                <a:lnTo>
                  <a:pt x="13829" y="9978"/>
                </a:lnTo>
                <a:lnTo>
                  <a:pt x="13756" y="10014"/>
                </a:lnTo>
                <a:lnTo>
                  <a:pt x="13719" y="10014"/>
                </a:lnTo>
                <a:lnTo>
                  <a:pt x="13719" y="10051"/>
                </a:lnTo>
                <a:lnTo>
                  <a:pt x="13646" y="10161"/>
                </a:lnTo>
                <a:lnTo>
                  <a:pt x="13609" y="10271"/>
                </a:lnTo>
                <a:lnTo>
                  <a:pt x="13646" y="10418"/>
                </a:lnTo>
                <a:lnTo>
                  <a:pt x="13719" y="10565"/>
                </a:lnTo>
                <a:lnTo>
                  <a:pt x="13829" y="10638"/>
                </a:lnTo>
                <a:lnTo>
                  <a:pt x="13939" y="10675"/>
                </a:lnTo>
                <a:lnTo>
                  <a:pt x="14049" y="10638"/>
                </a:lnTo>
                <a:lnTo>
                  <a:pt x="14159" y="10601"/>
                </a:lnTo>
                <a:lnTo>
                  <a:pt x="14269" y="10491"/>
                </a:lnTo>
                <a:lnTo>
                  <a:pt x="14343" y="10418"/>
                </a:lnTo>
                <a:lnTo>
                  <a:pt x="14379" y="10308"/>
                </a:lnTo>
                <a:lnTo>
                  <a:pt x="14379" y="10271"/>
                </a:lnTo>
                <a:lnTo>
                  <a:pt x="14379" y="10198"/>
                </a:lnTo>
                <a:lnTo>
                  <a:pt x="14306" y="10124"/>
                </a:lnTo>
                <a:lnTo>
                  <a:pt x="14233" y="10051"/>
                </a:lnTo>
                <a:lnTo>
                  <a:pt x="14159" y="10014"/>
                </a:lnTo>
                <a:lnTo>
                  <a:pt x="14086" y="9978"/>
                </a:lnTo>
                <a:lnTo>
                  <a:pt x="13939" y="9941"/>
                </a:lnTo>
                <a:close/>
                <a:moveTo>
                  <a:pt x="7593" y="0"/>
                </a:moveTo>
                <a:lnTo>
                  <a:pt x="7447" y="37"/>
                </a:lnTo>
                <a:lnTo>
                  <a:pt x="7190" y="110"/>
                </a:lnTo>
                <a:lnTo>
                  <a:pt x="6970" y="221"/>
                </a:lnTo>
                <a:lnTo>
                  <a:pt x="6566" y="441"/>
                </a:lnTo>
                <a:lnTo>
                  <a:pt x="6199" y="697"/>
                </a:lnTo>
                <a:lnTo>
                  <a:pt x="5502" y="1211"/>
                </a:lnTo>
                <a:lnTo>
                  <a:pt x="5209" y="1064"/>
                </a:lnTo>
                <a:lnTo>
                  <a:pt x="4916" y="991"/>
                </a:lnTo>
                <a:lnTo>
                  <a:pt x="4585" y="991"/>
                </a:lnTo>
                <a:lnTo>
                  <a:pt x="4255" y="1027"/>
                </a:lnTo>
                <a:lnTo>
                  <a:pt x="3999" y="1101"/>
                </a:lnTo>
                <a:lnTo>
                  <a:pt x="3778" y="1211"/>
                </a:lnTo>
                <a:lnTo>
                  <a:pt x="3595" y="1358"/>
                </a:lnTo>
                <a:lnTo>
                  <a:pt x="3412" y="1504"/>
                </a:lnTo>
                <a:lnTo>
                  <a:pt x="3228" y="1688"/>
                </a:lnTo>
                <a:lnTo>
                  <a:pt x="3118" y="1908"/>
                </a:lnTo>
                <a:lnTo>
                  <a:pt x="3008" y="2128"/>
                </a:lnTo>
                <a:lnTo>
                  <a:pt x="2935" y="2348"/>
                </a:lnTo>
                <a:lnTo>
                  <a:pt x="2861" y="2678"/>
                </a:lnTo>
                <a:lnTo>
                  <a:pt x="2788" y="3008"/>
                </a:lnTo>
                <a:lnTo>
                  <a:pt x="2751" y="3338"/>
                </a:lnTo>
                <a:lnTo>
                  <a:pt x="2641" y="3669"/>
                </a:lnTo>
                <a:lnTo>
                  <a:pt x="2605" y="3852"/>
                </a:lnTo>
                <a:lnTo>
                  <a:pt x="2495" y="3999"/>
                </a:lnTo>
                <a:lnTo>
                  <a:pt x="2275" y="4255"/>
                </a:lnTo>
                <a:lnTo>
                  <a:pt x="2018" y="4476"/>
                </a:lnTo>
                <a:lnTo>
                  <a:pt x="1761" y="4696"/>
                </a:lnTo>
                <a:lnTo>
                  <a:pt x="1284" y="5062"/>
                </a:lnTo>
                <a:lnTo>
                  <a:pt x="844" y="5466"/>
                </a:lnTo>
                <a:lnTo>
                  <a:pt x="661" y="5649"/>
                </a:lnTo>
                <a:lnTo>
                  <a:pt x="514" y="5906"/>
                </a:lnTo>
                <a:lnTo>
                  <a:pt x="367" y="6126"/>
                </a:lnTo>
                <a:lnTo>
                  <a:pt x="220" y="6420"/>
                </a:lnTo>
                <a:lnTo>
                  <a:pt x="110" y="6713"/>
                </a:lnTo>
                <a:lnTo>
                  <a:pt x="37" y="7007"/>
                </a:lnTo>
                <a:lnTo>
                  <a:pt x="0" y="7263"/>
                </a:lnTo>
                <a:lnTo>
                  <a:pt x="0" y="7557"/>
                </a:lnTo>
                <a:lnTo>
                  <a:pt x="37" y="7850"/>
                </a:lnTo>
                <a:lnTo>
                  <a:pt x="74" y="8144"/>
                </a:lnTo>
                <a:lnTo>
                  <a:pt x="147" y="8400"/>
                </a:lnTo>
                <a:lnTo>
                  <a:pt x="220" y="8657"/>
                </a:lnTo>
                <a:lnTo>
                  <a:pt x="367" y="8914"/>
                </a:lnTo>
                <a:lnTo>
                  <a:pt x="514" y="9171"/>
                </a:lnTo>
                <a:lnTo>
                  <a:pt x="661" y="9391"/>
                </a:lnTo>
                <a:lnTo>
                  <a:pt x="844" y="9611"/>
                </a:lnTo>
                <a:lnTo>
                  <a:pt x="1064" y="9831"/>
                </a:lnTo>
                <a:lnTo>
                  <a:pt x="1284" y="10014"/>
                </a:lnTo>
                <a:lnTo>
                  <a:pt x="1541" y="10161"/>
                </a:lnTo>
                <a:lnTo>
                  <a:pt x="1798" y="10308"/>
                </a:lnTo>
                <a:lnTo>
                  <a:pt x="2054" y="10381"/>
                </a:lnTo>
                <a:lnTo>
                  <a:pt x="2348" y="10491"/>
                </a:lnTo>
                <a:lnTo>
                  <a:pt x="2641" y="10528"/>
                </a:lnTo>
                <a:lnTo>
                  <a:pt x="2898" y="10565"/>
                </a:lnTo>
                <a:lnTo>
                  <a:pt x="3192" y="10565"/>
                </a:lnTo>
                <a:lnTo>
                  <a:pt x="3485" y="10528"/>
                </a:lnTo>
                <a:lnTo>
                  <a:pt x="3742" y="10491"/>
                </a:lnTo>
                <a:lnTo>
                  <a:pt x="4035" y="10418"/>
                </a:lnTo>
                <a:lnTo>
                  <a:pt x="4365" y="10271"/>
                </a:lnTo>
                <a:lnTo>
                  <a:pt x="4696" y="10161"/>
                </a:lnTo>
                <a:lnTo>
                  <a:pt x="4879" y="10124"/>
                </a:lnTo>
                <a:lnTo>
                  <a:pt x="5209" y="10124"/>
                </a:lnTo>
                <a:lnTo>
                  <a:pt x="5392" y="10161"/>
                </a:lnTo>
                <a:lnTo>
                  <a:pt x="5502" y="10271"/>
                </a:lnTo>
                <a:lnTo>
                  <a:pt x="5613" y="10381"/>
                </a:lnTo>
                <a:lnTo>
                  <a:pt x="5833" y="10601"/>
                </a:lnTo>
                <a:lnTo>
                  <a:pt x="5979" y="10711"/>
                </a:lnTo>
                <a:lnTo>
                  <a:pt x="6089" y="10785"/>
                </a:lnTo>
                <a:lnTo>
                  <a:pt x="6273" y="10858"/>
                </a:lnTo>
                <a:lnTo>
                  <a:pt x="6420" y="10895"/>
                </a:lnTo>
                <a:lnTo>
                  <a:pt x="6933" y="10895"/>
                </a:lnTo>
                <a:lnTo>
                  <a:pt x="7227" y="10858"/>
                </a:lnTo>
                <a:lnTo>
                  <a:pt x="7483" y="10821"/>
                </a:lnTo>
                <a:lnTo>
                  <a:pt x="7740" y="10748"/>
                </a:lnTo>
                <a:lnTo>
                  <a:pt x="7997" y="10638"/>
                </a:lnTo>
                <a:lnTo>
                  <a:pt x="8217" y="10528"/>
                </a:lnTo>
                <a:lnTo>
                  <a:pt x="8437" y="10381"/>
                </a:lnTo>
                <a:lnTo>
                  <a:pt x="8657" y="10198"/>
                </a:lnTo>
                <a:lnTo>
                  <a:pt x="8877" y="10014"/>
                </a:lnTo>
                <a:lnTo>
                  <a:pt x="9061" y="9831"/>
                </a:lnTo>
                <a:lnTo>
                  <a:pt x="9207" y="9611"/>
                </a:lnTo>
                <a:lnTo>
                  <a:pt x="9354" y="9391"/>
                </a:lnTo>
                <a:lnTo>
                  <a:pt x="9501" y="9171"/>
                </a:lnTo>
                <a:lnTo>
                  <a:pt x="9574" y="8914"/>
                </a:lnTo>
                <a:lnTo>
                  <a:pt x="9684" y="8694"/>
                </a:lnTo>
                <a:lnTo>
                  <a:pt x="9721" y="8400"/>
                </a:lnTo>
                <a:lnTo>
                  <a:pt x="9721" y="8144"/>
                </a:lnTo>
                <a:lnTo>
                  <a:pt x="9721" y="7887"/>
                </a:lnTo>
                <a:lnTo>
                  <a:pt x="9684" y="7630"/>
                </a:lnTo>
                <a:lnTo>
                  <a:pt x="9611" y="7373"/>
                </a:lnTo>
                <a:lnTo>
                  <a:pt x="9537" y="7117"/>
                </a:lnTo>
                <a:lnTo>
                  <a:pt x="9281" y="6640"/>
                </a:lnTo>
                <a:lnTo>
                  <a:pt x="9171" y="6383"/>
                </a:lnTo>
                <a:lnTo>
                  <a:pt x="9061" y="6090"/>
                </a:lnTo>
                <a:lnTo>
                  <a:pt x="9061" y="5833"/>
                </a:lnTo>
                <a:lnTo>
                  <a:pt x="9061" y="5576"/>
                </a:lnTo>
                <a:lnTo>
                  <a:pt x="9097" y="5319"/>
                </a:lnTo>
                <a:lnTo>
                  <a:pt x="9134" y="5062"/>
                </a:lnTo>
                <a:lnTo>
                  <a:pt x="9317" y="4512"/>
                </a:lnTo>
                <a:lnTo>
                  <a:pt x="9501" y="4035"/>
                </a:lnTo>
                <a:lnTo>
                  <a:pt x="9684" y="3559"/>
                </a:lnTo>
                <a:lnTo>
                  <a:pt x="9794" y="3082"/>
                </a:lnTo>
                <a:lnTo>
                  <a:pt x="9831" y="2825"/>
                </a:lnTo>
                <a:lnTo>
                  <a:pt x="9831" y="2568"/>
                </a:lnTo>
                <a:lnTo>
                  <a:pt x="9794" y="2311"/>
                </a:lnTo>
                <a:lnTo>
                  <a:pt x="9721" y="2055"/>
                </a:lnTo>
                <a:lnTo>
                  <a:pt x="9611" y="1834"/>
                </a:lnTo>
                <a:lnTo>
                  <a:pt x="9501" y="1578"/>
                </a:lnTo>
                <a:lnTo>
                  <a:pt x="9354" y="1358"/>
                </a:lnTo>
                <a:lnTo>
                  <a:pt x="9207" y="1174"/>
                </a:lnTo>
                <a:lnTo>
                  <a:pt x="8841" y="771"/>
                </a:lnTo>
                <a:lnTo>
                  <a:pt x="8400" y="404"/>
                </a:lnTo>
                <a:lnTo>
                  <a:pt x="7960" y="110"/>
                </a:lnTo>
                <a:lnTo>
                  <a:pt x="7850" y="37"/>
                </a:lnTo>
                <a:lnTo>
                  <a:pt x="7703" y="0"/>
                </a:lnTo>
                <a:close/>
                <a:moveTo>
                  <a:pt x="12912" y="10675"/>
                </a:moveTo>
                <a:lnTo>
                  <a:pt x="12839" y="10711"/>
                </a:lnTo>
                <a:lnTo>
                  <a:pt x="12765" y="10785"/>
                </a:lnTo>
                <a:lnTo>
                  <a:pt x="12729" y="10858"/>
                </a:lnTo>
                <a:lnTo>
                  <a:pt x="12729" y="11005"/>
                </a:lnTo>
                <a:lnTo>
                  <a:pt x="12765" y="11115"/>
                </a:lnTo>
                <a:lnTo>
                  <a:pt x="12876" y="11225"/>
                </a:lnTo>
                <a:lnTo>
                  <a:pt x="13022" y="11262"/>
                </a:lnTo>
                <a:lnTo>
                  <a:pt x="13132" y="11225"/>
                </a:lnTo>
                <a:lnTo>
                  <a:pt x="13242" y="11115"/>
                </a:lnTo>
                <a:lnTo>
                  <a:pt x="13279" y="11005"/>
                </a:lnTo>
                <a:lnTo>
                  <a:pt x="13279" y="10858"/>
                </a:lnTo>
                <a:lnTo>
                  <a:pt x="13242" y="10785"/>
                </a:lnTo>
                <a:lnTo>
                  <a:pt x="13169" y="10711"/>
                </a:lnTo>
                <a:lnTo>
                  <a:pt x="13096" y="10675"/>
                </a:lnTo>
                <a:close/>
                <a:moveTo>
                  <a:pt x="13572" y="11262"/>
                </a:moveTo>
                <a:lnTo>
                  <a:pt x="13499" y="11298"/>
                </a:lnTo>
                <a:lnTo>
                  <a:pt x="13462" y="11372"/>
                </a:lnTo>
                <a:lnTo>
                  <a:pt x="13389" y="11408"/>
                </a:lnTo>
                <a:lnTo>
                  <a:pt x="13316" y="11445"/>
                </a:lnTo>
                <a:lnTo>
                  <a:pt x="13242" y="11555"/>
                </a:lnTo>
                <a:lnTo>
                  <a:pt x="13242" y="11702"/>
                </a:lnTo>
                <a:lnTo>
                  <a:pt x="13242" y="11775"/>
                </a:lnTo>
                <a:lnTo>
                  <a:pt x="13279" y="11849"/>
                </a:lnTo>
                <a:lnTo>
                  <a:pt x="13352" y="11959"/>
                </a:lnTo>
                <a:lnTo>
                  <a:pt x="13609" y="11959"/>
                </a:lnTo>
                <a:lnTo>
                  <a:pt x="13719" y="11922"/>
                </a:lnTo>
                <a:lnTo>
                  <a:pt x="13829" y="11849"/>
                </a:lnTo>
                <a:lnTo>
                  <a:pt x="13866" y="11738"/>
                </a:lnTo>
                <a:lnTo>
                  <a:pt x="13939" y="11628"/>
                </a:lnTo>
                <a:lnTo>
                  <a:pt x="13939" y="11555"/>
                </a:lnTo>
                <a:lnTo>
                  <a:pt x="13939" y="11518"/>
                </a:lnTo>
                <a:lnTo>
                  <a:pt x="13903" y="11445"/>
                </a:lnTo>
                <a:lnTo>
                  <a:pt x="13866" y="11372"/>
                </a:lnTo>
                <a:lnTo>
                  <a:pt x="13829" y="11298"/>
                </a:lnTo>
                <a:lnTo>
                  <a:pt x="13719" y="11262"/>
                </a:lnTo>
                <a:close/>
                <a:moveTo>
                  <a:pt x="12215" y="11555"/>
                </a:moveTo>
                <a:lnTo>
                  <a:pt x="12142" y="11592"/>
                </a:lnTo>
                <a:lnTo>
                  <a:pt x="12069" y="11702"/>
                </a:lnTo>
                <a:lnTo>
                  <a:pt x="12032" y="11812"/>
                </a:lnTo>
                <a:lnTo>
                  <a:pt x="12032" y="11959"/>
                </a:lnTo>
                <a:lnTo>
                  <a:pt x="12032" y="12069"/>
                </a:lnTo>
                <a:lnTo>
                  <a:pt x="12105" y="12362"/>
                </a:lnTo>
                <a:lnTo>
                  <a:pt x="12252" y="12582"/>
                </a:lnTo>
                <a:lnTo>
                  <a:pt x="12325" y="12619"/>
                </a:lnTo>
                <a:lnTo>
                  <a:pt x="12399" y="12656"/>
                </a:lnTo>
                <a:lnTo>
                  <a:pt x="12509" y="12656"/>
                </a:lnTo>
                <a:lnTo>
                  <a:pt x="12582" y="12582"/>
                </a:lnTo>
                <a:lnTo>
                  <a:pt x="12619" y="12545"/>
                </a:lnTo>
                <a:lnTo>
                  <a:pt x="12692" y="12545"/>
                </a:lnTo>
                <a:lnTo>
                  <a:pt x="12802" y="12619"/>
                </a:lnTo>
                <a:lnTo>
                  <a:pt x="12876" y="12619"/>
                </a:lnTo>
                <a:lnTo>
                  <a:pt x="12949" y="12582"/>
                </a:lnTo>
                <a:lnTo>
                  <a:pt x="12986" y="12545"/>
                </a:lnTo>
                <a:lnTo>
                  <a:pt x="13022" y="12435"/>
                </a:lnTo>
                <a:lnTo>
                  <a:pt x="12986" y="12325"/>
                </a:lnTo>
                <a:lnTo>
                  <a:pt x="12912" y="12215"/>
                </a:lnTo>
                <a:lnTo>
                  <a:pt x="12802" y="12179"/>
                </a:lnTo>
                <a:lnTo>
                  <a:pt x="12655" y="12142"/>
                </a:lnTo>
                <a:lnTo>
                  <a:pt x="12545" y="12142"/>
                </a:lnTo>
                <a:lnTo>
                  <a:pt x="12472" y="12179"/>
                </a:lnTo>
                <a:lnTo>
                  <a:pt x="12399" y="12032"/>
                </a:lnTo>
                <a:lnTo>
                  <a:pt x="12399" y="11849"/>
                </a:lnTo>
                <a:lnTo>
                  <a:pt x="12399" y="11665"/>
                </a:lnTo>
                <a:lnTo>
                  <a:pt x="12362" y="11592"/>
                </a:lnTo>
                <a:lnTo>
                  <a:pt x="12289" y="11555"/>
                </a:lnTo>
                <a:close/>
                <a:moveTo>
                  <a:pt x="14049" y="5466"/>
                </a:moveTo>
                <a:lnTo>
                  <a:pt x="14196" y="5503"/>
                </a:lnTo>
                <a:lnTo>
                  <a:pt x="14490" y="5649"/>
                </a:lnTo>
                <a:lnTo>
                  <a:pt x="14673" y="5723"/>
                </a:lnTo>
                <a:lnTo>
                  <a:pt x="14930" y="5906"/>
                </a:lnTo>
                <a:lnTo>
                  <a:pt x="15150" y="6090"/>
                </a:lnTo>
                <a:lnTo>
                  <a:pt x="15370" y="6310"/>
                </a:lnTo>
                <a:lnTo>
                  <a:pt x="15590" y="6566"/>
                </a:lnTo>
                <a:lnTo>
                  <a:pt x="15773" y="6860"/>
                </a:lnTo>
                <a:lnTo>
                  <a:pt x="15883" y="7190"/>
                </a:lnTo>
                <a:lnTo>
                  <a:pt x="15993" y="7520"/>
                </a:lnTo>
                <a:lnTo>
                  <a:pt x="16067" y="7850"/>
                </a:lnTo>
                <a:lnTo>
                  <a:pt x="16104" y="8217"/>
                </a:lnTo>
                <a:lnTo>
                  <a:pt x="16104" y="8547"/>
                </a:lnTo>
                <a:lnTo>
                  <a:pt x="16067" y="9244"/>
                </a:lnTo>
                <a:lnTo>
                  <a:pt x="15957" y="9941"/>
                </a:lnTo>
                <a:lnTo>
                  <a:pt x="15773" y="10601"/>
                </a:lnTo>
                <a:lnTo>
                  <a:pt x="15517" y="11225"/>
                </a:lnTo>
                <a:lnTo>
                  <a:pt x="15370" y="11555"/>
                </a:lnTo>
                <a:lnTo>
                  <a:pt x="15186" y="11849"/>
                </a:lnTo>
                <a:lnTo>
                  <a:pt x="15003" y="12105"/>
                </a:lnTo>
                <a:lnTo>
                  <a:pt x="14783" y="12362"/>
                </a:lnTo>
                <a:lnTo>
                  <a:pt x="14526" y="12619"/>
                </a:lnTo>
                <a:lnTo>
                  <a:pt x="14269" y="12839"/>
                </a:lnTo>
                <a:lnTo>
                  <a:pt x="14013" y="13022"/>
                </a:lnTo>
                <a:lnTo>
                  <a:pt x="13719" y="13169"/>
                </a:lnTo>
                <a:lnTo>
                  <a:pt x="13389" y="13316"/>
                </a:lnTo>
                <a:lnTo>
                  <a:pt x="13059" y="13463"/>
                </a:lnTo>
                <a:lnTo>
                  <a:pt x="12802" y="13499"/>
                </a:lnTo>
                <a:lnTo>
                  <a:pt x="12509" y="13536"/>
                </a:lnTo>
                <a:lnTo>
                  <a:pt x="12325" y="13499"/>
                </a:lnTo>
                <a:lnTo>
                  <a:pt x="12179" y="13426"/>
                </a:lnTo>
                <a:lnTo>
                  <a:pt x="12032" y="13279"/>
                </a:lnTo>
                <a:lnTo>
                  <a:pt x="11922" y="13169"/>
                </a:lnTo>
                <a:lnTo>
                  <a:pt x="11482" y="12692"/>
                </a:lnTo>
                <a:lnTo>
                  <a:pt x="11298" y="12435"/>
                </a:lnTo>
                <a:lnTo>
                  <a:pt x="11225" y="12289"/>
                </a:lnTo>
                <a:lnTo>
                  <a:pt x="11188" y="12105"/>
                </a:lnTo>
                <a:lnTo>
                  <a:pt x="11188" y="11922"/>
                </a:lnTo>
                <a:lnTo>
                  <a:pt x="11262" y="11738"/>
                </a:lnTo>
                <a:lnTo>
                  <a:pt x="11445" y="11408"/>
                </a:lnTo>
                <a:lnTo>
                  <a:pt x="11812" y="10785"/>
                </a:lnTo>
                <a:lnTo>
                  <a:pt x="12142" y="10161"/>
                </a:lnTo>
                <a:lnTo>
                  <a:pt x="12472" y="9501"/>
                </a:lnTo>
                <a:lnTo>
                  <a:pt x="12765" y="8877"/>
                </a:lnTo>
                <a:lnTo>
                  <a:pt x="12876" y="8547"/>
                </a:lnTo>
                <a:lnTo>
                  <a:pt x="12949" y="8217"/>
                </a:lnTo>
                <a:lnTo>
                  <a:pt x="12986" y="7887"/>
                </a:lnTo>
                <a:lnTo>
                  <a:pt x="12949" y="7593"/>
                </a:lnTo>
                <a:lnTo>
                  <a:pt x="12876" y="7263"/>
                </a:lnTo>
                <a:lnTo>
                  <a:pt x="12765" y="6970"/>
                </a:lnTo>
                <a:lnTo>
                  <a:pt x="12729" y="6750"/>
                </a:lnTo>
                <a:lnTo>
                  <a:pt x="12692" y="6566"/>
                </a:lnTo>
                <a:lnTo>
                  <a:pt x="12729" y="6346"/>
                </a:lnTo>
                <a:lnTo>
                  <a:pt x="12802" y="6200"/>
                </a:lnTo>
                <a:lnTo>
                  <a:pt x="12876" y="6016"/>
                </a:lnTo>
                <a:lnTo>
                  <a:pt x="12986" y="5869"/>
                </a:lnTo>
                <a:lnTo>
                  <a:pt x="13132" y="5723"/>
                </a:lnTo>
                <a:lnTo>
                  <a:pt x="13279" y="5613"/>
                </a:lnTo>
                <a:lnTo>
                  <a:pt x="13316" y="5686"/>
                </a:lnTo>
                <a:lnTo>
                  <a:pt x="13389" y="5723"/>
                </a:lnTo>
                <a:lnTo>
                  <a:pt x="13536" y="5759"/>
                </a:lnTo>
                <a:lnTo>
                  <a:pt x="13646" y="5686"/>
                </a:lnTo>
                <a:lnTo>
                  <a:pt x="13719" y="5649"/>
                </a:lnTo>
                <a:lnTo>
                  <a:pt x="13756" y="5576"/>
                </a:lnTo>
                <a:lnTo>
                  <a:pt x="13829" y="5503"/>
                </a:lnTo>
                <a:lnTo>
                  <a:pt x="13939" y="5466"/>
                </a:lnTo>
                <a:close/>
                <a:moveTo>
                  <a:pt x="13646" y="3852"/>
                </a:moveTo>
                <a:lnTo>
                  <a:pt x="13609" y="3925"/>
                </a:lnTo>
                <a:lnTo>
                  <a:pt x="13499" y="4182"/>
                </a:lnTo>
                <a:lnTo>
                  <a:pt x="13462" y="4476"/>
                </a:lnTo>
                <a:lnTo>
                  <a:pt x="13462" y="4732"/>
                </a:lnTo>
                <a:lnTo>
                  <a:pt x="13499" y="5026"/>
                </a:lnTo>
                <a:lnTo>
                  <a:pt x="13316" y="5099"/>
                </a:lnTo>
                <a:lnTo>
                  <a:pt x="13132" y="5173"/>
                </a:lnTo>
                <a:lnTo>
                  <a:pt x="13022" y="4769"/>
                </a:lnTo>
                <a:lnTo>
                  <a:pt x="12839" y="4439"/>
                </a:lnTo>
                <a:lnTo>
                  <a:pt x="12802" y="4402"/>
                </a:lnTo>
                <a:lnTo>
                  <a:pt x="12729" y="4402"/>
                </a:lnTo>
                <a:lnTo>
                  <a:pt x="12692" y="4439"/>
                </a:lnTo>
                <a:lnTo>
                  <a:pt x="12692" y="4476"/>
                </a:lnTo>
                <a:lnTo>
                  <a:pt x="12655" y="4732"/>
                </a:lnTo>
                <a:lnTo>
                  <a:pt x="12692" y="4952"/>
                </a:lnTo>
                <a:lnTo>
                  <a:pt x="12802" y="5429"/>
                </a:lnTo>
                <a:lnTo>
                  <a:pt x="12582" y="5649"/>
                </a:lnTo>
                <a:lnTo>
                  <a:pt x="12399" y="5466"/>
                </a:lnTo>
                <a:lnTo>
                  <a:pt x="12142" y="5173"/>
                </a:lnTo>
                <a:lnTo>
                  <a:pt x="12105" y="5136"/>
                </a:lnTo>
                <a:lnTo>
                  <a:pt x="12032" y="5173"/>
                </a:lnTo>
                <a:lnTo>
                  <a:pt x="11995" y="5209"/>
                </a:lnTo>
                <a:lnTo>
                  <a:pt x="11995" y="5283"/>
                </a:lnTo>
                <a:lnTo>
                  <a:pt x="12032" y="5466"/>
                </a:lnTo>
                <a:lnTo>
                  <a:pt x="12142" y="5649"/>
                </a:lnTo>
                <a:lnTo>
                  <a:pt x="12252" y="5796"/>
                </a:lnTo>
                <a:lnTo>
                  <a:pt x="12435" y="5906"/>
                </a:lnTo>
                <a:lnTo>
                  <a:pt x="12399" y="6016"/>
                </a:lnTo>
                <a:lnTo>
                  <a:pt x="12362" y="6053"/>
                </a:lnTo>
                <a:lnTo>
                  <a:pt x="12142" y="6016"/>
                </a:lnTo>
                <a:lnTo>
                  <a:pt x="11738" y="5833"/>
                </a:lnTo>
                <a:lnTo>
                  <a:pt x="11665" y="5686"/>
                </a:lnTo>
                <a:lnTo>
                  <a:pt x="11628" y="5649"/>
                </a:lnTo>
                <a:lnTo>
                  <a:pt x="11592" y="5686"/>
                </a:lnTo>
                <a:lnTo>
                  <a:pt x="11555" y="5833"/>
                </a:lnTo>
                <a:lnTo>
                  <a:pt x="11518" y="5906"/>
                </a:lnTo>
                <a:lnTo>
                  <a:pt x="11518" y="5979"/>
                </a:lnTo>
                <a:lnTo>
                  <a:pt x="11555" y="6053"/>
                </a:lnTo>
                <a:lnTo>
                  <a:pt x="11628" y="6126"/>
                </a:lnTo>
                <a:lnTo>
                  <a:pt x="11775" y="6236"/>
                </a:lnTo>
                <a:lnTo>
                  <a:pt x="11995" y="6346"/>
                </a:lnTo>
                <a:lnTo>
                  <a:pt x="12289" y="6456"/>
                </a:lnTo>
                <a:lnTo>
                  <a:pt x="12252" y="6676"/>
                </a:lnTo>
                <a:lnTo>
                  <a:pt x="12289" y="6897"/>
                </a:lnTo>
                <a:lnTo>
                  <a:pt x="11555" y="6897"/>
                </a:lnTo>
                <a:lnTo>
                  <a:pt x="11445" y="6933"/>
                </a:lnTo>
                <a:lnTo>
                  <a:pt x="11408" y="7007"/>
                </a:lnTo>
                <a:lnTo>
                  <a:pt x="11408" y="7153"/>
                </a:lnTo>
                <a:lnTo>
                  <a:pt x="11408" y="7337"/>
                </a:lnTo>
                <a:lnTo>
                  <a:pt x="11482" y="7483"/>
                </a:lnTo>
                <a:lnTo>
                  <a:pt x="11555" y="7593"/>
                </a:lnTo>
                <a:lnTo>
                  <a:pt x="11592" y="7630"/>
                </a:lnTo>
                <a:lnTo>
                  <a:pt x="11922" y="7960"/>
                </a:lnTo>
                <a:lnTo>
                  <a:pt x="12142" y="8107"/>
                </a:lnTo>
                <a:lnTo>
                  <a:pt x="12252" y="8180"/>
                </a:lnTo>
                <a:lnTo>
                  <a:pt x="12362" y="8217"/>
                </a:lnTo>
                <a:lnTo>
                  <a:pt x="12472" y="8217"/>
                </a:lnTo>
                <a:lnTo>
                  <a:pt x="12362" y="8547"/>
                </a:lnTo>
                <a:lnTo>
                  <a:pt x="12252" y="8804"/>
                </a:lnTo>
                <a:lnTo>
                  <a:pt x="12215" y="8841"/>
                </a:lnTo>
                <a:lnTo>
                  <a:pt x="12179" y="8877"/>
                </a:lnTo>
                <a:lnTo>
                  <a:pt x="11812" y="8731"/>
                </a:lnTo>
                <a:lnTo>
                  <a:pt x="11555" y="8584"/>
                </a:lnTo>
                <a:lnTo>
                  <a:pt x="11335" y="8364"/>
                </a:lnTo>
                <a:lnTo>
                  <a:pt x="11225" y="8364"/>
                </a:lnTo>
                <a:lnTo>
                  <a:pt x="11188" y="8437"/>
                </a:lnTo>
                <a:lnTo>
                  <a:pt x="11188" y="8511"/>
                </a:lnTo>
                <a:lnTo>
                  <a:pt x="11335" y="8731"/>
                </a:lnTo>
                <a:lnTo>
                  <a:pt x="11555" y="8951"/>
                </a:lnTo>
                <a:lnTo>
                  <a:pt x="11812" y="9134"/>
                </a:lnTo>
                <a:lnTo>
                  <a:pt x="12069" y="9244"/>
                </a:lnTo>
                <a:lnTo>
                  <a:pt x="11848" y="9648"/>
                </a:lnTo>
                <a:lnTo>
                  <a:pt x="11738" y="9648"/>
                </a:lnTo>
                <a:lnTo>
                  <a:pt x="11665" y="9721"/>
                </a:lnTo>
                <a:lnTo>
                  <a:pt x="11262" y="9428"/>
                </a:lnTo>
                <a:lnTo>
                  <a:pt x="10895" y="9134"/>
                </a:lnTo>
                <a:lnTo>
                  <a:pt x="10858" y="9097"/>
                </a:lnTo>
                <a:lnTo>
                  <a:pt x="10821" y="9134"/>
                </a:lnTo>
                <a:lnTo>
                  <a:pt x="10601" y="9391"/>
                </a:lnTo>
                <a:lnTo>
                  <a:pt x="10381" y="9648"/>
                </a:lnTo>
                <a:lnTo>
                  <a:pt x="10308" y="9648"/>
                </a:lnTo>
                <a:lnTo>
                  <a:pt x="10234" y="9684"/>
                </a:lnTo>
                <a:lnTo>
                  <a:pt x="10198" y="9758"/>
                </a:lnTo>
                <a:lnTo>
                  <a:pt x="10234" y="9831"/>
                </a:lnTo>
                <a:lnTo>
                  <a:pt x="10748" y="10308"/>
                </a:lnTo>
                <a:lnTo>
                  <a:pt x="11188" y="10821"/>
                </a:lnTo>
                <a:lnTo>
                  <a:pt x="10968" y="11262"/>
                </a:lnTo>
                <a:lnTo>
                  <a:pt x="10785" y="11152"/>
                </a:lnTo>
                <a:lnTo>
                  <a:pt x="10601" y="11078"/>
                </a:lnTo>
                <a:lnTo>
                  <a:pt x="10381" y="11042"/>
                </a:lnTo>
                <a:lnTo>
                  <a:pt x="10308" y="11005"/>
                </a:lnTo>
                <a:lnTo>
                  <a:pt x="10198" y="10968"/>
                </a:lnTo>
                <a:lnTo>
                  <a:pt x="10161" y="10931"/>
                </a:lnTo>
                <a:lnTo>
                  <a:pt x="10088" y="10931"/>
                </a:lnTo>
                <a:lnTo>
                  <a:pt x="9978" y="10968"/>
                </a:lnTo>
                <a:lnTo>
                  <a:pt x="9941" y="11078"/>
                </a:lnTo>
                <a:lnTo>
                  <a:pt x="9941" y="11152"/>
                </a:lnTo>
                <a:lnTo>
                  <a:pt x="9978" y="11188"/>
                </a:lnTo>
                <a:lnTo>
                  <a:pt x="10124" y="11335"/>
                </a:lnTo>
                <a:lnTo>
                  <a:pt x="10308" y="11445"/>
                </a:lnTo>
                <a:lnTo>
                  <a:pt x="10565" y="11555"/>
                </a:lnTo>
                <a:lnTo>
                  <a:pt x="10675" y="11592"/>
                </a:lnTo>
                <a:lnTo>
                  <a:pt x="10785" y="11592"/>
                </a:lnTo>
                <a:lnTo>
                  <a:pt x="10748" y="11775"/>
                </a:lnTo>
                <a:lnTo>
                  <a:pt x="10711" y="11959"/>
                </a:lnTo>
                <a:lnTo>
                  <a:pt x="10675" y="12179"/>
                </a:lnTo>
                <a:lnTo>
                  <a:pt x="10711" y="12362"/>
                </a:lnTo>
                <a:lnTo>
                  <a:pt x="10785" y="12582"/>
                </a:lnTo>
                <a:lnTo>
                  <a:pt x="10638" y="12692"/>
                </a:lnTo>
                <a:lnTo>
                  <a:pt x="10455" y="12876"/>
                </a:lnTo>
                <a:lnTo>
                  <a:pt x="10381" y="12949"/>
                </a:lnTo>
                <a:lnTo>
                  <a:pt x="10308" y="12949"/>
                </a:lnTo>
                <a:lnTo>
                  <a:pt x="10271" y="12986"/>
                </a:lnTo>
                <a:lnTo>
                  <a:pt x="10234" y="13059"/>
                </a:lnTo>
                <a:lnTo>
                  <a:pt x="10234" y="13169"/>
                </a:lnTo>
                <a:lnTo>
                  <a:pt x="10271" y="13206"/>
                </a:lnTo>
                <a:lnTo>
                  <a:pt x="10308" y="13242"/>
                </a:lnTo>
                <a:lnTo>
                  <a:pt x="10455" y="13242"/>
                </a:lnTo>
                <a:lnTo>
                  <a:pt x="10565" y="13206"/>
                </a:lnTo>
                <a:lnTo>
                  <a:pt x="10748" y="13059"/>
                </a:lnTo>
                <a:lnTo>
                  <a:pt x="11005" y="12912"/>
                </a:lnTo>
                <a:lnTo>
                  <a:pt x="11408" y="13352"/>
                </a:lnTo>
                <a:lnTo>
                  <a:pt x="11482" y="13426"/>
                </a:lnTo>
                <a:lnTo>
                  <a:pt x="11335" y="13609"/>
                </a:lnTo>
                <a:lnTo>
                  <a:pt x="11262" y="13829"/>
                </a:lnTo>
                <a:lnTo>
                  <a:pt x="11188" y="13829"/>
                </a:lnTo>
                <a:lnTo>
                  <a:pt x="11115" y="13866"/>
                </a:lnTo>
                <a:lnTo>
                  <a:pt x="11005" y="13939"/>
                </a:lnTo>
                <a:lnTo>
                  <a:pt x="10968" y="14013"/>
                </a:lnTo>
                <a:lnTo>
                  <a:pt x="11005" y="14123"/>
                </a:lnTo>
                <a:lnTo>
                  <a:pt x="11041" y="14233"/>
                </a:lnTo>
                <a:lnTo>
                  <a:pt x="11151" y="14306"/>
                </a:lnTo>
                <a:lnTo>
                  <a:pt x="11262" y="14343"/>
                </a:lnTo>
                <a:lnTo>
                  <a:pt x="11372" y="14343"/>
                </a:lnTo>
                <a:lnTo>
                  <a:pt x="11482" y="14270"/>
                </a:lnTo>
                <a:lnTo>
                  <a:pt x="11555" y="14196"/>
                </a:lnTo>
                <a:lnTo>
                  <a:pt x="11628" y="14086"/>
                </a:lnTo>
                <a:lnTo>
                  <a:pt x="11665" y="13976"/>
                </a:lnTo>
                <a:lnTo>
                  <a:pt x="11665" y="13866"/>
                </a:lnTo>
                <a:lnTo>
                  <a:pt x="11738" y="13719"/>
                </a:lnTo>
                <a:lnTo>
                  <a:pt x="11848" y="13829"/>
                </a:lnTo>
                <a:lnTo>
                  <a:pt x="11995" y="13903"/>
                </a:lnTo>
                <a:lnTo>
                  <a:pt x="12142" y="13976"/>
                </a:lnTo>
                <a:lnTo>
                  <a:pt x="12325" y="14013"/>
                </a:lnTo>
                <a:lnTo>
                  <a:pt x="12362" y="14049"/>
                </a:lnTo>
                <a:lnTo>
                  <a:pt x="12252" y="14270"/>
                </a:lnTo>
                <a:lnTo>
                  <a:pt x="12179" y="14453"/>
                </a:lnTo>
                <a:lnTo>
                  <a:pt x="12105" y="14563"/>
                </a:lnTo>
                <a:lnTo>
                  <a:pt x="11995" y="14600"/>
                </a:lnTo>
                <a:lnTo>
                  <a:pt x="11958" y="14600"/>
                </a:lnTo>
                <a:lnTo>
                  <a:pt x="11885" y="14636"/>
                </a:lnTo>
                <a:lnTo>
                  <a:pt x="11848" y="14746"/>
                </a:lnTo>
                <a:lnTo>
                  <a:pt x="11848" y="14856"/>
                </a:lnTo>
                <a:lnTo>
                  <a:pt x="11922" y="14930"/>
                </a:lnTo>
                <a:lnTo>
                  <a:pt x="11995" y="15003"/>
                </a:lnTo>
                <a:lnTo>
                  <a:pt x="12069" y="15003"/>
                </a:lnTo>
                <a:lnTo>
                  <a:pt x="12215" y="14966"/>
                </a:lnTo>
                <a:lnTo>
                  <a:pt x="12362" y="14856"/>
                </a:lnTo>
                <a:lnTo>
                  <a:pt x="12472" y="14746"/>
                </a:lnTo>
                <a:lnTo>
                  <a:pt x="12545" y="14563"/>
                </a:lnTo>
                <a:lnTo>
                  <a:pt x="12619" y="14416"/>
                </a:lnTo>
                <a:lnTo>
                  <a:pt x="12692" y="14049"/>
                </a:lnTo>
                <a:lnTo>
                  <a:pt x="13132" y="13976"/>
                </a:lnTo>
                <a:lnTo>
                  <a:pt x="13536" y="13829"/>
                </a:lnTo>
                <a:lnTo>
                  <a:pt x="13279" y="14526"/>
                </a:lnTo>
                <a:lnTo>
                  <a:pt x="13206" y="14710"/>
                </a:lnTo>
                <a:lnTo>
                  <a:pt x="13206" y="14820"/>
                </a:lnTo>
                <a:lnTo>
                  <a:pt x="13242" y="14856"/>
                </a:lnTo>
                <a:lnTo>
                  <a:pt x="13279" y="14930"/>
                </a:lnTo>
                <a:lnTo>
                  <a:pt x="13352" y="14966"/>
                </a:lnTo>
                <a:lnTo>
                  <a:pt x="13426" y="14966"/>
                </a:lnTo>
                <a:lnTo>
                  <a:pt x="13499" y="14930"/>
                </a:lnTo>
                <a:lnTo>
                  <a:pt x="13572" y="14893"/>
                </a:lnTo>
                <a:lnTo>
                  <a:pt x="13609" y="14820"/>
                </a:lnTo>
                <a:lnTo>
                  <a:pt x="13719" y="14563"/>
                </a:lnTo>
                <a:lnTo>
                  <a:pt x="13793" y="14270"/>
                </a:lnTo>
                <a:lnTo>
                  <a:pt x="13829" y="13976"/>
                </a:lnTo>
                <a:lnTo>
                  <a:pt x="13829" y="13719"/>
                </a:lnTo>
                <a:lnTo>
                  <a:pt x="14269" y="13463"/>
                </a:lnTo>
                <a:lnTo>
                  <a:pt x="14306" y="13939"/>
                </a:lnTo>
                <a:lnTo>
                  <a:pt x="14343" y="14049"/>
                </a:lnTo>
                <a:lnTo>
                  <a:pt x="14379" y="14123"/>
                </a:lnTo>
                <a:lnTo>
                  <a:pt x="14379" y="14159"/>
                </a:lnTo>
                <a:lnTo>
                  <a:pt x="14416" y="14270"/>
                </a:lnTo>
                <a:lnTo>
                  <a:pt x="14490" y="14343"/>
                </a:lnTo>
                <a:lnTo>
                  <a:pt x="14673" y="14343"/>
                </a:lnTo>
                <a:lnTo>
                  <a:pt x="14673" y="14306"/>
                </a:lnTo>
                <a:lnTo>
                  <a:pt x="14746" y="14233"/>
                </a:lnTo>
                <a:lnTo>
                  <a:pt x="14783" y="14159"/>
                </a:lnTo>
                <a:lnTo>
                  <a:pt x="14710" y="13903"/>
                </a:lnTo>
                <a:lnTo>
                  <a:pt x="14673" y="13646"/>
                </a:lnTo>
                <a:lnTo>
                  <a:pt x="14563" y="13279"/>
                </a:lnTo>
                <a:lnTo>
                  <a:pt x="15003" y="12876"/>
                </a:lnTo>
                <a:lnTo>
                  <a:pt x="15113" y="13022"/>
                </a:lnTo>
                <a:lnTo>
                  <a:pt x="15223" y="13132"/>
                </a:lnTo>
                <a:lnTo>
                  <a:pt x="15370" y="13352"/>
                </a:lnTo>
                <a:lnTo>
                  <a:pt x="15480" y="13463"/>
                </a:lnTo>
                <a:lnTo>
                  <a:pt x="15590" y="13536"/>
                </a:lnTo>
                <a:lnTo>
                  <a:pt x="15663" y="13536"/>
                </a:lnTo>
                <a:lnTo>
                  <a:pt x="15737" y="13463"/>
                </a:lnTo>
                <a:lnTo>
                  <a:pt x="15773" y="13389"/>
                </a:lnTo>
                <a:lnTo>
                  <a:pt x="15773" y="13316"/>
                </a:lnTo>
                <a:lnTo>
                  <a:pt x="15737" y="13132"/>
                </a:lnTo>
                <a:lnTo>
                  <a:pt x="15627" y="12986"/>
                </a:lnTo>
                <a:lnTo>
                  <a:pt x="15480" y="12876"/>
                </a:lnTo>
                <a:lnTo>
                  <a:pt x="15370" y="12729"/>
                </a:lnTo>
                <a:lnTo>
                  <a:pt x="15260" y="12582"/>
                </a:lnTo>
                <a:lnTo>
                  <a:pt x="15480" y="12289"/>
                </a:lnTo>
                <a:lnTo>
                  <a:pt x="15700" y="11995"/>
                </a:lnTo>
                <a:lnTo>
                  <a:pt x="15773" y="12069"/>
                </a:lnTo>
                <a:lnTo>
                  <a:pt x="15993" y="12215"/>
                </a:lnTo>
                <a:lnTo>
                  <a:pt x="16177" y="12399"/>
                </a:lnTo>
                <a:lnTo>
                  <a:pt x="16250" y="12435"/>
                </a:lnTo>
                <a:lnTo>
                  <a:pt x="16397" y="12435"/>
                </a:lnTo>
                <a:lnTo>
                  <a:pt x="16434" y="12399"/>
                </a:lnTo>
                <a:lnTo>
                  <a:pt x="16470" y="12325"/>
                </a:lnTo>
                <a:lnTo>
                  <a:pt x="16507" y="12252"/>
                </a:lnTo>
                <a:lnTo>
                  <a:pt x="16507" y="12179"/>
                </a:lnTo>
                <a:lnTo>
                  <a:pt x="16434" y="12105"/>
                </a:lnTo>
                <a:lnTo>
                  <a:pt x="16250" y="11922"/>
                </a:lnTo>
                <a:lnTo>
                  <a:pt x="16030" y="11775"/>
                </a:lnTo>
                <a:lnTo>
                  <a:pt x="15883" y="11702"/>
                </a:lnTo>
                <a:lnTo>
                  <a:pt x="16140" y="11115"/>
                </a:lnTo>
                <a:lnTo>
                  <a:pt x="16324" y="11225"/>
                </a:lnTo>
                <a:lnTo>
                  <a:pt x="16617" y="11335"/>
                </a:lnTo>
                <a:lnTo>
                  <a:pt x="16984" y="11408"/>
                </a:lnTo>
                <a:lnTo>
                  <a:pt x="17057" y="11408"/>
                </a:lnTo>
                <a:lnTo>
                  <a:pt x="17094" y="11372"/>
                </a:lnTo>
                <a:lnTo>
                  <a:pt x="17131" y="11298"/>
                </a:lnTo>
                <a:lnTo>
                  <a:pt x="17167" y="11225"/>
                </a:lnTo>
                <a:lnTo>
                  <a:pt x="17167" y="11152"/>
                </a:lnTo>
                <a:lnTo>
                  <a:pt x="17131" y="11078"/>
                </a:lnTo>
                <a:lnTo>
                  <a:pt x="17094" y="11042"/>
                </a:lnTo>
                <a:lnTo>
                  <a:pt x="17021" y="11005"/>
                </a:lnTo>
                <a:lnTo>
                  <a:pt x="16764" y="10968"/>
                </a:lnTo>
                <a:lnTo>
                  <a:pt x="16544" y="10895"/>
                </a:lnTo>
                <a:lnTo>
                  <a:pt x="16250" y="10821"/>
                </a:lnTo>
                <a:lnTo>
                  <a:pt x="16397" y="10345"/>
                </a:lnTo>
                <a:lnTo>
                  <a:pt x="16507" y="9831"/>
                </a:lnTo>
                <a:lnTo>
                  <a:pt x="16727" y="9941"/>
                </a:lnTo>
                <a:lnTo>
                  <a:pt x="16984" y="9978"/>
                </a:lnTo>
                <a:lnTo>
                  <a:pt x="17131" y="10014"/>
                </a:lnTo>
                <a:lnTo>
                  <a:pt x="17277" y="10014"/>
                </a:lnTo>
                <a:lnTo>
                  <a:pt x="17424" y="9978"/>
                </a:lnTo>
                <a:lnTo>
                  <a:pt x="17461" y="9904"/>
                </a:lnTo>
                <a:lnTo>
                  <a:pt x="17497" y="9831"/>
                </a:lnTo>
                <a:lnTo>
                  <a:pt x="17497" y="9794"/>
                </a:lnTo>
                <a:lnTo>
                  <a:pt x="17497" y="9721"/>
                </a:lnTo>
                <a:lnTo>
                  <a:pt x="17387" y="9648"/>
                </a:lnTo>
                <a:lnTo>
                  <a:pt x="17277" y="9611"/>
                </a:lnTo>
                <a:lnTo>
                  <a:pt x="17167" y="9574"/>
                </a:lnTo>
                <a:lnTo>
                  <a:pt x="16544" y="9501"/>
                </a:lnTo>
                <a:lnTo>
                  <a:pt x="16544" y="9464"/>
                </a:lnTo>
                <a:lnTo>
                  <a:pt x="16580" y="8987"/>
                </a:lnTo>
                <a:lnTo>
                  <a:pt x="16617" y="8511"/>
                </a:lnTo>
                <a:lnTo>
                  <a:pt x="16800" y="8584"/>
                </a:lnTo>
                <a:lnTo>
                  <a:pt x="17021" y="8621"/>
                </a:lnTo>
                <a:lnTo>
                  <a:pt x="17204" y="8657"/>
                </a:lnTo>
                <a:lnTo>
                  <a:pt x="17424" y="8621"/>
                </a:lnTo>
                <a:lnTo>
                  <a:pt x="17571" y="8584"/>
                </a:lnTo>
                <a:lnTo>
                  <a:pt x="17644" y="8511"/>
                </a:lnTo>
                <a:lnTo>
                  <a:pt x="17681" y="8437"/>
                </a:lnTo>
                <a:lnTo>
                  <a:pt x="17681" y="8364"/>
                </a:lnTo>
                <a:lnTo>
                  <a:pt x="17644" y="8290"/>
                </a:lnTo>
                <a:lnTo>
                  <a:pt x="17534" y="8217"/>
                </a:lnTo>
                <a:lnTo>
                  <a:pt x="17387" y="8217"/>
                </a:lnTo>
                <a:lnTo>
                  <a:pt x="17094" y="8254"/>
                </a:lnTo>
                <a:lnTo>
                  <a:pt x="16617" y="8217"/>
                </a:lnTo>
                <a:lnTo>
                  <a:pt x="16580" y="7814"/>
                </a:lnTo>
                <a:lnTo>
                  <a:pt x="16507" y="7410"/>
                </a:lnTo>
                <a:lnTo>
                  <a:pt x="16507" y="7410"/>
                </a:lnTo>
                <a:lnTo>
                  <a:pt x="16690" y="7447"/>
                </a:lnTo>
                <a:lnTo>
                  <a:pt x="16874" y="7447"/>
                </a:lnTo>
                <a:lnTo>
                  <a:pt x="17021" y="7410"/>
                </a:lnTo>
                <a:lnTo>
                  <a:pt x="17204" y="7337"/>
                </a:lnTo>
                <a:lnTo>
                  <a:pt x="17351" y="7263"/>
                </a:lnTo>
                <a:lnTo>
                  <a:pt x="17387" y="7190"/>
                </a:lnTo>
                <a:lnTo>
                  <a:pt x="17424" y="7117"/>
                </a:lnTo>
                <a:lnTo>
                  <a:pt x="17424" y="7043"/>
                </a:lnTo>
                <a:lnTo>
                  <a:pt x="17424" y="7007"/>
                </a:lnTo>
                <a:lnTo>
                  <a:pt x="17351" y="6933"/>
                </a:lnTo>
                <a:lnTo>
                  <a:pt x="17314" y="6897"/>
                </a:lnTo>
                <a:lnTo>
                  <a:pt x="17131" y="6897"/>
                </a:lnTo>
                <a:lnTo>
                  <a:pt x="16947" y="6970"/>
                </a:lnTo>
                <a:lnTo>
                  <a:pt x="16764" y="7007"/>
                </a:lnTo>
                <a:lnTo>
                  <a:pt x="16397" y="7080"/>
                </a:lnTo>
                <a:lnTo>
                  <a:pt x="16324" y="6897"/>
                </a:lnTo>
                <a:lnTo>
                  <a:pt x="16140" y="6493"/>
                </a:lnTo>
                <a:lnTo>
                  <a:pt x="16397" y="6420"/>
                </a:lnTo>
                <a:lnTo>
                  <a:pt x="16764" y="6273"/>
                </a:lnTo>
                <a:lnTo>
                  <a:pt x="16947" y="6200"/>
                </a:lnTo>
                <a:lnTo>
                  <a:pt x="17094" y="6090"/>
                </a:lnTo>
                <a:lnTo>
                  <a:pt x="17131" y="6053"/>
                </a:lnTo>
                <a:lnTo>
                  <a:pt x="17131" y="5979"/>
                </a:lnTo>
                <a:lnTo>
                  <a:pt x="17131" y="5906"/>
                </a:lnTo>
                <a:lnTo>
                  <a:pt x="17021" y="5833"/>
                </a:lnTo>
                <a:lnTo>
                  <a:pt x="16910" y="5796"/>
                </a:lnTo>
                <a:lnTo>
                  <a:pt x="16764" y="5833"/>
                </a:lnTo>
                <a:lnTo>
                  <a:pt x="16580" y="5906"/>
                </a:lnTo>
                <a:lnTo>
                  <a:pt x="16250" y="6090"/>
                </a:lnTo>
                <a:lnTo>
                  <a:pt x="16104" y="6163"/>
                </a:lnTo>
                <a:lnTo>
                  <a:pt x="15957" y="6236"/>
                </a:lnTo>
                <a:lnTo>
                  <a:pt x="15957" y="6200"/>
                </a:lnTo>
                <a:lnTo>
                  <a:pt x="15957" y="6163"/>
                </a:lnTo>
                <a:lnTo>
                  <a:pt x="15920" y="6163"/>
                </a:lnTo>
                <a:lnTo>
                  <a:pt x="15590" y="5796"/>
                </a:lnTo>
                <a:lnTo>
                  <a:pt x="15920" y="5503"/>
                </a:lnTo>
                <a:lnTo>
                  <a:pt x="16250" y="5173"/>
                </a:lnTo>
                <a:lnTo>
                  <a:pt x="16287" y="5099"/>
                </a:lnTo>
                <a:lnTo>
                  <a:pt x="16324" y="4989"/>
                </a:lnTo>
                <a:lnTo>
                  <a:pt x="16287" y="4916"/>
                </a:lnTo>
                <a:lnTo>
                  <a:pt x="16250" y="4879"/>
                </a:lnTo>
                <a:lnTo>
                  <a:pt x="16177" y="4806"/>
                </a:lnTo>
                <a:lnTo>
                  <a:pt x="16030" y="4806"/>
                </a:lnTo>
                <a:lnTo>
                  <a:pt x="15957" y="4842"/>
                </a:lnTo>
                <a:lnTo>
                  <a:pt x="15627" y="5209"/>
                </a:lnTo>
                <a:lnTo>
                  <a:pt x="15333" y="5576"/>
                </a:lnTo>
                <a:lnTo>
                  <a:pt x="15076" y="5393"/>
                </a:lnTo>
                <a:lnTo>
                  <a:pt x="14820" y="5246"/>
                </a:lnTo>
                <a:lnTo>
                  <a:pt x="14673" y="5173"/>
                </a:lnTo>
                <a:lnTo>
                  <a:pt x="14746" y="5026"/>
                </a:lnTo>
                <a:lnTo>
                  <a:pt x="14966" y="4659"/>
                </a:lnTo>
                <a:lnTo>
                  <a:pt x="15003" y="4586"/>
                </a:lnTo>
                <a:lnTo>
                  <a:pt x="15003" y="4512"/>
                </a:lnTo>
                <a:lnTo>
                  <a:pt x="14930" y="4402"/>
                </a:lnTo>
                <a:lnTo>
                  <a:pt x="14856" y="4366"/>
                </a:lnTo>
                <a:lnTo>
                  <a:pt x="14746" y="4366"/>
                </a:lnTo>
                <a:lnTo>
                  <a:pt x="14673" y="4439"/>
                </a:lnTo>
                <a:lnTo>
                  <a:pt x="14526" y="4622"/>
                </a:lnTo>
                <a:lnTo>
                  <a:pt x="14416" y="4842"/>
                </a:lnTo>
                <a:lnTo>
                  <a:pt x="14343" y="5026"/>
                </a:lnTo>
                <a:lnTo>
                  <a:pt x="14159" y="4989"/>
                </a:lnTo>
                <a:lnTo>
                  <a:pt x="13939" y="4989"/>
                </a:lnTo>
                <a:lnTo>
                  <a:pt x="13903" y="4732"/>
                </a:lnTo>
                <a:lnTo>
                  <a:pt x="13866" y="4476"/>
                </a:lnTo>
                <a:lnTo>
                  <a:pt x="13829" y="3962"/>
                </a:lnTo>
                <a:lnTo>
                  <a:pt x="13829" y="3889"/>
                </a:lnTo>
                <a:lnTo>
                  <a:pt x="13756" y="3852"/>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86" name="Shape 186"/>
          <p:cNvSpPr/>
          <p:nvPr/>
        </p:nvSpPr>
        <p:spPr>
          <a:xfrm rot="-3496844">
            <a:off x="154452" y="6012747"/>
            <a:ext cx="717136" cy="619253"/>
          </a:xfrm>
          <a:custGeom>
            <a:avLst/>
            <a:gdLst/>
            <a:ahLst/>
            <a:cxnLst/>
            <a:rect l="0" t="0" r="0" b="0"/>
            <a:pathLst>
              <a:path w="10748" h="9281" extrusionOk="0">
                <a:moveTo>
                  <a:pt x="4072" y="550"/>
                </a:moveTo>
                <a:lnTo>
                  <a:pt x="4329" y="587"/>
                </a:lnTo>
                <a:lnTo>
                  <a:pt x="4585" y="697"/>
                </a:lnTo>
                <a:lnTo>
                  <a:pt x="4842" y="844"/>
                </a:lnTo>
                <a:lnTo>
                  <a:pt x="5025" y="1064"/>
                </a:lnTo>
                <a:lnTo>
                  <a:pt x="5136" y="1211"/>
                </a:lnTo>
                <a:lnTo>
                  <a:pt x="5209" y="1394"/>
                </a:lnTo>
                <a:lnTo>
                  <a:pt x="5246" y="1541"/>
                </a:lnTo>
                <a:lnTo>
                  <a:pt x="5282" y="1724"/>
                </a:lnTo>
                <a:lnTo>
                  <a:pt x="5282" y="2091"/>
                </a:lnTo>
                <a:lnTo>
                  <a:pt x="5246" y="2458"/>
                </a:lnTo>
                <a:lnTo>
                  <a:pt x="5209" y="2641"/>
                </a:lnTo>
                <a:lnTo>
                  <a:pt x="4695" y="1761"/>
                </a:lnTo>
                <a:lnTo>
                  <a:pt x="4072" y="550"/>
                </a:lnTo>
                <a:close/>
                <a:moveTo>
                  <a:pt x="1357" y="3008"/>
                </a:moveTo>
                <a:lnTo>
                  <a:pt x="1504" y="3265"/>
                </a:lnTo>
                <a:lnTo>
                  <a:pt x="1614" y="3558"/>
                </a:lnTo>
                <a:lnTo>
                  <a:pt x="1797" y="3852"/>
                </a:lnTo>
                <a:lnTo>
                  <a:pt x="1467" y="3778"/>
                </a:lnTo>
                <a:lnTo>
                  <a:pt x="1137" y="3742"/>
                </a:lnTo>
                <a:lnTo>
                  <a:pt x="1321" y="3118"/>
                </a:lnTo>
                <a:lnTo>
                  <a:pt x="1357" y="3008"/>
                </a:lnTo>
                <a:close/>
                <a:moveTo>
                  <a:pt x="3815" y="550"/>
                </a:moveTo>
                <a:lnTo>
                  <a:pt x="4072" y="1174"/>
                </a:lnTo>
                <a:lnTo>
                  <a:pt x="4329" y="1798"/>
                </a:lnTo>
                <a:lnTo>
                  <a:pt x="4695" y="2531"/>
                </a:lnTo>
                <a:lnTo>
                  <a:pt x="5099" y="3265"/>
                </a:lnTo>
                <a:lnTo>
                  <a:pt x="4989" y="3852"/>
                </a:lnTo>
                <a:lnTo>
                  <a:pt x="4732" y="3191"/>
                </a:lnTo>
                <a:lnTo>
                  <a:pt x="4475" y="2531"/>
                </a:lnTo>
                <a:lnTo>
                  <a:pt x="4255" y="1981"/>
                </a:lnTo>
                <a:lnTo>
                  <a:pt x="4035" y="1467"/>
                </a:lnTo>
                <a:lnTo>
                  <a:pt x="3742" y="880"/>
                </a:lnTo>
                <a:lnTo>
                  <a:pt x="3558" y="587"/>
                </a:lnTo>
                <a:lnTo>
                  <a:pt x="3815" y="550"/>
                </a:lnTo>
                <a:close/>
                <a:moveTo>
                  <a:pt x="1761" y="1724"/>
                </a:moveTo>
                <a:lnTo>
                  <a:pt x="1724" y="1798"/>
                </a:lnTo>
                <a:lnTo>
                  <a:pt x="1761" y="1944"/>
                </a:lnTo>
                <a:lnTo>
                  <a:pt x="1834" y="2018"/>
                </a:lnTo>
                <a:lnTo>
                  <a:pt x="1944" y="2054"/>
                </a:lnTo>
                <a:lnTo>
                  <a:pt x="2054" y="2054"/>
                </a:lnTo>
                <a:lnTo>
                  <a:pt x="2274" y="2531"/>
                </a:lnTo>
                <a:lnTo>
                  <a:pt x="2458" y="2971"/>
                </a:lnTo>
                <a:lnTo>
                  <a:pt x="3008" y="4182"/>
                </a:lnTo>
                <a:lnTo>
                  <a:pt x="3081" y="4329"/>
                </a:lnTo>
                <a:lnTo>
                  <a:pt x="2825" y="4255"/>
                </a:lnTo>
                <a:lnTo>
                  <a:pt x="2458" y="4072"/>
                </a:lnTo>
                <a:lnTo>
                  <a:pt x="2164" y="3742"/>
                </a:lnTo>
                <a:lnTo>
                  <a:pt x="1944" y="3375"/>
                </a:lnTo>
                <a:lnTo>
                  <a:pt x="1724" y="2935"/>
                </a:lnTo>
                <a:lnTo>
                  <a:pt x="1651" y="2715"/>
                </a:lnTo>
                <a:lnTo>
                  <a:pt x="1504" y="2494"/>
                </a:lnTo>
                <a:lnTo>
                  <a:pt x="1724" y="1761"/>
                </a:lnTo>
                <a:lnTo>
                  <a:pt x="1761" y="1724"/>
                </a:lnTo>
                <a:close/>
                <a:moveTo>
                  <a:pt x="2604" y="1174"/>
                </a:moveTo>
                <a:lnTo>
                  <a:pt x="2715" y="1614"/>
                </a:lnTo>
                <a:lnTo>
                  <a:pt x="2861" y="2054"/>
                </a:lnTo>
                <a:lnTo>
                  <a:pt x="3228" y="2898"/>
                </a:lnTo>
                <a:lnTo>
                  <a:pt x="3998" y="4695"/>
                </a:lnTo>
                <a:lnTo>
                  <a:pt x="3632" y="4549"/>
                </a:lnTo>
                <a:lnTo>
                  <a:pt x="3522" y="4365"/>
                </a:lnTo>
                <a:lnTo>
                  <a:pt x="3301" y="3888"/>
                </a:lnTo>
                <a:lnTo>
                  <a:pt x="2861" y="2935"/>
                </a:lnTo>
                <a:lnTo>
                  <a:pt x="2274" y="1834"/>
                </a:lnTo>
                <a:lnTo>
                  <a:pt x="2311" y="1651"/>
                </a:lnTo>
                <a:lnTo>
                  <a:pt x="2421" y="1467"/>
                </a:lnTo>
                <a:lnTo>
                  <a:pt x="2604" y="1174"/>
                </a:lnTo>
                <a:close/>
                <a:moveTo>
                  <a:pt x="3338" y="660"/>
                </a:moveTo>
                <a:lnTo>
                  <a:pt x="3375" y="770"/>
                </a:lnTo>
                <a:lnTo>
                  <a:pt x="3668" y="1467"/>
                </a:lnTo>
                <a:lnTo>
                  <a:pt x="3962" y="2164"/>
                </a:lnTo>
                <a:lnTo>
                  <a:pt x="4182" y="2788"/>
                </a:lnTo>
                <a:lnTo>
                  <a:pt x="4402" y="3412"/>
                </a:lnTo>
                <a:lnTo>
                  <a:pt x="4769" y="4659"/>
                </a:lnTo>
                <a:lnTo>
                  <a:pt x="4732" y="4805"/>
                </a:lnTo>
                <a:lnTo>
                  <a:pt x="4659" y="4805"/>
                </a:lnTo>
                <a:lnTo>
                  <a:pt x="4549" y="4842"/>
                </a:lnTo>
                <a:lnTo>
                  <a:pt x="3668" y="2971"/>
                </a:lnTo>
                <a:lnTo>
                  <a:pt x="3191" y="1981"/>
                </a:lnTo>
                <a:lnTo>
                  <a:pt x="2971" y="1504"/>
                </a:lnTo>
                <a:lnTo>
                  <a:pt x="2788" y="991"/>
                </a:lnTo>
                <a:lnTo>
                  <a:pt x="3045" y="807"/>
                </a:lnTo>
                <a:lnTo>
                  <a:pt x="3338" y="660"/>
                </a:lnTo>
                <a:close/>
                <a:moveTo>
                  <a:pt x="7703" y="4952"/>
                </a:moveTo>
                <a:lnTo>
                  <a:pt x="7960" y="5246"/>
                </a:lnTo>
                <a:lnTo>
                  <a:pt x="7960" y="5246"/>
                </a:lnTo>
                <a:lnTo>
                  <a:pt x="7887" y="5209"/>
                </a:lnTo>
                <a:lnTo>
                  <a:pt x="7593" y="5319"/>
                </a:lnTo>
                <a:lnTo>
                  <a:pt x="7300" y="5466"/>
                </a:lnTo>
                <a:lnTo>
                  <a:pt x="7190" y="5356"/>
                </a:lnTo>
                <a:lnTo>
                  <a:pt x="7080" y="5246"/>
                </a:lnTo>
                <a:lnTo>
                  <a:pt x="7373" y="5099"/>
                </a:lnTo>
                <a:lnTo>
                  <a:pt x="7703" y="4952"/>
                </a:lnTo>
                <a:close/>
                <a:moveTo>
                  <a:pt x="8070" y="5356"/>
                </a:moveTo>
                <a:lnTo>
                  <a:pt x="8180" y="5466"/>
                </a:lnTo>
                <a:lnTo>
                  <a:pt x="7923" y="5576"/>
                </a:lnTo>
                <a:lnTo>
                  <a:pt x="7923" y="5576"/>
                </a:lnTo>
                <a:lnTo>
                  <a:pt x="8033" y="5429"/>
                </a:lnTo>
                <a:lnTo>
                  <a:pt x="8070" y="5356"/>
                </a:lnTo>
                <a:close/>
                <a:moveTo>
                  <a:pt x="7556" y="5612"/>
                </a:moveTo>
                <a:lnTo>
                  <a:pt x="7483" y="5722"/>
                </a:lnTo>
                <a:lnTo>
                  <a:pt x="7483" y="5686"/>
                </a:lnTo>
                <a:lnTo>
                  <a:pt x="7556" y="5612"/>
                </a:lnTo>
                <a:close/>
                <a:moveTo>
                  <a:pt x="8327" y="5649"/>
                </a:moveTo>
                <a:lnTo>
                  <a:pt x="8327" y="5686"/>
                </a:lnTo>
                <a:lnTo>
                  <a:pt x="7850" y="6163"/>
                </a:lnTo>
                <a:lnTo>
                  <a:pt x="7740" y="6016"/>
                </a:lnTo>
                <a:lnTo>
                  <a:pt x="7997" y="5796"/>
                </a:lnTo>
                <a:lnTo>
                  <a:pt x="8327" y="5649"/>
                </a:lnTo>
                <a:close/>
                <a:moveTo>
                  <a:pt x="8437" y="5796"/>
                </a:moveTo>
                <a:lnTo>
                  <a:pt x="8584" y="6053"/>
                </a:lnTo>
                <a:lnTo>
                  <a:pt x="8143" y="6163"/>
                </a:lnTo>
                <a:lnTo>
                  <a:pt x="8437" y="5796"/>
                </a:lnTo>
                <a:close/>
                <a:moveTo>
                  <a:pt x="8437" y="6346"/>
                </a:moveTo>
                <a:lnTo>
                  <a:pt x="8180" y="6676"/>
                </a:lnTo>
                <a:lnTo>
                  <a:pt x="8107" y="6493"/>
                </a:lnTo>
                <a:lnTo>
                  <a:pt x="8437" y="6346"/>
                </a:lnTo>
                <a:close/>
                <a:moveTo>
                  <a:pt x="8767" y="6309"/>
                </a:moveTo>
                <a:lnTo>
                  <a:pt x="8840" y="6419"/>
                </a:lnTo>
                <a:lnTo>
                  <a:pt x="8547" y="6676"/>
                </a:lnTo>
                <a:lnTo>
                  <a:pt x="8767" y="6309"/>
                </a:lnTo>
                <a:close/>
                <a:moveTo>
                  <a:pt x="9024" y="4695"/>
                </a:moveTo>
                <a:lnTo>
                  <a:pt x="9244" y="4732"/>
                </a:lnTo>
                <a:lnTo>
                  <a:pt x="9464" y="4805"/>
                </a:lnTo>
                <a:lnTo>
                  <a:pt x="9647" y="4915"/>
                </a:lnTo>
                <a:lnTo>
                  <a:pt x="9831" y="5062"/>
                </a:lnTo>
                <a:lnTo>
                  <a:pt x="9904" y="5099"/>
                </a:lnTo>
                <a:lnTo>
                  <a:pt x="9941" y="5099"/>
                </a:lnTo>
                <a:lnTo>
                  <a:pt x="10051" y="5209"/>
                </a:lnTo>
                <a:lnTo>
                  <a:pt x="10161" y="5429"/>
                </a:lnTo>
                <a:lnTo>
                  <a:pt x="10198" y="5649"/>
                </a:lnTo>
                <a:lnTo>
                  <a:pt x="10234" y="5869"/>
                </a:lnTo>
                <a:lnTo>
                  <a:pt x="10198" y="6089"/>
                </a:lnTo>
                <a:lnTo>
                  <a:pt x="10161" y="6346"/>
                </a:lnTo>
                <a:lnTo>
                  <a:pt x="10088" y="6566"/>
                </a:lnTo>
                <a:lnTo>
                  <a:pt x="9941" y="7006"/>
                </a:lnTo>
                <a:lnTo>
                  <a:pt x="9904" y="7080"/>
                </a:lnTo>
                <a:lnTo>
                  <a:pt x="9647" y="6676"/>
                </a:lnTo>
                <a:lnTo>
                  <a:pt x="9024" y="5832"/>
                </a:lnTo>
                <a:lnTo>
                  <a:pt x="8620" y="5282"/>
                </a:lnTo>
                <a:lnTo>
                  <a:pt x="8400" y="5025"/>
                </a:lnTo>
                <a:lnTo>
                  <a:pt x="8143" y="4842"/>
                </a:lnTo>
                <a:lnTo>
                  <a:pt x="8584" y="4732"/>
                </a:lnTo>
                <a:lnTo>
                  <a:pt x="8804" y="4695"/>
                </a:lnTo>
                <a:close/>
                <a:moveTo>
                  <a:pt x="1064" y="3962"/>
                </a:moveTo>
                <a:lnTo>
                  <a:pt x="1357" y="4182"/>
                </a:lnTo>
                <a:lnTo>
                  <a:pt x="1651" y="4329"/>
                </a:lnTo>
                <a:lnTo>
                  <a:pt x="2348" y="4585"/>
                </a:lnTo>
                <a:lnTo>
                  <a:pt x="2458" y="4659"/>
                </a:lnTo>
                <a:lnTo>
                  <a:pt x="2494" y="4695"/>
                </a:lnTo>
                <a:lnTo>
                  <a:pt x="2568" y="4732"/>
                </a:lnTo>
                <a:lnTo>
                  <a:pt x="2641" y="4695"/>
                </a:lnTo>
                <a:lnTo>
                  <a:pt x="4329" y="5319"/>
                </a:lnTo>
                <a:lnTo>
                  <a:pt x="4329" y="5356"/>
                </a:lnTo>
                <a:lnTo>
                  <a:pt x="4292" y="5319"/>
                </a:lnTo>
                <a:lnTo>
                  <a:pt x="3888" y="5172"/>
                </a:lnTo>
                <a:lnTo>
                  <a:pt x="3705" y="5136"/>
                </a:lnTo>
                <a:lnTo>
                  <a:pt x="3485" y="5099"/>
                </a:lnTo>
                <a:lnTo>
                  <a:pt x="3448" y="5136"/>
                </a:lnTo>
                <a:lnTo>
                  <a:pt x="3411" y="5172"/>
                </a:lnTo>
                <a:lnTo>
                  <a:pt x="3448" y="5246"/>
                </a:lnTo>
                <a:lnTo>
                  <a:pt x="3595" y="5392"/>
                </a:lnTo>
                <a:lnTo>
                  <a:pt x="3852" y="5539"/>
                </a:lnTo>
                <a:lnTo>
                  <a:pt x="4108" y="5686"/>
                </a:lnTo>
                <a:lnTo>
                  <a:pt x="4402" y="5759"/>
                </a:lnTo>
                <a:lnTo>
                  <a:pt x="4365" y="5906"/>
                </a:lnTo>
                <a:lnTo>
                  <a:pt x="4035" y="5906"/>
                </a:lnTo>
                <a:lnTo>
                  <a:pt x="3742" y="5869"/>
                </a:lnTo>
                <a:lnTo>
                  <a:pt x="3411" y="5759"/>
                </a:lnTo>
                <a:lnTo>
                  <a:pt x="3228" y="5686"/>
                </a:lnTo>
                <a:lnTo>
                  <a:pt x="3191" y="5612"/>
                </a:lnTo>
                <a:lnTo>
                  <a:pt x="3155" y="5576"/>
                </a:lnTo>
                <a:lnTo>
                  <a:pt x="3118" y="5539"/>
                </a:lnTo>
                <a:lnTo>
                  <a:pt x="3081" y="5502"/>
                </a:lnTo>
                <a:lnTo>
                  <a:pt x="3045" y="5502"/>
                </a:lnTo>
                <a:lnTo>
                  <a:pt x="3008" y="5539"/>
                </a:lnTo>
                <a:lnTo>
                  <a:pt x="2971" y="5649"/>
                </a:lnTo>
                <a:lnTo>
                  <a:pt x="2971" y="5722"/>
                </a:lnTo>
                <a:lnTo>
                  <a:pt x="3008" y="5796"/>
                </a:lnTo>
                <a:lnTo>
                  <a:pt x="3045" y="5869"/>
                </a:lnTo>
                <a:lnTo>
                  <a:pt x="3191" y="6016"/>
                </a:lnTo>
                <a:lnTo>
                  <a:pt x="3338" y="6126"/>
                </a:lnTo>
                <a:lnTo>
                  <a:pt x="3522" y="6199"/>
                </a:lnTo>
                <a:lnTo>
                  <a:pt x="3742" y="6273"/>
                </a:lnTo>
                <a:lnTo>
                  <a:pt x="3962" y="6309"/>
                </a:lnTo>
                <a:lnTo>
                  <a:pt x="4182" y="6309"/>
                </a:lnTo>
                <a:lnTo>
                  <a:pt x="3962" y="6676"/>
                </a:lnTo>
                <a:lnTo>
                  <a:pt x="3742" y="6603"/>
                </a:lnTo>
                <a:lnTo>
                  <a:pt x="3228" y="6456"/>
                </a:lnTo>
                <a:lnTo>
                  <a:pt x="2971" y="6419"/>
                </a:lnTo>
                <a:lnTo>
                  <a:pt x="2715" y="6383"/>
                </a:lnTo>
                <a:lnTo>
                  <a:pt x="2641" y="6383"/>
                </a:lnTo>
                <a:lnTo>
                  <a:pt x="2641" y="6456"/>
                </a:lnTo>
                <a:lnTo>
                  <a:pt x="2641" y="6493"/>
                </a:lnTo>
                <a:lnTo>
                  <a:pt x="2678" y="6529"/>
                </a:lnTo>
                <a:lnTo>
                  <a:pt x="2861" y="6676"/>
                </a:lnTo>
                <a:lnTo>
                  <a:pt x="3081" y="6786"/>
                </a:lnTo>
                <a:lnTo>
                  <a:pt x="3522" y="6970"/>
                </a:lnTo>
                <a:lnTo>
                  <a:pt x="3742" y="7080"/>
                </a:lnTo>
                <a:lnTo>
                  <a:pt x="3632" y="7226"/>
                </a:lnTo>
                <a:lnTo>
                  <a:pt x="3522" y="7336"/>
                </a:lnTo>
                <a:lnTo>
                  <a:pt x="2935" y="7080"/>
                </a:lnTo>
                <a:lnTo>
                  <a:pt x="2311" y="6823"/>
                </a:lnTo>
                <a:lnTo>
                  <a:pt x="2238" y="6823"/>
                </a:lnTo>
                <a:lnTo>
                  <a:pt x="2201" y="6860"/>
                </a:lnTo>
                <a:lnTo>
                  <a:pt x="2201" y="6896"/>
                </a:lnTo>
                <a:lnTo>
                  <a:pt x="2201" y="6970"/>
                </a:lnTo>
                <a:lnTo>
                  <a:pt x="2458" y="7190"/>
                </a:lnTo>
                <a:lnTo>
                  <a:pt x="2678" y="7410"/>
                </a:lnTo>
                <a:lnTo>
                  <a:pt x="2971" y="7557"/>
                </a:lnTo>
                <a:lnTo>
                  <a:pt x="3265" y="7703"/>
                </a:lnTo>
                <a:lnTo>
                  <a:pt x="2971" y="7960"/>
                </a:lnTo>
                <a:lnTo>
                  <a:pt x="2641" y="7960"/>
                </a:lnTo>
                <a:lnTo>
                  <a:pt x="2311" y="7887"/>
                </a:lnTo>
                <a:lnTo>
                  <a:pt x="1981" y="7777"/>
                </a:lnTo>
                <a:lnTo>
                  <a:pt x="1871" y="7777"/>
                </a:lnTo>
                <a:lnTo>
                  <a:pt x="1834" y="7813"/>
                </a:lnTo>
                <a:lnTo>
                  <a:pt x="1797" y="7850"/>
                </a:lnTo>
                <a:lnTo>
                  <a:pt x="1797" y="7923"/>
                </a:lnTo>
                <a:lnTo>
                  <a:pt x="1834" y="8070"/>
                </a:lnTo>
                <a:lnTo>
                  <a:pt x="1944" y="8143"/>
                </a:lnTo>
                <a:lnTo>
                  <a:pt x="2091" y="8217"/>
                </a:lnTo>
                <a:lnTo>
                  <a:pt x="2238" y="8290"/>
                </a:lnTo>
                <a:lnTo>
                  <a:pt x="2348" y="8327"/>
                </a:lnTo>
                <a:lnTo>
                  <a:pt x="2164" y="8364"/>
                </a:lnTo>
                <a:lnTo>
                  <a:pt x="1944" y="8364"/>
                </a:lnTo>
                <a:lnTo>
                  <a:pt x="1761" y="8327"/>
                </a:lnTo>
                <a:lnTo>
                  <a:pt x="1541" y="8253"/>
                </a:lnTo>
                <a:lnTo>
                  <a:pt x="1247" y="8070"/>
                </a:lnTo>
                <a:lnTo>
                  <a:pt x="1027" y="7850"/>
                </a:lnTo>
                <a:lnTo>
                  <a:pt x="844" y="7593"/>
                </a:lnTo>
                <a:lnTo>
                  <a:pt x="697" y="7300"/>
                </a:lnTo>
                <a:lnTo>
                  <a:pt x="624" y="6970"/>
                </a:lnTo>
                <a:lnTo>
                  <a:pt x="550" y="6676"/>
                </a:lnTo>
                <a:lnTo>
                  <a:pt x="550" y="6346"/>
                </a:lnTo>
                <a:lnTo>
                  <a:pt x="550" y="6016"/>
                </a:lnTo>
                <a:lnTo>
                  <a:pt x="624" y="5502"/>
                </a:lnTo>
                <a:lnTo>
                  <a:pt x="734" y="4989"/>
                </a:lnTo>
                <a:lnTo>
                  <a:pt x="1064" y="3962"/>
                </a:lnTo>
                <a:close/>
                <a:moveTo>
                  <a:pt x="6786" y="5429"/>
                </a:moveTo>
                <a:lnTo>
                  <a:pt x="6860" y="5649"/>
                </a:lnTo>
                <a:lnTo>
                  <a:pt x="6970" y="5832"/>
                </a:lnTo>
                <a:lnTo>
                  <a:pt x="7006" y="5906"/>
                </a:lnTo>
                <a:lnTo>
                  <a:pt x="7043" y="5979"/>
                </a:lnTo>
                <a:lnTo>
                  <a:pt x="7116" y="6016"/>
                </a:lnTo>
                <a:lnTo>
                  <a:pt x="7813" y="7006"/>
                </a:lnTo>
                <a:lnTo>
                  <a:pt x="8143" y="7520"/>
                </a:lnTo>
                <a:lnTo>
                  <a:pt x="8143" y="7667"/>
                </a:lnTo>
                <a:lnTo>
                  <a:pt x="8143" y="7740"/>
                </a:lnTo>
                <a:lnTo>
                  <a:pt x="8217" y="7813"/>
                </a:lnTo>
                <a:lnTo>
                  <a:pt x="8290" y="7850"/>
                </a:lnTo>
                <a:lnTo>
                  <a:pt x="8363" y="7850"/>
                </a:lnTo>
                <a:lnTo>
                  <a:pt x="8400" y="7813"/>
                </a:lnTo>
                <a:lnTo>
                  <a:pt x="8510" y="7887"/>
                </a:lnTo>
                <a:lnTo>
                  <a:pt x="8584" y="7923"/>
                </a:lnTo>
                <a:lnTo>
                  <a:pt x="8694" y="7960"/>
                </a:lnTo>
                <a:lnTo>
                  <a:pt x="8767" y="7923"/>
                </a:lnTo>
                <a:lnTo>
                  <a:pt x="8877" y="7997"/>
                </a:lnTo>
                <a:lnTo>
                  <a:pt x="8987" y="7997"/>
                </a:lnTo>
                <a:lnTo>
                  <a:pt x="9060" y="8033"/>
                </a:lnTo>
                <a:lnTo>
                  <a:pt x="9134" y="7997"/>
                </a:lnTo>
                <a:lnTo>
                  <a:pt x="9207" y="7923"/>
                </a:lnTo>
                <a:lnTo>
                  <a:pt x="9207" y="7813"/>
                </a:lnTo>
                <a:lnTo>
                  <a:pt x="9207" y="7740"/>
                </a:lnTo>
                <a:lnTo>
                  <a:pt x="9134" y="7667"/>
                </a:lnTo>
                <a:lnTo>
                  <a:pt x="9170" y="7557"/>
                </a:lnTo>
                <a:lnTo>
                  <a:pt x="9207" y="7483"/>
                </a:lnTo>
                <a:lnTo>
                  <a:pt x="9244" y="7410"/>
                </a:lnTo>
                <a:lnTo>
                  <a:pt x="9244" y="7373"/>
                </a:lnTo>
                <a:lnTo>
                  <a:pt x="9207" y="7300"/>
                </a:lnTo>
                <a:lnTo>
                  <a:pt x="9170" y="7263"/>
                </a:lnTo>
                <a:lnTo>
                  <a:pt x="9134" y="7226"/>
                </a:lnTo>
                <a:lnTo>
                  <a:pt x="8987" y="7226"/>
                </a:lnTo>
                <a:lnTo>
                  <a:pt x="8694" y="7336"/>
                </a:lnTo>
                <a:lnTo>
                  <a:pt x="8694" y="7300"/>
                </a:lnTo>
                <a:lnTo>
                  <a:pt x="8877" y="7153"/>
                </a:lnTo>
                <a:lnTo>
                  <a:pt x="9060" y="6970"/>
                </a:lnTo>
                <a:lnTo>
                  <a:pt x="9134" y="6860"/>
                </a:lnTo>
                <a:lnTo>
                  <a:pt x="9244" y="7043"/>
                </a:lnTo>
                <a:lnTo>
                  <a:pt x="9501" y="7446"/>
                </a:lnTo>
                <a:lnTo>
                  <a:pt x="9537" y="7593"/>
                </a:lnTo>
                <a:lnTo>
                  <a:pt x="9317" y="7887"/>
                </a:lnTo>
                <a:lnTo>
                  <a:pt x="9024" y="8143"/>
                </a:lnTo>
                <a:lnTo>
                  <a:pt x="8730" y="8364"/>
                </a:lnTo>
                <a:lnTo>
                  <a:pt x="8400" y="8547"/>
                </a:lnTo>
                <a:lnTo>
                  <a:pt x="8070" y="8657"/>
                </a:lnTo>
                <a:lnTo>
                  <a:pt x="7703" y="8694"/>
                </a:lnTo>
                <a:lnTo>
                  <a:pt x="7520" y="8694"/>
                </a:lnTo>
                <a:lnTo>
                  <a:pt x="7373" y="8657"/>
                </a:lnTo>
                <a:lnTo>
                  <a:pt x="7190" y="8620"/>
                </a:lnTo>
                <a:lnTo>
                  <a:pt x="7006" y="8547"/>
                </a:lnTo>
                <a:lnTo>
                  <a:pt x="6823" y="8437"/>
                </a:lnTo>
                <a:lnTo>
                  <a:pt x="6676" y="8290"/>
                </a:lnTo>
                <a:lnTo>
                  <a:pt x="6419" y="7997"/>
                </a:lnTo>
                <a:lnTo>
                  <a:pt x="6199" y="7667"/>
                </a:lnTo>
                <a:lnTo>
                  <a:pt x="6053" y="7300"/>
                </a:lnTo>
                <a:lnTo>
                  <a:pt x="6016" y="6896"/>
                </a:lnTo>
                <a:lnTo>
                  <a:pt x="6016" y="6676"/>
                </a:lnTo>
                <a:lnTo>
                  <a:pt x="6053" y="6493"/>
                </a:lnTo>
                <a:lnTo>
                  <a:pt x="6089" y="6309"/>
                </a:lnTo>
                <a:lnTo>
                  <a:pt x="6163" y="6126"/>
                </a:lnTo>
                <a:lnTo>
                  <a:pt x="6273" y="5943"/>
                </a:lnTo>
                <a:lnTo>
                  <a:pt x="6383" y="5759"/>
                </a:lnTo>
                <a:lnTo>
                  <a:pt x="6566" y="5576"/>
                </a:lnTo>
                <a:lnTo>
                  <a:pt x="6786" y="5429"/>
                </a:lnTo>
                <a:close/>
                <a:moveTo>
                  <a:pt x="3852" y="0"/>
                </a:moveTo>
                <a:lnTo>
                  <a:pt x="3522" y="37"/>
                </a:lnTo>
                <a:lnTo>
                  <a:pt x="3191" y="110"/>
                </a:lnTo>
                <a:lnTo>
                  <a:pt x="2898" y="257"/>
                </a:lnTo>
                <a:lnTo>
                  <a:pt x="2604" y="440"/>
                </a:lnTo>
                <a:lnTo>
                  <a:pt x="2348" y="660"/>
                </a:lnTo>
                <a:lnTo>
                  <a:pt x="2091" y="660"/>
                </a:lnTo>
                <a:lnTo>
                  <a:pt x="1871" y="734"/>
                </a:lnTo>
                <a:lnTo>
                  <a:pt x="1687" y="880"/>
                </a:lnTo>
                <a:lnTo>
                  <a:pt x="1541" y="1064"/>
                </a:lnTo>
                <a:lnTo>
                  <a:pt x="1394" y="1284"/>
                </a:lnTo>
                <a:lnTo>
                  <a:pt x="1321" y="1504"/>
                </a:lnTo>
                <a:lnTo>
                  <a:pt x="1137" y="1944"/>
                </a:lnTo>
                <a:lnTo>
                  <a:pt x="660" y="3522"/>
                </a:lnTo>
                <a:lnTo>
                  <a:pt x="404" y="4292"/>
                </a:lnTo>
                <a:lnTo>
                  <a:pt x="183" y="5062"/>
                </a:lnTo>
                <a:lnTo>
                  <a:pt x="37" y="5759"/>
                </a:lnTo>
                <a:lnTo>
                  <a:pt x="0" y="6126"/>
                </a:lnTo>
                <a:lnTo>
                  <a:pt x="0" y="6456"/>
                </a:lnTo>
                <a:lnTo>
                  <a:pt x="0" y="6786"/>
                </a:lnTo>
                <a:lnTo>
                  <a:pt x="73" y="7153"/>
                </a:lnTo>
                <a:lnTo>
                  <a:pt x="183" y="7483"/>
                </a:lnTo>
                <a:lnTo>
                  <a:pt x="330" y="7813"/>
                </a:lnTo>
                <a:lnTo>
                  <a:pt x="477" y="8033"/>
                </a:lnTo>
                <a:lnTo>
                  <a:pt x="660" y="8253"/>
                </a:lnTo>
                <a:lnTo>
                  <a:pt x="880" y="8474"/>
                </a:lnTo>
                <a:lnTo>
                  <a:pt x="1101" y="8657"/>
                </a:lnTo>
                <a:lnTo>
                  <a:pt x="1357" y="8767"/>
                </a:lnTo>
                <a:lnTo>
                  <a:pt x="1651" y="8877"/>
                </a:lnTo>
                <a:lnTo>
                  <a:pt x="1908" y="8914"/>
                </a:lnTo>
                <a:lnTo>
                  <a:pt x="2201" y="8950"/>
                </a:lnTo>
                <a:lnTo>
                  <a:pt x="2458" y="8914"/>
                </a:lnTo>
                <a:lnTo>
                  <a:pt x="2678" y="8840"/>
                </a:lnTo>
                <a:lnTo>
                  <a:pt x="2898" y="8730"/>
                </a:lnTo>
                <a:lnTo>
                  <a:pt x="3081" y="8620"/>
                </a:lnTo>
                <a:lnTo>
                  <a:pt x="3448" y="8290"/>
                </a:lnTo>
                <a:lnTo>
                  <a:pt x="3778" y="7923"/>
                </a:lnTo>
                <a:lnTo>
                  <a:pt x="3815" y="7960"/>
                </a:lnTo>
                <a:lnTo>
                  <a:pt x="3925" y="7960"/>
                </a:lnTo>
                <a:lnTo>
                  <a:pt x="4035" y="7887"/>
                </a:lnTo>
                <a:lnTo>
                  <a:pt x="4108" y="7813"/>
                </a:lnTo>
                <a:lnTo>
                  <a:pt x="4108" y="7740"/>
                </a:lnTo>
                <a:lnTo>
                  <a:pt x="4072" y="7593"/>
                </a:lnTo>
                <a:lnTo>
                  <a:pt x="4182" y="7446"/>
                </a:lnTo>
                <a:lnTo>
                  <a:pt x="4512" y="6896"/>
                </a:lnTo>
                <a:lnTo>
                  <a:pt x="4769" y="6309"/>
                </a:lnTo>
                <a:lnTo>
                  <a:pt x="5025" y="5722"/>
                </a:lnTo>
                <a:lnTo>
                  <a:pt x="5209" y="5099"/>
                </a:lnTo>
                <a:lnTo>
                  <a:pt x="5246" y="5062"/>
                </a:lnTo>
                <a:lnTo>
                  <a:pt x="5282" y="4989"/>
                </a:lnTo>
                <a:lnTo>
                  <a:pt x="5282" y="4915"/>
                </a:lnTo>
                <a:lnTo>
                  <a:pt x="5466" y="4292"/>
                </a:lnTo>
                <a:lnTo>
                  <a:pt x="5612" y="3632"/>
                </a:lnTo>
                <a:lnTo>
                  <a:pt x="5722" y="2971"/>
                </a:lnTo>
                <a:lnTo>
                  <a:pt x="5796" y="2311"/>
                </a:lnTo>
                <a:lnTo>
                  <a:pt x="5832" y="1981"/>
                </a:lnTo>
                <a:lnTo>
                  <a:pt x="5796" y="1651"/>
                </a:lnTo>
                <a:lnTo>
                  <a:pt x="5759" y="1357"/>
                </a:lnTo>
                <a:lnTo>
                  <a:pt x="5649" y="1064"/>
                </a:lnTo>
                <a:lnTo>
                  <a:pt x="5539" y="807"/>
                </a:lnTo>
                <a:lnTo>
                  <a:pt x="5356" y="587"/>
                </a:lnTo>
                <a:lnTo>
                  <a:pt x="5099" y="367"/>
                </a:lnTo>
                <a:lnTo>
                  <a:pt x="4842" y="184"/>
                </a:lnTo>
                <a:lnTo>
                  <a:pt x="4512" y="73"/>
                </a:lnTo>
                <a:lnTo>
                  <a:pt x="4182" y="0"/>
                </a:lnTo>
                <a:close/>
                <a:moveTo>
                  <a:pt x="8730" y="3962"/>
                </a:moveTo>
                <a:lnTo>
                  <a:pt x="8584" y="4072"/>
                </a:lnTo>
                <a:lnTo>
                  <a:pt x="8437" y="4182"/>
                </a:lnTo>
                <a:lnTo>
                  <a:pt x="8327" y="4329"/>
                </a:lnTo>
                <a:lnTo>
                  <a:pt x="7887" y="4439"/>
                </a:lnTo>
                <a:lnTo>
                  <a:pt x="7336" y="4585"/>
                </a:lnTo>
                <a:lnTo>
                  <a:pt x="6786" y="4842"/>
                </a:lnTo>
                <a:lnTo>
                  <a:pt x="6566" y="4989"/>
                </a:lnTo>
                <a:lnTo>
                  <a:pt x="6309" y="5172"/>
                </a:lnTo>
                <a:lnTo>
                  <a:pt x="6089" y="5356"/>
                </a:lnTo>
                <a:lnTo>
                  <a:pt x="5906" y="5576"/>
                </a:lnTo>
                <a:lnTo>
                  <a:pt x="5759" y="5796"/>
                </a:lnTo>
                <a:lnTo>
                  <a:pt x="5612" y="6053"/>
                </a:lnTo>
                <a:lnTo>
                  <a:pt x="5539" y="6309"/>
                </a:lnTo>
                <a:lnTo>
                  <a:pt x="5502" y="6603"/>
                </a:lnTo>
                <a:lnTo>
                  <a:pt x="5466" y="6860"/>
                </a:lnTo>
                <a:lnTo>
                  <a:pt x="5502" y="7116"/>
                </a:lnTo>
                <a:lnTo>
                  <a:pt x="5539" y="7373"/>
                </a:lnTo>
                <a:lnTo>
                  <a:pt x="5612" y="7630"/>
                </a:lnTo>
                <a:lnTo>
                  <a:pt x="5722" y="7887"/>
                </a:lnTo>
                <a:lnTo>
                  <a:pt x="5869" y="8107"/>
                </a:lnTo>
                <a:lnTo>
                  <a:pt x="6016" y="8327"/>
                </a:lnTo>
                <a:lnTo>
                  <a:pt x="6199" y="8547"/>
                </a:lnTo>
                <a:lnTo>
                  <a:pt x="6419" y="8730"/>
                </a:lnTo>
                <a:lnTo>
                  <a:pt x="6639" y="8914"/>
                </a:lnTo>
                <a:lnTo>
                  <a:pt x="6860" y="9060"/>
                </a:lnTo>
                <a:lnTo>
                  <a:pt x="7116" y="9170"/>
                </a:lnTo>
                <a:lnTo>
                  <a:pt x="7410" y="9244"/>
                </a:lnTo>
                <a:lnTo>
                  <a:pt x="7703" y="9281"/>
                </a:lnTo>
                <a:lnTo>
                  <a:pt x="8033" y="9244"/>
                </a:lnTo>
                <a:lnTo>
                  <a:pt x="8327" y="9170"/>
                </a:lnTo>
                <a:lnTo>
                  <a:pt x="8620" y="9024"/>
                </a:lnTo>
                <a:lnTo>
                  <a:pt x="8877" y="8877"/>
                </a:lnTo>
                <a:lnTo>
                  <a:pt x="9391" y="8547"/>
                </a:lnTo>
                <a:lnTo>
                  <a:pt x="9611" y="8364"/>
                </a:lnTo>
                <a:lnTo>
                  <a:pt x="9794" y="8143"/>
                </a:lnTo>
                <a:lnTo>
                  <a:pt x="9977" y="7923"/>
                </a:lnTo>
                <a:lnTo>
                  <a:pt x="10161" y="7703"/>
                </a:lnTo>
                <a:lnTo>
                  <a:pt x="10418" y="7190"/>
                </a:lnTo>
                <a:lnTo>
                  <a:pt x="10638" y="6676"/>
                </a:lnTo>
                <a:lnTo>
                  <a:pt x="10711" y="6346"/>
                </a:lnTo>
                <a:lnTo>
                  <a:pt x="10748" y="6053"/>
                </a:lnTo>
                <a:lnTo>
                  <a:pt x="10748" y="5722"/>
                </a:lnTo>
                <a:lnTo>
                  <a:pt x="10711" y="5466"/>
                </a:lnTo>
                <a:lnTo>
                  <a:pt x="10601" y="5172"/>
                </a:lnTo>
                <a:lnTo>
                  <a:pt x="10454" y="4915"/>
                </a:lnTo>
                <a:lnTo>
                  <a:pt x="10271" y="4659"/>
                </a:lnTo>
                <a:lnTo>
                  <a:pt x="10051" y="4439"/>
                </a:lnTo>
                <a:lnTo>
                  <a:pt x="9794" y="4255"/>
                </a:lnTo>
                <a:lnTo>
                  <a:pt x="9537" y="4108"/>
                </a:lnTo>
                <a:lnTo>
                  <a:pt x="9244" y="3998"/>
                </a:lnTo>
                <a:lnTo>
                  <a:pt x="8950" y="3962"/>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87" name="Shape 187"/>
          <p:cNvSpPr/>
          <p:nvPr/>
        </p:nvSpPr>
        <p:spPr>
          <a:xfrm>
            <a:off x="10024246" y="5288439"/>
            <a:ext cx="1128359" cy="797944"/>
          </a:xfrm>
          <a:custGeom>
            <a:avLst/>
            <a:gdLst/>
            <a:ahLst/>
            <a:cxnLst/>
            <a:rect l="0" t="0" r="0" b="0"/>
            <a:pathLst>
              <a:path w="16911" h="11959" extrusionOk="0">
                <a:moveTo>
                  <a:pt x="12215" y="8951"/>
                </a:moveTo>
                <a:lnTo>
                  <a:pt x="12032" y="9098"/>
                </a:lnTo>
                <a:lnTo>
                  <a:pt x="11848" y="9244"/>
                </a:lnTo>
                <a:lnTo>
                  <a:pt x="11408" y="9538"/>
                </a:lnTo>
                <a:lnTo>
                  <a:pt x="11005" y="9685"/>
                </a:lnTo>
                <a:lnTo>
                  <a:pt x="10638" y="9868"/>
                </a:lnTo>
                <a:lnTo>
                  <a:pt x="10124" y="10051"/>
                </a:lnTo>
                <a:lnTo>
                  <a:pt x="9977" y="10125"/>
                </a:lnTo>
                <a:lnTo>
                  <a:pt x="9794" y="10161"/>
                </a:lnTo>
                <a:lnTo>
                  <a:pt x="9904" y="9978"/>
                </a:lnTo>
                <a:lnTo>
                  <a:pt x="10051" y="9795"/>
                </a:lnTo>
                <a:lnTo>
                  <a:pt x="10344" y="9758"/>
                </a:lnTo>
                <a:lnTo>
                  <a:pt x="10601" y="9648"/>
                </a:lnTo>
                <a:lnTo>
                  <a:pt x="10858" y="9538"/>
                </a:lnTo>
                <a:lnTo>
                  <a:pt x="11115" y="9354"/>
                </a:lnTo>
                <a:lnTo>
                  <a:pt x="11335" y="9171"/>
                </a:lnTo>
                <a:lnTo>
                  <a:pt x="11371" y="9061"/>
                </a:lnTo>
                <a:lnTo>
                  <a:pt x="11445" y="9061"/>
                </a:lnTo>
                <a:lnTo>
                  <a:pt x="11481" y="9024"/>
                </a:lnTo>
                <a:lnTo>
                  <a:pt x="11848" y="8951"/>
                </a:lnTo>
                <a:close/>
                <a:moveTo>
                  <a:pt x="12619" y="8988"/>
                </a:moveTo>
                <a:lnTo>
                  <a:pt x="12839" y="9061"/>
                </a:lnTo>
                <a:lnTo>
                  <a:pt x="12839" y="9171"/>
                </a:lnTo>
                <a:lnTo>
                  <a:pt x="12215" y="9685"/>
                </a:lnTo>
                <a:lnTo>
                  <a:pt x="11518" y="10125"/>
                </a:lnTo>
                <a:lnTo>
                  <a:pt x="11115" y="10345"/>
                </a:lnTo>
                <a:lnTo>
                  <a:pt x="10711" y="10528"/>
                </a:lnTo>
                <a:lnTo>
                  <a:pt x="10308" y="10712"/>
                </a:lnTo>
                <a:lnTo>
                  <a:pt x="9904" y="10932"/>
                </a:lnTo>
                <a:lnTo>
                  <a:pt x="9831" y="10822"/>
                </a:lnTo>
                <a:lnTo>
                  <a:pt x="9794" y="10712"/>
                </a:lnTo>
                <a:lnTo>
                  <a:pt x="9757" y="10455"/>
                </a:lnTo>
                <a:lnTo>
                  <a:pt x="9904" y="10455"/>
                </a:lnTo>
                <a:lnTo>
                  <a:pt x="10051" y="10381"/>
                </a:lnTo>
                <a:lnTo>
                  <a:pt x="10344" y="10271"/>
                </a:lnTo>
                <a:lnTo>
                  <a:pt x="11078" y="10015"/>
                </a:lnTo>
                <a:lnTo>
                  <a:pt x="11481" y="9831"/>
                </a:lnTo>
                <a:lnTo>
                  <a:pt x="11922" y="9611"/>
                </a:lnTo>
                <a:lnTo>
                  <a:pt x="12288" y="9318"/>
                </a:lnTo>
                <a:lnTo>
                  <a:pt x="12435" y="9171"/>
                </a:lnTo>
                <a:lnTo>
                  <a:pt x="12619" y="8988"/>
                </a:lnTo>
                <a:close/>
                <a:moveTo>
                  <a:pt x="9464" y="514"/>
                </a:moveTo>
                <a:lnTo>
                  <a:pt x="9721" y="551"/>
                </a:lnTo>
                <a:lnTo>
                  <a:pt x="9941" y="588"/>
                </a:lnTo>
                <a:lnTo>
                  <a:pt x="10161" y="661"/>
                </a:lnTo>
                <a:lnTo>
                  <a:pt x="10344" y="771"/>
                </a:lnTo>
                <a:lnTo>
                  <a:pt x="10491" y="918"/>
                </a:lnTo>
                <a:lnTo>
                  <a:pt x="10564" y="1101"/>
                </a:lnTo>
                <a:lnTo>
                  <a:pt x="10601" y="1101"/>
                </a:lnTo>
                <a:lnTo>
                  <a:pt x="10528" y="1211"/>
                </a:lnTo>
                <a:lnTo>
                  <a:pt x="10528" y="1321"/>
                </a:lnTo>
                <a:lnTo>
                  <a:pt x="10564" y="1615"/>
                </a:lnTo>
                <a:lnTo>
                  <a:pt x="10638" y="1871"/>
                </a:lnTo>
                <a:lnTo>
                  <a:pt x="10748" y="2091"/>
                </a:lnTo>
                <a:lnTo>
                  <a:pt x="10931" y="2348"/>
                </a:lnTo>
                <a:lnTo>
                  <a:pt x="11005" y="2495"/>
                </a:lnTo>
                <a:lnTo>
                  <a:pt x="11041" y="2678"/>
                </a:lnTo>
                <a:lnTo>
                  <a:pt x="11041" y="2752"/>
                </a:lnTo>
                <a:lnTo>
                  <a:pt x="11005" y="2788"/>
                </a:lnTo>
                <a:lnTo>
                  <a:pt x="10931" y="2788"/>
                </a:lnTo>
                <a:lnTo>
                  <a:pt x="10858" y="2752"/>
                </a:lnTo>
                <a:lnTo>
                  <a:pt x="10784" y="2642"/>
                </a:lnTo>
                <a:lnTo>
                  <a:pt x="10674" y="2312"/>
                </a:lnTo>
                <a:lnTo>
                  <a:pt x="10601" y="2128"/>
                </a:lnTo>
                <a:lnTo>
                  <a:pt x="10491" y="1981"/>
                </a:lnTo>
                <a:lnTo>
                  <a:pt x="10381" y="1798"/>
                </a:lnTo>
                <a:lnTo>
                  <a:pt x="10234" y="1651"/>
                </a:lnTo>
                <a:lnTo>
                  <a:pt x="10088" y="1541"/>
                </a:lnTo>
                <a:lnTo>
                  <a:pt x="9904" y="1431"/>
                </a:lnTo>
                <a:lnTo>
                  <a:pt x="9721" y="1358"/>
                </a:lnTo>
                <a:lnTo>
                  <a:pt x="9537" y="1321"/>
                </a:lnTo>
                <a:lnTo>
                  <a:pt x="9134" y="1321"/>
                </a:lnTo>
                <a:lnTo>
                  <a:pt x="8950" y="1358"/>
                </a:lnTo>
                <a:lnTo>
                  <a:pt x="8767" y="1431"/>
                </a:lnTo>
                <a:lnTo>
                  <a:pt x="8694" y="1468"/>
                </a:lnTo>
                <a:lnTo>
                  <a:pt x="8657" y="1505"/>
                </a:lnTo>
                <a:lnTo>
                  <a:pt x="8694" y="1615"/>
                </a:lnTo>
                <a:lnTo>
                  <a:pt x="8767" y="1688"/>
                </a:lnTo>
                <a:lnTo>
                  <a:pt x="8804" y="1725"/>
                </a:lnTo>
                <a:lnTo>
                  <a:pt x="8877" y="1725"/>
                </a:lnTo>
                <a:lnTo>
                  <a:pt x="9097" y="1688"/>
                </a:lnTo>
                <a:lnTo>
                  <a:pt x="9281" y="1688"/>
                </a:lnTo>
                <a:lnTo>
                  <a:pt x="9501" y="1725"/>
                </a:lnTo>
                <a:lnTo>
                  <a:pt x="9684" y="1798"/>
                </a:lnTo>
                <a:lnTo>
                  <a:pt x="9867" y="1871"/>
                </a:lnTo>
                <a:lnTo>
                  <a:pt x="10014" y="2018"/>
                </a:lnTo>
                <a:lnTo>
                  <a:pt x="10161" y="2165"/>
                </a:lnTo>
                <a:lnTo>
                  <a:pt x="10271" y="2348"/>
                </a:lnTo>
                <a:lnTo>
                  <a:pt x="10418" y="2788"/>
                </a:lnTo>
                <a:lnTo>
                  <a:pt x="10528" y="2972"/>
                </a:lnTo>
                <a:lnTo>
                  <a:pt x="10638" y="3119"/>
                </a:lnTo>
                <a:lnTo>
                  <a:pt x="10528" y="3192"/>
                </a:lnTo>
                <a:lnTo>
                  <a:pt x="10308" y="3375"/>
                </a:lnTo>
                <a:lnTo>
                  <a:pt x="10088" y="3595"/>
                </a:lnTo>
                <a:lnTo>
                  <a:pt x="9904" y="3816"/>
                </a:lnTo>
                <a:lnTo>
                  <a:pt x="9794" y="4072"/>
                </a:lnTo>
                <a:lnTo>
                  <a:pt x="9721" y="4292"/>
                </a:lnTo>
                <a:lnTo>
                  <a:pt x="9684" y="4512"/>
                </a:lnTo>
                <a:lnTo>
                  <a:pt x="9721" y="4733"/>
                </a:lnTo>
                <a:lnTo>
                  <a:pt x="9757" y="4953"/>
                </a:lnTo>
                <a:lnTo>
                  <a:pt x="9867" y="5136"/>
                </a:lnTo>
                <a:lnTo>
                  <a:pt x="10014" y="5283"/>
                </a:lnTo>
                <a:lnTo>
                  <a:pt x="10198" y="5429"/>
                </a:lnTo>
                <a:lnTo>
                  <a:pt x="10418" y="5503"/>
                </a:lnTo>
                <a:lnTo>
                  <a:pt x="10638" y="5576"/>
                </a:lnTo>
                <a:lnTo>
                  <a:pt x="10895" y="5540"/>
                </a:lnTo>
                <a:lnTo>
                  <a:pt x="11151" y="5503"/>
                </a:lnTo>
                <a:lnTo>
                  <a:pt x="11371" y="5393"/>
                </a:lnTo>
                <a:lnTo>
                  <a:pt x="12032" y="5063"/>
                </a:lnTo>
                <a:lnTo>
                  <a:pt x="12692" y="4659"/>
                </a:lnTo>
                <a:lnTo>
                  <a:pt x="12729" y="4586"/>
                </a:lnTo>
                <a:lnTo>
                  <a:pt x="12765" y="4512"/>
                </a:lnTo>
                <a:lnTo>
                  <a:pt x="12765" y="4439"/>
                </a:lnTo>
                <a:lnTo>
                  <a:pt x="12729" y="4402"/>
                </a:lnTo>
                <a:lnTo>
                  <a:pt x="12692" y="4329"/>
                </a:lnTo>
                <a:lnTo>
                  <a:pt x="12619" y="4292"/>
                </a:lnTo>
                <a:lnTo>
                  <a:pt x="12472" y="4292"/>
                </a:lnTo>
                <a:lnTo>
                  <a:pt x="12032" y="4549"/>
                </a:lnTo>
                <a:lnTo>
                  <a:pt x="11591" y="4843"/>
                </a:lnTo>
                <a:lnTo>
                  <a:pt x="11371" y="4953"/>
                </a:lnTo>
                <a:lnTo>
                  <a:pt x="11151" y="5063"/>
                </a:lnTo>
                <a:lnTo>
                  <a:pt x="10895" y="5136"/>
                </a:lnTo>
                <a:lnTo>
                  <a:pt x="10528" y="5136"/>
                </a:lnTo>
                <a:lnTo>
                  <a:pt x="10418" y="5099"/>
                </a:lnTo>
                <a:lnTo>
                  <a:pt x="10308" y="5026"/>
                </a:lnTo>
                <a:lnTo>
                  <a:pt x="10234" y="4953"/>
                </a:lnTo>
                <a:lnTo>
                  <a:pt x="10161" y="4843"/>
                </a:lnTo>
                <a:lnTo>
                  <a:pt x="10124" y="4733"/>
                </a:lnTo>
                <a:lnTo>
                  <a:pt x="10088" y="4476"/>
                </a:lnTo>
                <a:lnTo>
                  <a:pt x="10124" y="4366"/>
                </a:lnTo>
                <a:lnTo>
                  <a:pt x="10161" y="4219"/>
                </a:lnTo>
                <a:lnTo>
                  <a:pt x="10271" y="3999"/>
                </a:lnTo>
                <a:lnTo>
                  <a:pt x="10454" y="3816"/>
                </a:lnTo>
                <a:lnTo>
                  <a:pt x="10674" y="3632"/>
                </a:lnTo>
                <a:lnTo>
                  <a:pt x="10968" y="3375"/>
                </a:lnTo>
                <a:lnTo>
                  <a:pt x="11225" y="3119"/>
                </a:lnTo>
                <a:lnTo>
                  <a:pt x="11335" y="2972"/>
                </a:lnTo>
                <a:lnTo>
                  <a:pt x="11408" y="2825"/>
                </a:lnTo>
                <a:lnTo>
                  <a:pt x="11408" y="2642"/>
                </a:lnTo>
                <a:lnTo>
                  <a:pt x="11408" y="2422"/>
                </a:lnTo>
                <a:lnTo>
                  <a:pt x="11335" y="2275"/>
                </a:lnTo>
                <a:lnTo>
                  <a:pt x="11261" y="2165"/>
                </a:lnTo>
                <a:lnTo>
                  <a:pt x="11078" y="1871"/>
                </a:lnTo>
                <a:lnTo>
                  <a:pt x="10895" y="1578"/>
                </a:lnTo>
                <a:lnTo>
                  <a:pt x="10821" y="1431"/>
                </a:lnTo>
                <a:lnTo>
                  <a:pt x="10821" y="1284"/>
                </a:lnTo>
                <a:lnTo>
                  <a:pt x="10895" y="1248"/>
                </a:lnTo>
                <a:lnTo>
                  <a:pt x="11298" y="1138"/>
                </a:lnTo>
                <a:lnTo>
                  <a:pt x="11702" y="1028"/>
                </a:lnTo>
                <a:lnTo>
                  <a:pt x="12142" y="954"/>
                </a:lnTo>
                <a:lnTo>
                  <a:pt x="12582" y="918"/>
                </a:lnTo>
                <a:lnTo>
                  <a:pt x="12802" y="954"/>
                </a:lnTo>
                <a:lnTo>
                  <a:pt x="13022" y="1028"/>
                </a:lnTo>
                <a:lnTo>
                  <a:pt x="13205" y="1101"/>
                </a:lnTo>
                <a:lnTo>
                  <a:pt x="13352" y="1211"/>
                </a:lnTo>
                <a:lnTo>
                  <a:pt x="13499" y="1358"/>
                </a:lnTo>
                <a:lnTo>
                  <a:pt x="13609" y="1505"/>
                </a:lnTo>
                <a:lnTo>
                  <a:pt x="13829" y="1908"/>
                </a:lnTo>
                <a:lnTo>
                  <a:pt x="14012" y="2202"/>
                </a:lnTo>
                <a:lnTo>
                  <a:pt x="13866" y="2422"/>
                </a:lnTo>
                <a:lnTo>
                  <a:pt x="13682" y="2568"/>
                </a:lnTo>
                <a:lnTo>
                  <a:pt x="13499" y="2678"/>
                </a:lnTo>
                <a:lnTo>
                  <a:pt x="13279" y="2788"/>
                </a:lnTo>
                <a:lnTo>
                  <a:pt x="12839" y="2935"/>
                </a:lnTo>
                <a:lnTo>
                  <a:pt x="12362" y="3082"/>
                </a:lnTo>
                <a:lnTo>
                  <a:pt x="11995" y="3229"/>
                </a:lnTo>
                <a:lnTo>
                  <a:pt x="11518" y="3449"/>
                </a:lnTo>
                <a:lnTo>
                  <a:pt x="11298" y="3559"/>
                </a:lnTo>
                <a:lnTo>
                  <a:pt x="11151" y="3742"/>
                </a:lnTo>
                <a:lnTo>
                  <a:pt x="11041" y="3889"/>
                </a:lnTo>
                <a:lnTo>
                  <a:pt x="11005" y="3999"/>
                </a:lnTo>
                <a:lnTo>
                  <a:pt x="11005" y="4109"/>
                </a:lnTo>
                <a:lnTo>
                  <a:pt x="11005" y="4182"/>
                </a:lnTo>
                <a:lnTo>
                  <a:pt x="11041" y="4256"/>
                </a:lnTo>
                <a:lnTo>
                  <a:pt x="11115" y="4292"/>
                </a:lnTo>
                <a:lnTo>
                  <a:pt x="11335" y="4292"/>
                </a:lnTo>
                <a:lnTo>
                  <a:pt x="11371" y="4219"/>
                </a:lnTo>
                <a:lnTo>
                  <a:pt x="11408" y="4146"/>
                </a:lnTo>
                <a:lnTo>
                  <a:pt x="11445" y="4072"/>
                </a:lnTo>
                <a:lnTo>
                  <a:pt x="11555" y="3962"/>
                </a:lnTo>
                <a:lnTo>
                  <a:pt x="11775" y="3816"/>
                </a:lnTo>
                <a:lnTo>
                  <a:pt x="12068" y="3669"/>
                </a:lnTo>
                <a:lnTo>
                  <a:pt x="12288" y="3595"/>
                </a:lnTo>
                <a:lnTo>
                  <a:pt x="12802" y="3412"/>
                </a:lnTo>
                <a:lnTo>
                  <a:pt x="13279" y="3229"/>
                </a:lnTo>
                <a:lnTo>
                  <a:pt x="13572" y="3119"/>
                </a:lnTo>
                <a:lnTo>
                  <a:pt x="13866" y="2972"/>
                </a:lnTo>
                <a:lnTo>
                  <a:pt x="14086" y="2752"/>
                </a:lnTo>
                <a:lnTo>
                  <a:pt x="14159" y="2642"/>
                </a:lnTo>
                <a:lnTo>
                  <a:pt x="14233" y="2495"/>
                </a:lnTo>
                <a:lnTo>
                  <a:pt x="14306" y="2568"/>
                </a:lnTo>
                <a:lnTo>
                  <a:pt x="14489" y="2715"/>
                </a:lnTo>
                <a:lnTo>
                  <a:pt x="14673" y="2788"/>
                </a:lnTo>
                <a:lnTo>
                  <a:pt x="14893" y="2898"/>
                </a:lnTo>
                <a:lnTo>
                  <a:pt x="15076" y="3009"/>
                </a:lnTo>
                <a:lnTo>
                  <a:pt x="15296" y="3192"/>
                </a:lnTo>
                <a:lnTo>
                  <a:pt x="15480" y="3449"/>
                </a:lnTo>
                <a:lnTo>
                  <a:pt x="15626" y="3705"/>
                </a:lnTo>
                <a:lnTo>
                  <a:pt x="15700" y="3999"/>
                </a:lnTo>
                <a:lnTo>
                  <a:pt x="15480" y="4366"/>
                </a:lnTo>
                <a:lnTo>
                  <a:pt x="15370" y="4549"/>
                </a:lnTo>
                <a:lnTo>
                  <a:pt x="15186" y="4696"/>
                </a:lnTo>
                <a:lnTo>
                  <a:pt x="14966" y="4879"/>
                </a:lnTo>
                <a:lnTo>
                  <a:pt x="14709" y="5063"/>
                </a:lnTo>
                <a:lnTo>
                  <a:pt x="14416" y="5173"/>
                </a:lnTo>
                <a:lnTo>
                  <a:pt x="14123" y="5283"/>
                </a:lnTo>
                <a:lnTo>
                  <a:pt x="13572" y="5429"/>
                </a:lnTo>
                <a:lnTo>
                  <a:pt x="13022" y="5613"/>
                </a:lnTo>
                <a:lnTo>
                  <a:pt x="12765" y="5723"/>
                </a:lnTo>
                <a:lnTo>
                  <a:pt x="12509" y="5870"/>
                </a:lnTo>
                <a:lnTo>
                  <a:pt x="12288" y="6016"/>
                </a:lnTo>
                <a:lnTo>
                  <a:pt x="12105" y="6236"/>
                </a:lnTo>
                <a:lnTo>
                  <a:pt x="11958" y="6420"/>
                </a:lnTo>
                <a:lnTo>
                  <a:pt x="11922" y="6640"/>
                </a:lnTo>
                <a:lnTo>
                  <a:pt x="11922" y="6823"/>
                </a:lnTo>
                <a:lnTo>
                  <a:pt x="11958" y="7007"/>
                </a:lnTo>
                <a:lnTo>
                  <a:pt x="12032" y="7154"/>
                </a:lnTo>
                <a:lnTo>
                  <a:pt x="12178" y="7300"/>
                </a:lnTo>
                <a:lnTo>
                  <a:pt x="12325" y="7410"/>
                </a:lnTo>
                <a:lnTo>
                  <a:pt x="12545" y="7520"/>
                </a:lnTo>
                <a:lnTo>
                  <a:pt x="12765" y="7557"/>
                </a:lnTo>
                <a:lnTo>
                  <a:pt x="12985" y="7557"/>
                </a:lnTo>
                <a:lnTo>
                  <a:pt x="13205" y="7520"/>
                </a:lnTo>
                <a:lnTo>
                  <a:pt x="13426" y="7484"/>
                </a:lnTo>
                <a:lnTo>
                  <a:pt x="13682" y="7410"/>
                </a:lnTo>
                <a:lnTo>
                  <a:pt x="13976" y="7300"/>
                </a:lnTo>
                <a:lnTo>
                  <a:pt x="14196" y="7154"/>
                </a:lnTo>
                <a:lnTo>
                  <a:pt x="14306" y="7043"/>
                </a:lnTo>
                <a:lnTo>
                  <a:pt x="14343" y="6970"/>
                </a:lnTo>
                <a:lnTo>
                  <a:pt x="14379" y="6823"/>
                </a:lnTo>
                <a:lnTo>
                  <a:pt x="14343" y="6787"/>
                </a:lnTo>
                <a:lnTo>
                  <a:pt x="14269" y="6750"/>
                </a:lnTo>
                <a:lnTo>
                  <a:pt x="14086" y="6750"/>
                </a:lnTo>
                <a:lnTo>
                  <a:pt x="13902" y="6823"/>
                </a:lnTo>
                <a:lnTo>
                  <a:pt x="13536" y="6970"/>
                </a:lnTo>
                <a:lnTo>
                  <a:pt x="13316" y="7043"/>
                </a:lnTo>
                <a:lnTo>
                  <a:pt x="13095" y="7080"/>
                </a:lnTo>
                <a:lnTo>
                  <a:pt x="12655" y="7080"/>
                </a:lnTo>
                <a:lnTo>
                  <a:pt x="12509" y="7007"/>
                </a:lnTo>
                <a:lnTo>
                  <a:pt x="12435" y="6933"/>
                </a:lnTo>
                <a:lnTo>
                  <a:pt x="12362" y="6823"/>
                </a:lnTo>
                <a:lnTo>
                  <a:pt x="12362" y="6713"/>
                </a:lnTo>
                <a:lnTo>
                  <a:pt x="12398" y="6603"/>
                </a:lnTo>
                <a:lnTo>
                  <a:pt x="12472" y="6493"/>
                </a:lnTo>
                <a:lnTo>
                  <a:pt x="12655" y="6310"/>
                </a:lnTo>
                <a:lnTo>
                  <a:pt x="12875" y="6163"/>
                </a:lnTo>
                <a:lnTo>
                  <a:pt x="13132" y="6053"/>
                </a:lnTo>
                <a:lnTo>
                  <a:pt x="13609" y="5906"/>
                </a:lnTo>
                <a:lnTo>
                  <a:pt x="14453" y="5613"/>
                </a:lnTo>
                <a:lnTo>
                  <a:pt x="14893" y="5429"/>
                </a:lnTo>
                <a:lnTo>
                  <a:pt x="15076" y="5319"/>
                </a:lnTo>
                <a:lnTo>
                  <a:pt x="15260" y="5173"/>
                </a:lnTo>
                <a:lnTo>
                  <a:pt x="15516" y="4953"/>
                </a:lnTo>
                <a:lnTo>
                  <a:pt x="15736" y="4659"/>
                </a:lnTo>
                <a:lnTo>
                  <a:pt x="15736" y="4696"/>
                </a:lnTo>
                <a:lnTo>
                  <a:pt x="15700" y="4806"/>
                </a:lnTo>
                <a:lnTo>
                  <a:pt x="15773" y="4916"/>
                </a:lnTo>
                <a:lnTo>
                  <a:pt x="15847" y="4989"/>
                </a:lnTo>
                <a:lnTo>
                  <a:pt x="15957" y="5026"/>
                </a:lnTo>
                <a:lnTo>
                  <a:pt x="16103" y="5063"/>
                </a:lnTo>
                <a:lnTo>
                  <a:pt x="16177" y="5099"/>
                </a:lnTo>
                <a:lnTo>
                  <a:pt x="16250" y="5209"/>
                </a:lnTo>
                <a:lnTo>
                  <a:pt x="16323" y="5356"/>
                </a:lnTo>
                <a:lnTo>
                  <a:pt x="16140" y="5393"/>
                </a:lnTo>
                <a:lnTo>
                  <a:pt x="15920" y="5466"/>
                </a:lnTo>
                <a:lnTo>
                  <a:pt x="15553" y="5650"/>
                </a:lnTo>
                <a:lnTo>
                  <a:pt x="15003" y="5833"/>
                </a:lnTo>
                <a:lnTo>
                  <a:pt x="14783" y="5906"/>
                </a:lnTo>
                <a:lnTo>
                  <a:pt x="14709" y="5980"/>
                </a:lnTo>
                <a:lnTo>
                  <a:pt x="14636" y="6090"/>
                </a:lnTo>
                <a:lnTo>
                  <a:pt x="14599" y="6163"/>
                </a:lnTo>
                <a:lnTo>
                  <a:pt x="14673" y="6273"/>
                </a:lnTo>
                <a:lnTo>
                  <a:pt x="14783" y="6310"/>
                </a:lnTo>
                <a:lnTo>
                  <a:pt x="14893" y="6310"/>
                </a:lnTo>
                <a:lnTo>
                  <a:pt x="15150" y="6273"/>
                </a:lnTo>
                <a:lnTo>
                  <a:pt x="15406" y="6163"/>
                </a:lnTo>
                <a:lnTo>
                  <a:pt x="15626" y="6053"/>
                </a:lnTo>
                <a:lnTo>
                  <a:pt x="16030" y="5870"/>
                </a:lnTo>
                <a:lnTo>
                  <a:pt x="16213" y="5723"/>
                </a:lnTo>
                <a:lnTo>
                  <a:pt x="16397" y="5576"/>
                </a:lnTo>
                <a:lnTo>
                  <a:pt x="16397" y="5833"/>
                </a:lnTo>
                <a:lnTo>
                  <a:pt x="16397" y="6090"/>
                </a:lnTo>
                <a:lnTo>
                  <a:pt x="16397" y="6493"/>
                </a:lnTo>
                <a:lnTo>
                  <a:pt x="16397" y="6567"/>
                </a:lnTo>
                <a:lnTo>
                  <a:pt x="16323" y="6603"/>
                </a:lnTo>
                <a:lnTo>
                  <a:pt x="16177" y="6933"/>
                </a:lnTo>
                <a:lnTo>
                  <a:pt x="16067" y="7264"/>
                </a:lnTo>
                <a:lnTo>
                  <a:pt x="15076" y="7264"/>
                </a:lnTo>
                <a:lnTo>
                  <a:pt x="14783" y="7300"/>
                </a:lnTo>
                <a:lnTo>
                  <a:pt x="14526" y="7410"/>
                </a:lnTo>
                <a:lnTo>
                  <a:pt x="14343" y="7594"/>
                </a:lnTo>
                <a:lnTo>
                  <a:pt x="14196" y="7814"/>
                </a:lnTo>
                <a:lnTo>
                  <a:pt x="14086" y="8034"/>
                </a:lnTo>
                <a:lnTo>
                  <a:pt x="14049" y="8181"/>
                </a:lnTo>
                <a:lnTo>
                  <a:pt x="14012" y="8327"/>
                </a:lnTo>
                <a:lnTo>
                  <a:pt x="14049" y="8584"/>
                </a:lnTo>
                <a:lnTo>
                  <a:pt x="14159" y="8841"/>
                </a:lnTo>
                <a:lnTo>
                  <a:pt x="14306" y="9098"/>
                </a:lnTo>
                <a:lnTo>
                  <a:pt x="14489" y="9318"/>
                </a:lnTo>
                <a:lnTo>
                  <a:pt x="14673" y="9538"/>
                </a:lnTo>
                <a:lnTo>
                  <a:pt x="14856" y="9758"/>
                </a:lnTo>
                <a:lnTo>
                  <a:pt x="15003" y="9831"/>
                </a:lnTo>
                <a:lnTo>
                  <a:pt x="15150" y="9868"/>
                </a:lnTo>
                <a:lnTo>
                  <a:pt x="15223" y="9831"/>
                </a:lnTo>
                <a:lnTo>
                  <a:pt x="15260" y="9758"/>
                </a:lnTo>
                <a:lnTo>
                  <a:pt x="15260" y="9685"/>
                </a:lnTo>
                <a:lnTo>
                  <a:pt x="15260" y="9574"/>
                </a:lnTo>
                <a:lnTo>
                  <a:pt x="15150" y="9428"/>
                </a:lnTo>
                <a:lnTo>
                  <a:pt x="14893" y="9134"/>
                </a:lnTo>
                <a:lnTo>
                  <a:pt x="14709" y="8951"/>
                </a:lnTo>
                <a:lnTo>
                  <a:pt x="14563" y="8731"/>
                </a:lnTo>
                <a:lnTo>
                  <a:pt x="14489" y="8511"/>
                </a:lnTo>
                <a:lnTo>
                  <a:pt x="14453" y="8364"/>
                </a:lnTo>
                <a:lnTo>
                  <a:pt x="14453" y="8254"/>
                </a:lnTo>
                <a:lnTo>
                  <a:pt x="14489" y="8107"/>
                </a:lnTo>
                <a:lnTo>
                  <a:pt x="14563" y="7997"/>
                </a:lnTo>
                <a:lnTo>
                  <a:pt x="14673" y="7850"/>
                </a:lnTo>
                <a:lnTo>
                  <a:pt x="14893" y="7740"/>
                </a:lnTo>
                <a:lnTo>
                  <a:pt x="15113" y="7667"/>
                </a:lnTo>
                <a:lnTo>
                  <a:pt x="15333" y="7630"/>
                </a:lnTo>
                <a:lnTo>
                  <a:pt x="16103" y="7630"/>
                </a:lnTo>
                <a:lnTo>
                  <a:pt x="15993" y="7850"/>
                </a:lnTo>
                <a:lnTo>
                  <a:pt x="15957" y="7961"/>
                </a:lnTo>
                <a:lnTo>
                  <a:pt x="15993" y="8107"/>
                </a:lnTo>
                <a:lnTo>
                  <a:pt x="16030" y="8327"/>
                </a:lnTo>
                <a:lnTo>
                  <a:pt x="16030" y="8584"/>
                </a:lnTo>
                <a:lnTo>
                  <a:pt x="16030" y="8804"/>
                </a:lnTo>
                <a:lnTo>
                  <a:pt x="15993" y="9024"/>
                </a:lnTo>
                <a:lnTo>
                  <a:pt x="15920" y="8841"/>
                </a:lnTo>
                <a:lnTo>
                  <a:pt x="15847" y="8694"/>
                </a:lnTo>
                <a:lnTo>
                  <a:pt x="15736" y="8511"/>
                </a:lnTo>
                <a:lnTo>
                  <a:pt x="15590" y="8364"/>
                </a:lnTo>
                <a:lnTo>
                  <a:pt x="15516" y="8327"/>
                </a:lnTo>
                <a:lnTo>
                  <a:pt x="15370" y="8327"/>
                </a:lnTo>
                <a:lnTo>
                  <a:pt x="15296" y="8364"/>
                </a:lnTo>
                <a:lnTo>
                  <a:pt x="15260" y="8437"/>
                </a:lnTo>
                <a:lnTo>
                  <a:pt x="15260" y="8511"/>
                </a:lnTo>
                <a:lnTo>
                  <a:pt x="15260" y="8584"/>
                </a:lnTo>
                <a:lnTo>
                  <a:pt x="15296" y="8657"/>
                </a:lnTo>
                <a:lnTo>
                  <a:pt x="15480" y="8914"/>
                </a:lnTo>
                <a:lnTo>
                  <a:pt x="15590" y="9171"/>
                </a:lnTo>
                <a:lnTo>
                  <a:pt x="15626" y="9464"/>
                </a:lnTo>
                <a:lnTo>
                  <a:pt x="15590" y="9795"/>
                </a:lnTo>
                <a:lnTo>
                  <a:pt x="15590" y="9868"/>
                </a:lnTo>
                <a:lnTo>
                  <a:pt x="15626" y="9978"/>
                </a:lnTo>
                <a:lnTo>
                  <a:pt x="15370" y="10308"/>
                </a:lnTo>
                <a:lnTo>
                  <a:pt x="15040" y="10638"/>
                </a:lnTo>
                <a:lnTo>
                  <a:pt x="14893" y="10748"/>
                </a:lnTo>
                <a:lnTo>
                  <a:pt x="14673" y="10895"/>
                </a:lnTo>
                <a:lnTo>
                  <a:pt x="14269" y="11042"/>
                </a:lnTo>
                <a:lnTo>
                  <a:pt x="14306" y="10968"/>
                </a:lnTo>
                <a:lnTo>
                  <a:pt x="14343" y="10638"/>
                </a:lnTo>
                <a:lnTo>
                  <a:pt x="14306" y="10345"/>
                </a:lnTo>
                <a:lnTo>
                  <a:pt x="14233" y="10015"/>
                </a:lnTo>
                <a:lnTo>
                  <a:pt x="14086" y="9721"/>
                </a:lnTo>
                <a:lnTo>
                  <a:pt x="13902" y="9428"/>
                </a:lnTo>
                <a:lnTo>
                  <a:pt x="13682" y="9171"/>
                </a:lnTo>
                <a:lnTo>
                  <a:pt x="13499" y="9024"/>
                </a:lnTo>
                <a:lnTo>
                  <a:pt x="13426" y="8914"/>
                </a:lnTo>
                <a:lnTo>
                  <a:pt x="13352" y="8841"/>
                </a:lnTo>
                <a:lnTo>
                  <a:pt x="13169" y="8841"/>
                </a:lnTo>
                <a:lnTo>
                  <a:pt x="12839" y="8694"/>
                </a:lnTo>
                <a:lnTo>
                  <a:pt x="12875" y="8584"/>
                </a:lnTo>
                <a:lnTo>
                  <a:pt x="12875" y="8437"/>
                </a:lnTo>
                <a:lnTo>
                  <a:pt x="12875" y="8364"/>
                </a:lnTo>
                <a:lnTo>
                  <a:pt x="12839" y="8327"/>
                </a:lnTo>
                <a:lnTo>
                  <a:pt x="12765" y="8291"/>
                </a:lnTo>
                <a:lnTo>
                  <a:pt x="12655" y="8291"/>
                </a:lnTo>
                <a:lnTo>
                  <a:pt x="12582" y="8327"/>
                </a:lnTo>
                <a:lnTo>
                  <a:pt x="12545" y="8401"/>
                </a:lnTo>
                <a:lnTo>
                  <a:pt x="12472" y="8584"/>
                </a:lnTo>
                <a:lnTo>
                  <a:pt x="12252" y="8547"/>
                </a:lnTo>
                <a:lnTo>
                  <a:pt x="12032" y="8584"/>
                </a:lnTo>
                <a:lnTo>
                  <a:pt x="11812" y="8621"/>
                </a:lnTo>
                <a:lnTo>
                  <a:pt x="11628" y="8694"/>
                </a:lnTo>
                <a:lnTo>
                  <a:pt x="11555" y="8584"/>
                </a:lnTo>
                <a:lnTo>
                  <a:pt x="11445" y="8511"/>
                </a:lnTo>
                <a:lnTo>
                  <a:pt x="11261" y="8511"/>
                </a:lnTo>
                <a:lnTo>
                  <a:pt x="11188" y="8584"/>
                </a:lnTo>
                <a:lnTo>
                  <a:pt x="11115" y="8657"/>
                </a:lnTo>
                <a:lnTo>
                  <a:pt x="11041" y="8731"/>
                </a:lnTo>
                <a:lnTo>
                  <a:pt x="10895" y="8914"/>
                </a:lnTo>
                <a:lnTo>
                  <a:pt x="10748" y="9061"/>
                </a:lnTo>
                <a:lnTo>
                  <a:pt x="10454" y="9208"/>
                </a:lnTo>
                <a:lnTo>
                  <a:pt x="10124" y="9318"/>
                </a:lnTo>
                <a:lnTo>
                  <a:pt x="9794" y="9391"/>
                </a:lnTo>
                <a:lnTo>
                  <a:pt x="9464" y="9428"/>
                </a:lnTo>
                <a:lnTo>
                  <a:pt x="8767" y="9428"/>
                </a:lnTo>
                <a:lnTo>
                  <a:pt x="8327" y="9354"/>
                </a:lnTo>
                <a:lnTo>
                  <a:pt x="8180" y="9318"/>
                </a:lnTo>
                <a:lnTo>
                  <a:pt x="8143" y="9318"/>
                </a:lnTo>
                <a:lnTo>
                  <a:pt x="8143" y="9281"/>
                </a:lnTo>
                <a:lnTo>
                  <a:pt x="8143" y="9134"/>
                </a:lnTo>
                <a:lnTo>
                  <a:pt x="8033" y="9024"/>
                </a:lnTo>
                <a:lnTo>
                  <a:pt x="8290" y="8621"/>
                </a:lnTo>
                <a:lnTo>
                  <a:pt x="8547" y="8181"/>
                </a:lnTo>
                <a:lnTo>
                  <a:pt x="8767" y="7924"/>
                </a:lnTo>
                <a:lnTo>
                  <a:pt x="8987" y="7630"/>
                </a:lnTo>
                <a:lnTo>
                  <a:pt x="9244" y="7410"/>
                </a:lnTo>
                <a:lnTo>
                  <a:pt x="9501" y="7154"/>
                </a:lnTo>
                <a:lnTo>
                  <a:pt x="9794" y="6970"/>
                </a:lnTo>
                <a:lnTo>
                  <a:pt x="10088" y="6787"/>
                </a:lnTo>
                <a:lnTo>
                  <a:pt x="10234" y="6713"/>
                </a:lnTo>
                <a:lnTo>
                  <a:pt x="10418" y="6713"/>
                </a:lnTo>
                <a:lnTo>
                  <a:pt x="10491" y="6750"/>
                </a:lnTo>
                <a:lnTo>
                  <a:pt x="10528" y="6823"/>
                </a:lnTo>
                <a:lnTo>
                  <a:pt x="10528" y="6897"/>
                </a:lnTo>
                <a:lnTo>
                  <a:pt x="10528" y="7043"/>
                </a:lnTo>
                <a:lnTo>
                  <a:pt x="10454" y="7154"/>
                </a:lnTo>
                <a:lnTo>
                  <a:pt x="10308" y="7374"/>
                </a:lnTo>
                <a:lnTo>
                  <a:pt x="10051" y="7667"/>
                </a:lnTo>
                <a:lnTo>
                  <a:pt x="9757" y="7961"/>
                </a:lnTo>
                <a:lnTo>
                  <a:pt x="9501" y="8291"/>
                </a:lnTo>
                <a:lnTo>
                  <a:pt x="9281" y="8657"/>
                </a:lnTo>
                <a:lnTo>
                  <a:pt x="9281" y="8731"/>
                </a:lnTo>
                <a:lnTo>
                  <a:pt x="9317" y="8841"/>
                </a:lnTo>
                <a:lnTo>
                  <a:pt x="9391" y="8878"/>
                </a:lnTo>
                <a:lnTo>
                  <a:pt x="9501" y="8878"/>
                </a:lnTo>
                <a:lnTo>
                  <a:pt x="9721" y="8694"/>
                </a:lnTo>
                <a:lnTo>
                  <a:pt x="9941" y="8474"/>
                </a:lnTo>
                <a:lnTo>
                  <a:pt x="10271" y="7997"/>
                </a:lnTo>
                <a:lnTo>
                  <a:pt x="10601" y="7630"/>
                </a:lnTo>
                <a:lnTo>
                  <a:pt x="10748" y="7447"/>
                </a:lnTo>
                <a:lnTo>
                  <a:pt x="10858" y="7227"/>
                </a:lnTo>
                <a:lnTo>
                  <a:pt x="10895" y="7043"/>
                </a:lnTo>
                <a:lnTo>
                  <a:pt x="10895" y="6860"/>
                </a:lnTo>
                <a:lnTo>
                  <a:pt x="10858" y="6677"/>
                </a:lnTo>
                <a:lnTo>
                  <a:pt x="10784" y="6530"/>
                </a:lnTo>
                <a:lnTo>
                  <a:pt x="10674" y="6383"/>
                </a:lnTo>
                <a:lnTo>
                  <a:pt x="10491" y="6310"/>
                </a:lnTo>
                <a:lnTo>
                  <a:pt x="10344" y="6310"/>
                </a:lnTo>
                <a:lnTo>
                  <a:pt x="10124" y="6347"/>
                </a:lnTo>
                <a:lnTo>
                  <a:pt x="9904" y="6420"/>
                </a:lnTo>
                <a:lnTo>
                  <a:pt x="9684" y="6567"/>
                </a:lnTo>
                <a:lnTo>
                  <a:pt x="9281" y="6860"/>
                </a:lnTo>
                <a:lnTo>
                  <a:pt x="8914" y="7190"/>
                </a:lnTo>
                <a:lnTo>
                  <a:pt x="8584" y="7557"/>
                </a:lnTo>
                <a:lnTo>
                  <a:pt x="8290" y="7887"/>
                </a:lnTo>
                <a:lnTo>
                  <a:pt x="8033" y="8254"/>
                </a:lnTo>
                <a:lnTo>
                  <a:pt x="7850" y="8657"/>
                </a:lnTo>
                <a:lnTo>
                  <a:pt x="7777" y="8878"/>
                </a:lnTo>
                <a:lnTo>
                  <a:pt x="7740" y="9098"/>
                </a:lnTo>
                <a:lnTo>
                  <a:pt x="7703" y="9098"/>
                </a:lnTo>
                <a:lnTo>
                  <a:pt x="7667" y="9171"/>
                </a:lnTo>
                <a:lnTo>
                  <a:pt x="7556" y="9208"/>
                </a:lnTo>
                <a:lnTo>
                  <a:pt x="7300" y="9208"/>
                </a:lnTo>
                <a:lnTo>
                  <a:pt x="6823" y="9098"/>
                </a:lnTo>
                <a:lnTo>
                  <a:pt x="6236" y="9098"/>
                </a:lnTo>
                <a:lnTo>
                  <a:pt x="5686" y="9171"/>
                </a:lnTo>
                <a:lnTo>
                  <a:pt x="5612" y="9171"/>
                </a:lnTo>
                <a:lnTo>
                  <a:pt x="5612" y="8988"/>
                </a:lnTo>
                <a:lnTo>
                  <a:pt x="5612" y="8804"/>
                </a:lnTo>
                <a:lnTo>
                  <a:pt x="5686" y="8657"/>
                </a:lnTo>
                <a:lnTo>
                  <a:pt x="5759" y="8511"/>
                </a:lnTo>
                <a:lnTo>
                  <a:pt x="5869" y="8364"/>
                </a:lnTo>
                <a:lnTo>
                  <a:pt x="6016" y="8291"/>
                </a:lnTo>
                <a:lnTo>
                  <a:pt x="6163" y="8181"/>
                </a:lnTo>
                <a:lnTo>
                  <a:pt x="6383" y="8144"/>
                </a:lnTo>
                <a:lnTo>
                  <a:pt x="6749" y="8034"/>
                </a:lnTo>
                <a:lnTo>
                  <a:pt x="7080" y="7924"/>
                </a:lnTo>
                <a:lnTo>
                  <a:pt x="7410" y="7777"/>
                </a:lnTo>
                <a:lnTo>
                  <a:pt x="7703" y="7594"/>
                </a:lnTo>
                <a:lnTo>
                  <a:pt x="7960" y="7374"/>
                </a:lnTo>
                <a:lnTo>
                  <a:pt x="8217" y="7154"/>
                </a:lnTo>
                <a:lnTo>
                  <a:pt x="8437" y="6897"/>
                </a:lnTo>
                <a:lnTo>
                  <a:pt x="8620" y="6603"/>
                </a:lnTo>
                <a:lnTo>
                  <a:pt x="8767" y="6383"/>
                </a:lnTo>
                <a:lnTo>
                  <a:pt x="8914" y="6090"/>
                </a:lnTo>
                <a:lnTo>
                  <a:pt x="8950" y="5943"/>
                </a:lnTo>
                <a:lnTo>
                  <a:pt x="8987" y="5796"/>
                </a:lnTo>
                <a:lnTo>
                  <a:pt x="8950" y="5650"/>
                </a:lnTo>
                <a:lnTo>
                  <a:pt x="8914" y="5540"/>
                </a:lnTo>
                <a:lnTo>
                  <a:pt x="8804" y="5540"/>
                </a:lnTo>
                <a:lnTo>
                  <a:pt x="8694" y="5576"/>
                </a:lnTo>
                <a:lnTo>
                  <a:pt x="8620" y="5686"/>
                </a:lnTo>
                <a:lnTo>
                  <a:pt x="8510" y="5943"/>
                </a:lnTo>
                <a:lnTo>
                  <a:pt x="8327" y="6310"/>
                </a:lnTo>
                <a:lnTo>
                  <a:pt x="8107" y="6677"/>
                </a:lnTo>
                <a:lnTo>
                  <a:pt x="7813" y="7007"/>
                </a:lnTo>
                <a:lnTo>
                  <a:pt x="7483" y="7264"/>
                </a:lnTo>
                <a:lnTo>
                  <a:pt x="7116" y="7484"/>
                </a:lnTo>
                <a:lnTo>
                  <a:pt x="6713" y="7667"/>
                </a:lnTo>
                <a:lnTo>
                  <a:pt x="6346" y="7777"/>
                </a:lnTo>
                <a:lnTo>
                  <a:pt x="6016" y="7887"/>
                </a:lnTo>
                <a:lnTo>
                  <a:pt x="5832" y="7924"/>
                </a:lnTo>
                <a:lnTo>
                  <a:pt x="5686" y="8034"/>
                </a:lnTo>
                <a:lnTo>
                  <a:pt x="5539" y="8144"/>
                </a:lnTo>
                <a:lnTo>
                  <a:pt x="5429" y="8291"/>
                </a:lnTo>
                <a:lnTo>
                  <a:pt x="5282" y="8511"/>
                </a:lnTo>
                <a:lnTo>
                  <a:pt x="5209" y="8768"/>
                </a:lnTo>
                <a:lnTo>
                  <a:pt x="5209" y="9024"/>
                </a:lnTo>
                <a:lnTo>
                  <a:pt x="5282" y="9281"/>
                </a:lnTo>
                <a:lnTo>
                  <a:pt x="4915" y="9391"/>
                </a:lnTo>
                <a:lnTo>
                  <a:pt x="4512" y="9501"/>
                </a:lnTo>
                <a:lnTo>
                  <a:pt x="4365" y="9501"/>
                </a:lnTo>
                <a:lnTo>
                  <a:pt x="4218" y="9464"/>
                </a:lnTo>
                <a:lnTo>
                  <a:pt x="4072" y="9428"/>
                </a:lnTo>
                <a:lnTo>
                  <a:pt x="3962" y="9354"/>
                </a:lnTo>
                <a:lnTo>
                  <a:pt x="3852" y="9244"/>
                </a:lnTo>
                <a:lnTo>
                  <a:pt x="3778" y="9134"/>
                </a:lnTo>
                <a:lnTo>
                  <a:pt x="3742" y="9024"/>
                </a:lnTo>
                <a:lnTo>
                  <a:pt x="3778" y="8841"/>
                </a:lnTo>
                <a:lnTo>
                  <a:pt x="3815" y="8768"/>
                </a:lnTo>
                <a:lnTo>
                  <a:pt x="3778" y="8694"/>
                </a:lnTo>
                <a:lnTo>
                  <a:pt x="3888" y="8547"/>
                </a:lnTo>
                <a:lnTo>
                  <a:pt x="3962" y="8401"/>
                </a:lnTo>
                <a:lnTo>
                  <a:pt x="4108" y="8107"/>
                </a:lnTo>
                <a:lnTo>
                  <a:pt x="4255" y="7850"/>
                </a:lnTo>
                <a:lnTo>
                  <a:pt x="4439" y="7520"/>
                </a:lnTo>
                <a:lnTo>
                  <a:pt x="4475" y="7374"/>
                </a:lnTo>
                <a:lnTo>
                  <a:pt x="4512" y="7227"/>
                </a:lnTo>
                <a:lnTo>
                  <a:pt x="4475" y="7043"/>
                </a:lnTo>
                <a:lnTo>
                  <a:pt x="4439" y="6897"/>
                </a:lnTo>
                <a:lnTo>
                  <a:pt x="4328" y="6823"/>
                </a:lnTo>
                <a:lnTo>
                  <a:pt x="4218" y="6750"/>
                </a:lnTo>
                <a:lnTo>
                  <a:pt x="4108" y="6713"/>
                </a:lnTo>
                <a:lnTo>
                  <a:pt x="3962" y="6713"/>
                </a:lnTo>
                <a:lnTo>
                  <a:pt x="3705" y="6750"/>
                </a:lnTo>
                <a:lnTo>
                  <a:pt x="3485" y="6823"/>
                </a:lnTo>
                <a:lnTo>
                  <a:pt x="3191" y="7007"/>
                </a:lnTo>
                <a:lnTo>
                  <a:pt x="2935" y="7227"/>
                </a:lnTo>
                <a:lnTo>
                  <a:pt x="2751" y="7447"/>
                </a:lnTo>
                <a:lnTo>
                  <a:pt x="2568" y="7667"/>
                </a:lnTo>
                <a:lnTo>
                  <a:pt x="2494" y="7667"/>
                </a:lnTo>
                <a:lnTo>
                  <a:pt x="2421" y="7704"/>
                </a:lnTo>
                <a:lnTo>
                  <a:pt x="2348" y="7850"/>
                </a:lnTo>
                <a:lnTo>
                  <a:pt x="2348" y="7887"/>
                </a:lnTo>
                <a:lnTo>
                  <a:pt x="2348" y="7961"/>
                </a:lnTo>
                <a:lnTo>
                  <a:pt x="2384" y="8034"/>
                </a:lnTo>
                <a:lnTo>
                  <a:pt x="2458" y="8071"/>
                </a:lnTo>
                <a:lnTo>
                  <a:pt x="2568" y="8107"/>
                </a:lnTo>
                <a:lnTo>
                  <a:pt x="2678" y="8107"/>
                </a:lnTo>
                <a:lnTo>
                  <a:pt x="2788" y="8071"/>
                </a:lnTo>
                <a:lnTo>
                  <a:pt x="2861" y="7997"/>
                </a:lnTo>
                <a:lnTo>
                  <a:pt x="3191" y="7630"/>
                </a:lnTo>
                <a:lnTo>
                  <a:pt x="3338" y="7447"/>
                </a:lnTo>
                <a:lnTo>
                  <a:pt x="3521" y="7300"/>
                </a:lnTo>
                <a:lnTo>
                  <a:pt x="3742" y="7227"/>
                </a:lnTo>
                <a:lnTo>
                  <a:pt x="3962" y="7154"/>
                </a:lnTo>
                <a:lnTo>
                  <a:pt x="4035" y="7154"/>
                </a:lnTo>
                <a:lnTo>
                  <a:pt x="4035" y="7190"/>
                </a:lnTo>
                <a:lnTo>
                  <a:pt x="4035" y="7300"/>
                </a:lnTo>
                <a:lnTo>
                  <a:pt x="3925" y="7557"/>
                </a:lnTo>
                <a:lnTo>
                  <a:pt x="3668" y="8034"/>
                </a:lnTo>
                <a:lnTo>
                  <a:pt x="3558" y="8327"/>
                </a:lnTo>
                <a:lnTo>
                  <a:pt x="3485" y="8474"/>
                </a:lnTo>
                <a:lnTo>
                  <a:pt x="3411" y="8547"/>
                </a:lnTo>
                <a:lnTo>
                  <a:pt x="3301" y="8621"/>
                </a:lnTo>
                <a:lnTo>
                  <a:pt x="3301" y="8657"/>
                </a:lnTo>
                <a:lnTo>
                  <a:pt x="3265" y="8694"/>
                </a:lnTo>
                <a:lnTo>
                  <a:pt x="3118" y="8804"/>
                </a:lnTo>
                <a:lnTo>
                  <a:pt x="2935" y="8841"/>
                </a:lnTo>
                <a:lnTo>
                  <a:pt x="2751" y="8878"/>
                </a:lnTo>
                <a:lnTo>
                  <a:pt x="2531" y="8878"/>
                </a:lnTo>
                <a:lnTo>
                  <a:pt x="2348" y="8841"/>
                </a:lnTo>
                <a:lnTo>
                  <a:pt x="2164" y="8768"/>
                </a:lnTo>
                <a:lnTo>
                  <a:pt x="2018" y="8694"/>
                </a:lnTo>
                <a:lnTo>
                  <a:pt x="1871" y="8584"/>
                </a:lnTo>
                <a:lnTo>
                  <a:pt x="1724" y="8437"/>
                </a:lnTo>
                <a:lnTo>
                  <a:pt x="1651" y="8291"/>
                </a:lnTo>
                <a:lnTo>
                  <a:pt x="1577" y="8144"/>
                </a:lnTo>
                <a:lnTo>
                  <a:pt x="1504" y="7961"/>
                </a:lnTo>
                <a:lnTo>
                  <a:pt x="1504" y="7777"/>
                </a:lnTo>
                <a:lnTo>
                  <a:pt x="1504" y="7594"/>
                </a:lnTo>
                <a:lnTo>
                  <a:pt x="1504" y="7447"/>
                </a:lnTo>
                <a:lnTo>
                  <a:pt x="1577" y="7264"/>
                </a:lnTo>
                <a:lnTo>
                  <a:pt x="1614" y="7154"/>
                </a:lnTo>
                <a:lnTo>
                  <a:pt x="1651" y="7043"/>
                </a:lnTo>
                <a:lnTo>
                  <a:pt x="1614" y="6970"/>
                </a:lnTo>
                <a:lnTo>
                  <a:pt x="1687" y="6970"/>
                </a:lnTo>
                <a:lnTo>
                  <a:pt x="1944" y="6860"/>
                </a:lnTo>
                <a:lnTo>
                  <a:pt x="2201" y="6787"/>
                </a:lnTo>
                <a:lnTo>
                  <a:pt x="2788" y="6493"/>
                </a:lnTo>
                <a:lnTo>
                  <a:pt x="3375" y="6163"/>
                </a:lnTo>
                <a:lnTo>
                  <a:pt x="3815" y="5870"/>
                </a:lnTo>
                <a:lnTo>
                  <a:pt x="3998" y="5686"/>
                </a:lnTo>
                <a:lnTo>
                  <a:pt x="4145" y="5503"/>
                </a:lnTo>
                <a:lnTo>
                  <a:pt x="4292" y="5283"/>
                </a:lnTo>
                <a:lnTo>
                  <a:pt x="4402" y="5099"/>
                </a:lnTo>
                <a:lnTo>
                  <a:pt x="4475" y="4843"/>
                </a:lnTo>
                <a:lnTo>
                  <a:pt x="4512" y="4586"/>
                </a:lnTo>
                <a:lnTo>
                  <a:pt x="4512" y="4402"/>
                </a:lnTo>
                <a:lnTo>
                  <a:pt x="4475" y="4182"/>
                </a:lnTo>
                <a:lnTo>
                  <a:pt x="4365" y="3999"/>
                </a:lnTo>
                <a:lnTo>
                  <a:pt x="4292" y="3926"/>
                </a:lnTo>
                <a:lnTo>
                  <a:pt x="4218" y="3889"/>
                </a:lnTo>
                <a:lnTo>
                  <a:pt x="3962" y="3816"/>
                </a:lnTo>
                <a:lnTo>
                  <a:pt x="3742" y="3779"/>
                </a:lnTo>
                <a:lnTo>
                  <a:pt x="3485" y="3816"/>
                </a:lnTo>
                <a:lnTo>
                  <a:pt x="3228" y="3852"/>
                </a:lnTo>
                <a:lnTo>
                  <a:pt x="2935" y="3962"/>
                </a:lnTo>
                <a:lnTo>
                  <a:pt x="2678" y="4072"/>
                </a:lnTo>
                <a:lnTo>
                  <a:pt x="2164" y="4366"/>
                </a:lnTo>
                <a:lnTo>
                  <a:pt x="1504" y="4733"/>
                </a:lnTo>
                <a:lnTo>
                  <a:pt x="1211" y="4916"/>
                </a:lnTo>
                <a:lnTo>
                  <a:pt x="917" y="5099"/>
                </a:lnTo>
                <a:lnTo>
                  <a:pt x="844" y="5173"/>
                </a:lnTo>
                <a:lnTo>
                  <a:pt x="807" y="5246"/>
                </a:lnTo>
                <a:lnTo>
                  <a:pt x="807" y="5319"/>
                </a:lnTo>
                <a:lnTo>
                  <a:pt x="844" y="5356"/>
                </a:lnTo>
                <a:lnTo>
                  <a:pt x="880" y="5429"/>
                </a:lnTo>
                <a:lnTo>
                  <a:pt x="954" y="5466"/>
                </a:lnTo>
                <a:lnTo>
                  <a:pt x="1101" y="5466"/>
                </a:lnTo>
                <a:lnTo>
                  <a:pt x="1541" y="5246"/>
                </a:lnTo>
                <a:lnTo>
                  <a:pt x="1944" y="4989"/>
                </a:lnTo>
                <a:lnTo>
                  <a:pt x="2788" y="4512"/>
                </a:lnTo>
                <a:lnTo>
                  <a:pt x="3191" y="4329"/>
                </a:lnTo>
                <a:lnTo>
                  <a:pt x="3375" y="4256"/>
                </a:lnTo>
                <a:lnTo>
                  <a:pt x="3595" y="4219"/>
                </a:lnTo>
                <a:lnTo>
                  <a:pt x="3742" y="4182"/>
                </a:lnTo>
                <a:lnTo>
                  <a:pt x="3852" y="4219"/>
                </a:lnTo>
                <a:lnTo>
                  <a:pt x="3998" y="4256"/>
                </a:lnTo>
                <a:lnTo>
                  <a:pt x="4035" y="4292"/>
                </a:lnTo>
                <a:lnTo>
                  <a:pt x="4072" y="4366"/>
                </a:lnTo>
                <a:lnTo>
                  <a:pt x="4108" y="4476"/>
                </a:lnTo>
                <a:lnTo>
                  <a:pt x="4108" y="4586"/>
                </a:lnTo>
                <a:lnTo>
                  <a:pt x="4072" y="4843"/>
                </a:lnTo>
                <a:lnTo>
                  <a:pt x="3998" y="5026"/>
                </a:lnTo>
                <a:lnTo>
                  <a:pt x="3852" y="5246"/>
                </a:lnTo>
                <a:lnTo>
                  <a:pt x="3705" y="5393"/>
                </a:lnTo>
                <a:lnTo>
                  <a:pt x="3558" y="5576"/>
                </a:lnTo>
                <a:lnTo>
                  <a:pt x="3155" y="5833"/>
                </a:lnTo>
                <a:lnTo>
                  <a:pt x="2788" y="6053"/>
                </a:lnTo>
                <a:lnTo>
                  <a:pt x="2348" y="6310"/>
                </a:lnTo>
                <a:lnTo>
                  <a:pt x="1908" y="6530"/>
                </a:lnTo>
                <a:lnTo>
                  <a:pt x="1467" y="6750"/>
                </a:lnTo>
                <a:lnTo>
                  <a:pt x="1321" y="6823"/>
                </a:lnTo>
                <a:lnTo>
                  <a:pt x="1247" y="6860"/>
                </a:lnTo>
                <a:lnTo>
                  <a:pt x="1211" y="6933"/>
                </a:lnTo>
                <a:lnTo>
                  <a:pt x="1174" y="6933"/>
                </a:lnTo>
                <a:lnTo>
                  <a:pt x="1064" y="6860"/>
                </a:lnTo>
                <a:lnTo>
                  <a:pt x="880" y="6713"/>
                </a:lnTo>
                <a:lnTo>
                  <a:pt x="697" y="6457"/>
                </a:lnTo>
                <a:lnTo>
                  <a:pt x="587" y="6273"/>
                </a:lnTo>
                <a:lnTo>
                  <a:pt x="514" y="6053"/>
                </a:lnTo>
                <a:lnTo>
                  <a:pt x="477" y="5833"/>
                </a:lnTo>
                <a:lnTo>
                  <a:pt x="477" y="5613"/>
                </a:lnTo>
                <a:lnTo>
                  <a:pt x="477" y="5356"/>
                </a:lnTo>
                <a:lnTo>
                  <a:pt x="550" y="5136"/>
                </a:lnTo>
                <a:lnTo>
                  <a:pt x="660" y="4879"/>
                </a:lnTo>
                <a:lnTo>
                  <a:pt x="770" y="4659"/>
                </a:lnTo>
                <a:lnTo>
                  <a:pt x="917" y="4476"/>
                </a:lnTo>
                <a:lnTo>
                  <a:pt x="1101" y="4292"/>
                </a:lnTo>
                <a:lnTo>
                  <a:pt x="1504" y="3962"/>
                </a:lnTo>
                <a:lnTo>
                  <a:pt x="1908" y="3705"/>
                </a:lnTo>
                <a:lnTo>
                  <a:pt x="2384" y="3485"/>
                </a:lnTo>
                <a:lnTo>
                  <a:pt x="2458" y="3412"/>
                </a:lnTo>
                <a:lnTo>
                  <a:pt x="2494" y="3302"/>
                </a:lnTo>
                <a:lnTo>
                  <a:pt x="2568" y="3119"/>
                </a:lnTo>
                <a:lnTo>
                  <a:pt x="2715" y="2898"/>
                </a:lnTo>
                <a:lnTo>
                  <a:pt x="2898" y="2715"/>
                </a:lnTo>
                <a:lnTo>
                  <a:pt x="3045" y="2532"/>
                </a:lnTo>
                <a:lnTo>
                  <a:pt x="3228" y="2385"/>
                </a:lnTo>
                <a:lnTo>
                  <a:pt x="3448" y="2238"/>
                </a:lnTo>
                <a:lnTo>
                  <a:pt x="3632" y="2128"/>
                </a:lnTo>
                <a:lnTo>
                  <a:pt x="3852" y="2055"/>
                </a:lnTo>
                <a:lnTo>
                  <a:pt x="4108" y="1981"/>
                </a:lnTo>
                <a:lnTo>
                  <a:pt x="4328" y="1945"/>
                </a:lnTo>
                <a:lnTo>
                  <a:pt x="4549" y="1908"/>
                </a:lnTo>
                <a:lnTo>
                  <a:pt x="4695" y="2055"/>
                </a:lnTo>
                <a:lnTo>
                  <a:pt x="4879" y="2165"/>
                </a:lnTo>
                <a:lnTo>
                  <a:pt x="5135" y="2348"/>
                </a:lnTo>
                <a:lnTo>
                  <a:pt x="5356" y="2568"/>
                </a:lnTo>
                <a:lnTo>
                  <a:pt x="5466" y="2715"/>
                </a:lnTo>
                <a:lnTo>
                  <a:pt x="5539" y="2898"/>
                </a:lnTo>
                <a:lnTo>
                  <a:pt x="5649" y="3229"/>
                </a:lnTo>
                <a:lnTo>
                  <a:pt x="5722" y="3559"/>
                </a:lnTo>
                <a:lnTo>
                  <a:pt x="5686" y="3926"/>
                </a:lnTo>
                <a:lnTo>
                  <a:pt x="5612" y="4256"/>
                </a:lnTo>
                <a:lnTo>
                  <a:pt x="5466" y="4549"/>
                </a:lnTo>
                <a:lnTo>
                  <a:pt x="5062" y="5063"/>
                </a:lnTo>
                <a:lnTo>
                  <a:pt x="4879" y="5319"/>
                </a:lnTo>
                <a:lnTo>
                  <a:pt x="4732" y="5613"/>
                </a:lnTo>
                <a:lnTo>
                  <a:pt x="4659" y="5943"/>
                </a:lnTo>
                <a:lnTo>
                  <a:pt x="4659" y="6090"/>
                </a:lnTo>
                <a:lnTo>
                  <a:pt x="4659" y="6273"/>
                </a:lnTo>
                <a:lnTo>
                  <a:pt x="4695" y="6420"/>
                </a:lnTo>
                <a:lnTo>
                  <a:pt x="4769" y="6567"/>
                </a:lnTo>
                <a:lnTo>
                  <a:pt x="4805" y="6677"/>
                </a:lnTo>
                <a:lnTo>
                  <a:pt x="4915" y="6787"/>
                </a:lnTo>
                <a:lnTo>
                  <a:pt x="5135" y="6933"/>
                </a:lnTo>
                <a:lnTo>
                  <a:pt x="5392" y="7007"/>
                </a:lnTo>
                <a:lnTo>
                  <a:pt x="5649" y="7043"/>
                </a:lnTo>
                <a:lnTo>
                  <a:pt x="5942" y="7007"/>
                </a:lnTo>
                <a:lnTo>
                  <a:pt x="6199" y="6933"/>
                </a:lnTo>
                <a:lnTo>
                  <a:pt x="6456" y="6823"/>
                </a:lnTo>
                <a:lnTo>
                  <a:pt x="6676" y="6677"/>
                </a:lnTo>
                <a:lnTo>
                  <a:pt x="6896" y="6457"/>
                </a:lnTo>
                <a:lnTo>
                  <a:pt x="7043" y="6200"/>
                </a:lnTo>
                <a:lnTo>
                  <a:pt x="7226" y="5980"/>
                </a:lnTo>
                <a:lnTo>
                  <a:pt x="7667" y="5246"/>
                </a:lnTo>
                <a:lnTo>
                  <a:pt x="7887" y="4879"/>
                </a:lnTo>
                <a:lnTo>
                  <a:pt x="8107" y="4476"/>
                </a:lnTo>
                <a:lnTo>
                  <a:pt x="8143" y="4402"/>
                </a:lnTo>
                <a:lnTo>
                  <a:pt x="8107" y="4329"/>
                </a:lnTo>
                <a:lnTo>
                  <a:pt x="8070" y="4256"/>
                </a:lnTo>
                <a:lnTo>
                  <a:pt x="8033" y="4182"/>
                </a:lnTo>
                <a:lnTo>
                  <a:pt x="7777" y="4182"/>
                </a:lnTo>
                <a:lnTo>
                  <a:pt x="7703" y="4256"/>
                </a:lnTo>
                <a:lnTo>
                  <a:pt x="7520" y="4586"/>
                </a:lnTo>
                <a:lnTo>
                  <a:pt x="7300" y="4879"/>
                </a:lnTo>
                <a:lnTo>
                  <a:pt x="6933" y="5540"/>
                </a:lnTo>
                <a:lnTo>
                  <a:pt x="6749" y="5796"/>
                </a:lnTo>
                <a:lnTo>
                  <a:pt x="6566" y="6053"/>
                </a:lnTo>
                <a:lnTo>
                  <a:pt x="6383" y="6273"/>
                </a:lnTo>
                <a:lnTo>
                  <a:pt x="6126" y="6493"/>
                </a:lnTo>
                <a:lnTo>
                  <a:pt x="5942" y="6567"/>
                </a:lnTo>
                <a:lnTo>
                  <a:pt x="5796" y="6603"/>
                </a:lnTo>
                <a:lnTo>
                  <a:pt x="5612" y="6567"/>
                </a:lnTo>
                <a:lnTo>
                  <a:pt x="5466" y="6530"/>
                </a:lnTo>
                <a:lnTo>
                  <a:pt x="5319" y="6457"/>
                </a:lnTo>
                <a:lnTo>
                  <a:pt x="5209" y="6347"/>
                </a:lnTo>
                <a:lnTo>
                  <a:pt x="5135" y="6200"/>
                </a:lnTo>
                <a:lnTo>
                  <a:pt x="5099" y="6016"/>
                </a:lnTo>
                <a:lnTo>
                  <a:pt x="5135" y="5833"/>
                </a:lnTo>
                <a:lnTo>
                  <a:pt x="5172" y="5686"/>
                </a:lnTo>
                <a:lnTo>
                  <a:pt x="5356" y="5393"/>
                </a:lnTo>
                <a:lnTo>
                  <a:pt x="5759" y="4879"/>
                </a:lnTo>
                <a:lnTo>
                  <a:pt x="5906" y="4659"/>
                </a:lnTo>
                <a:lnTo>
                  <a:pt x="6016" y="4402"/>
                </a:lnTo>
                <a:lnTo>
                  <a:pt x="6126" y="4146"/>
                </a:lnTo>
                <a:lnTo>
                  <a:pt x="6163" y="3889"/>
                </a:lnTo>
                <a:lnTo>
                  <a:pt x="6163" y="3632"/>
                </a:lnTo>
                <a:lnTo>
                  <a:pt x="6163" y="3339"/>
                </a:lnTo>
                <a:lnTo>
                  <a:pt x="6089" y="3082"/>
                </a:lnTo>
                <a:lnTo>
                  <a:pt x="6016" y="2825"/>
                </a:lnTo>
                <a:lnTo>
                  <a:pt x="5832" y="2532"/>
                </a:lnTo>
                <a:lnTo>
                  <a:pt x="5576" y="2165"/>
                </a:lnTo>
                <a:lnTo>
                  <a:pt x="5429" y="2018"/>
                </a:lnTo>
                <a:lnTo>
                  <a:pt x="5282" y="1908"/>
                </a:lnTo>
                <a:lnTo>
                  <a:pt x="5099" y="1798"/>
                </a:lnTo>
                <a:lnTo>
                  <a:pt x="4915" y="1725"/>
                </a:lnTo>
                <a:lnTo>
                  <a:pt x="4915" y="1688"/>
                </a:lnTo>
                <a:lnTo>
                  <a:pt x="4915" y="1468"/>
                </a:lnTo>
                <a:lnTo>
                  <a:pt x="4989" y="1321"/>
                </a:lnTo>
                <a:lnTo>
                  <a:pt x="5062" y="1174"/>
                </a:lnTo>
                <a:lnTo>
                  <a:pt x="5172" y="1028"/>
                </a:lnTo>
                <a:lnTo>
                  <a:pt x="5319" y="918"/>
                </a:lnTo>
                <a:lnTo>
                  <a:pt x="5502" y="844"/>
                </a:lnTo>
                <a:lnTo>
                  <a:pt x="5686" y="808"/>
                </a:lnTo>
                <a:lnTo>
                  <a:pt x="5869" y="771"/>
                </a:lnTo>
                <a:lnTo>
                  <a:pt x="6016" y="771"/>
                </a:lnTo>
                <a:lnTo>
                  <a:pt x="6199" y="808"/>
                </a:lnTo>
                <a:lnTo>
                  <a:pt x="6529" y="918"/>
                </a:lnTo>
                <a:lnTo>
                  <a:pt x="7190" y="1211"/>
                </a:lnTo>
                <a:lnTo>
                  <a:pt x="7080" y="1321"/>
                </a:lnTo>
                <a:lnTo>
                  <a:pt x="7043" y="1431"/>
                </a:lnTo>
                <a:lnTo>
                  <a:pt x="7043" y="1541"/>
                </a:lnTo>
                <a:lnTo>
                  <a:pt x="7043" y="1651"/>
                </a:lnTo>
                <a:lnTo>
                  <a:pt x="7153" y="1871"/>
                </a:lnTo>
                <a:lnTo>
                  <a:pt x="7300" y="2018"/>
                </a:lnTo>
                <a:lnTo>
                  <a:pt x="7446" y="2165"/>
                </a:lnTo>
                <a:lnTo>
                  <a:pt x="7556" y="2275"/>
                </a:lnTo>
                <a:lnTo>
                  <a:pt x="7446" y="2495"/>
                </a:lnTo>
                <a:lnTo>
                  <a:pt x="7263" y="3045"/>
                </a:lnTo>
                <a:lnTo>
                  <a:pt x="7153" y="3265"/>
                </a:lnTo>
                <a:lnTo>
                  <a:pt x="7043" y="3485"/>
                </a:lnTo>
                <a:lnTo>
                  <a:pt x="6933" y="3705"/>
                </a:lnTo>
                <a:lnTo>
                  <a:pt x="6896" y="3926"/>
                </a:lnTo>
                <a:lnTo>
                  <a:pt x="6896" y="3999"/>
                </a:lnTo>
                <a:lnTo>
                  <a:pt x="6970" y="4036"/>
                </a:lnTo>
                <a:lnTo>
                  <a:pt x="7043" y="4072"/>
                </a:lnTo>
                <a:lnTo>
                  <a:pt x="7116" y="4036"/>
                </a:lnTo>
                <a:lnTo>
                  <a:pt x="7263" y="3889"/>
                </a:lnTo>
                <a:lnTo>
                  <a:pt x="7410" y="3705"/>
                </a:lnTo>
                <a:lnTo>
                  <a:pt x="7593" y="3265"/>
                </a:lnTo>
                <a:lnTo>
                  <a:pt x="7777" y="2715"/>
                </a:lnTo>
                <a:lnTo>
                  <a:pt x="7813" y="2458"/>
                </a:lnTo>
                <a:lnTo>
                  <a:pt x="7813" y="2422"/>
                </a:lnTo>
                <a:lnTo>
                  <a:pt x="8363" y="2678"/>
                </a:lnTo>
                <a:lnTo>
                  <a:pt x="8584" y="2862"/>
                </a:lnTo>
                <a:lnTo>
                  <a:pt x="8694" y="3009"/>
                </a:lnTo>
                <a:lnTo>
                  <a:pt x="8804" y="3155"/>
                </a:lnTo>
                <a:lnTo>
                  <a:pt x="8877" y="3302"/>
                </a:lnTo>
                <a:lnTo>
                  <a:pt x="8877" y="3449"/>
                </a:lnTo>
                <a:lnTo>
                  <a:pt x="8840" y="3595"/>
                </a:lnTo>
                <a:lnTo>
                  <a:pt x="8694" y="3705"/>
                </a:lnTo>
                <a:lnTo>
                  <a:pt x="8620" y="3779"/>
                </a:lnTo>
                <a:lnTo>
                  <a:pt x="8584" y="3852"/>
                </a:lnTo>
                <a:lnTo>
                  <a:pt x="8584" y="3926"/>
                </a:lnTo>
                <a:lnTo>
                  <a:pt x="8620" y="3999"/>
                </a:lnTo>
                <a:lnTo>
                  <a:pt x="8657" y="4072"/>
                </a:lnTo>
                <a:lnTo>
                  <a:pt x="8730" y="4109"/>
                </a:lnTo>
                <a:lnTo>
                  <a:pt x="8840" y="4109"/>
                </a:lnTo>
                <a:lnTo>
                  <a:pt x="8914" y="4072"/>
                </a:lnTo>
                <a:lnTo>
                  <a:pt x="9097" y="3926"/>
                </a:lnTo>
                <a:lnTo>
                  <a:pt x="9207" y="3779"/>
                </a:lnTo>
                <a:lnTo>
                  <a:pt x="9281" y="3595"/>
                </a:lnTo>
                <a:lnTo>
                  <a:pt x="9281" y="3412"/>
                </a:lnTo>
                <a:lnTo>
                  <a:pt x="9281" y="3192"/>
                </a:lnTo>
                <a:lnTo>
                  <a:pt x="9207" y="3009"/>
                </a:lnTo>
                <a:lnTo>
                  <a:pt x="9097" y="2825"/>
                </a:lnTo>
                <a:lnTo>
                  <a:pt x="8987" y="2642"/>
                </a:lnTo>
                <a:lnTo>
                  <a:pt x="8804" y="2458"/>
                </a:lnTo>
                <a:lnTo>
                  <a:pt x="8584" y="2348"/>
                </a:lnTo>
                <a:lnTo>
                  <a:pt x="8107" y="2091"/>
                </a:lnTo>
                <a:lnTo>
                  <a:pt x="7887" y="1981"/>
                </a:lnTo>
                <a:lnTo>
                  <a:pt x="7593" y="1798"/>
                </a:lnTo>
                <a:lnTo>
                  <a:pt x="7446" y="1651"/>
                </a:lnTo>
                <a:lnTo>
                  <a:pt x="7373" y="1541"/>
                </a:lnTo>
                <a:lnTo>
                  <a:pt x="7336" y="1431"/>
                </a:lnTo>
                <a:lnTo>
                  <a:pt x="7373" y="1284"/>
                </a:lnTo>
                <a:lnTo>
                  <a:pt x="7483" y="1358"/>
                </a:lnTo>
                <a:lnTo>
                  <a:pt x="7556" y="1358"/>
                </a:lnTo>
                <a:lnTo>
                  <a:pt x="7593" y="1321"/>
                </a:lnTo>
                <a:lnTo>
                  <a:pt x="7630" y="1248"/>
                </a:lnTo>
                <a:lnTo>
                  <a:pt x="7703" y="1138"/>
                </a:lnTo>
                <a:lnTo>
                  <a:pt x="7813" y="954"/>
                </a:lnTo>
                <a:lnTo>
                  <a:pt x="7923" y="808"/>
                </a:lnTo>
                <a:lnTo>
                  <a:pt x="8107" y="698"/>
                </a:lnTo>
                <a:lnTo>
                  <a:pt x="8290" y="624"/>
                </a:lnTo>
                <a:lnTo>
                  <a:pt x="8474" y="588"/>
                </a:lnTo>
                <a:lnTo>
                  <a:pt x="8694" y="551"/>
                </a:lnTo>
                <a:lnTo>
                  <a:pt x="9060" y="514"/>
                </a:lnTo>
                <a:close/>
                <a:moveTo>
                  <a:pt x="13279" y="9318"/>
                </a:moveTo>
                <a:lnTo>
                  <a:pt x="13426" y="9428"/>
                </a:lnTo>
                <a:lnTo>
                  <a:pt x="13426" y="9464"/>
                </a:lnTo>
                <a:lnTo>
                  <a:pt x="13352" y="9464"/>
                </a:lnTo>
                <a:lnTo>
                  <a:pt x="13242" y="9538"/>
                </a:lnTo>
                <a:lnTo>
                  <a:pt x="12985" y="9868"/>
                </a:lnTo>
                <a:lnTo>
                  <a:pt x="12692" y="10198"/>
                </a:lnTo>
                <a:lnTo>
                  <a:pt x="12362" y="10492"/>
                </a:lnTo>
                <a:lnTo>
                  <a:pt x="12032" y="10748"/>
                </a:lnTo>
                <a:lnTo>
                  <a:pt x="11445" y="11078"/>
                </a:lnTo>
                <a:lnTo>
                  <a:pt x="10858" y="11409"/>
                </a:lnTo>
                <a:lnTo>
                  <a:pt x="10638" y="11372"/>
                </a:lnTo>
                <a:lnTo>
                  <a:pt x="10418" y="11299"/>
                </a:lnTo>
                <a:lnTo>
                  <a:pt x="10234" y="11188"/>
                </a:lnTo>
                <a:lnTo>
                  <a:pt x="10051" y="11078"/>
                </a:lnTo>
                <a:lnTo>
                  <a:pt x="10491" y="11005"/>
                </a:lnTo>
                <a:lnTo>
                  <a:pt x="10895" y="10858"/>
                </a:lnTo>
                <a:lnTo>
                  <a:pt x="11298" y="10675"/>
                </a:lnTo>
                <a:lnTo>
                  <a:pt x="11702" y="10492"/>
                </a:lnTo>
                <a:lnTo>
                  <a:pt x="12142" y="10235"/>
                </a:lnTo>
                <a:lnTo>
                  <a:pt x="12545" y="9941"/>
                </a:lnTo>
                <a:lnTo>
                  <a:pt x="12912" y="9648"/>
                </a:lnTo>
                <a:lnTo>
                  <a:pt x="13279" y="9318"/>
                </a:lnTo>
                <a:close/>
                <a:moveTo>
                  <a:pt x="13609" y="9648"/>
                </a:moveTo>
                <a:lnTo>
                  <a:pt x="13719" y="9795"/>
                </a:lnTo>
                <a:lnTo>
                  <a:pt x="13792" y="9978"/>
                </a:lnTo>
                <a:lnTo>
                  <a:pt x="13939" y="10345"/>
                </a:lnTo>
                <a:lnTo>
                  <a:pt x="13939" y="10602"/>
                </a:lnTo>
                <a:lnTo>
                  <a:pt x="13939" y="10858"/>
                </a:lnTo>
                <a:lnTo>
                  <a:pt x="13866" y="10968"/>
                </a:lnTo>
                <a:lnTo>
                  <a:pt x="13829" y="10932"/>
                </a:lnTo>
                <a:lnTo>
                  <a:pt x="13719" y="10932"/>
                </a:lnTo>
                <a:lnTo>
                  <a:pt x="13719" y="10968"/>
                </a:lnTo>
                <a:lnTo>
                  <a:pt x="13609" y="11188"/>
                </a:lnTo>
                <a:lnTo>
                  <a:pt x="12765" y="11299"/>
                </a:lnTo>
                <a:lnTo>
                  <a:pt x="12912" y="11188"/>
                </a:lnTo>
                <a:lnTo>
                  <a:pt x="13316" y="10895"/>
                </a:lnTo>
                <a:lnTo>
                  <a:pt x="13682" y="10565"/>
                </a:lnTo>
                <a:lnTo>
                  <a:pt x="13756" y="10492"/>
                </a:lnTo>
                <a:lnTo>
                  <a:pt x="13756" y="10381"/>
                </a:lnTo>
                <a:lnTo>
                  <a:pt x="13719" y="10308"/>
                </a:lnTo>
                <a:lnTo>
                  <a:pt x="13609" y="10271"/>
                </a:lnTo>
                <a:lnTo>
                  <a:pt x="13536" y="10271"/>
                </a:lnTo>
                <a:lnTo>
                  <a:pt x="13462" y="10308"/>
                </a:lnTo>
                <a:lnTo>
                  <a:pt x="13059" y="10638"/>
                </a:lnTo>
                <a:lnTo>
                  <a:pt x="12655" y="10968"/>
                </a:lnTo>
                <a:lnTo>
                  <a:pt x="12398" y="11152"/>
                </a:lnTo>
                <a:lnTo>
                  <a:pt x="12325" y="11225"/>
                </a:lnTo>
                <a:lnTo>
                  <a:pt x="12252" y="11372"/>
                </a:lnTo>
                <a:lnTo>
                  <a:pt x="11665" y="11409"/>
                </a:lnTo>
                <a:lnTo>
                  <a:pt x="11481" y="11445"/>
                </a:lnTo>
                <a:lnTo>
                  <a:pt x="11775" y="11299"/>
                </a:lnTo>
                <a:lnTo>
                  <a:pt x="12068" y="11115"/>
                </a:lnTo>
                <a:lnTo>
                  <a:pt x="12362" y="10932"/>
                </a:lnTo>
                <a:lnTo>
                  <a:pt x="12655" y="10748"/>
                </a:lnTo>
                <a:lnTo>
                  <a:pt x="12912" y="10492"/>
                </a:lnTo>
                <a:lnTo>
                  <a:pt x="13132" y="10271"/>
                </a:lnTo>
                <a:lnTo>
                  <a:pt x="13352" y="10015"/>
                </a:lnTo>
                <a:lnTo>
                  <a:pt x="13572" y="9721"/>
                </a:lnTo>
                <a:lnTo>
                  <a:pt x="13609" y="9648"/>
                </a:lnTo>
                <a:close/>
                <a:moveTo>
                  <a:pt x="9060" y="1"/>
                </a:moveTo>
                <a:lnTo>
                  <a:pt x="8804" y="37"/>
                </a:lnTo>
                <a:lnTo>
                  <a:pt x="8547" y="37"/>
                </a:lnTo>
                <a:lnTo>
                  <a:pt x="8290" y="111"/>
                </a:lnTo>
                <a:lnTo>
                  <a:pt x="8033" y="184"/>
                </a:lnTo>
                <a:lnTo>
                  <a:pt x="7813" y="294"/>
                </a:lnTo>
                <a:lnTo>
                  <a:pt x="7593" y="441"/>
                </a:lnTo>
                <a:lnTo>
                  <a:pt x="7410" y="624"/>
                </a:lnTo>
                <a:lnTo>
                  <a:pt x="7300" y="844"/>
                </a:lnTo>
                <a:lnTo>
                  <a:pt x="6896" y="624"/>
                </a:lnTo>
                <a:lnTo>
                  <a:pt x="6493" y="441"/>
                </a:lnTo>
                <a:lnTo>
                  <a:pt x="6273" y="367"/>
                </a:lnTo>
                <a:lnTo>
                  <a:pt x="6053" y="331"/>
                </a:lnTo>
                <a:lnTo>
                  <a:pt x="5612" y="331"/>
                </a:lnTo>
                <a:lnTo>
                  <a:pt x="5392" y="404"/>
                </a:lnTo>
                <a:lnTo>
                  <a:pt x="5209" y="477"/>
                </a:lnTo>
                <a:lnTo>
                  <a:pt x="5025" y="588"/>
                </a:lnTo>
                <a:lnTo>
                  <a:pt x="4842" y="734"/>
                </a:lnTo>
                <a:lnTo>
                  <a:pt x="4695" y="881"/>
                </a:lnTo>
                <a:lnTo>
                  <a:pt x="4585" y="1064"/>
                </a:lnTo>
                <a:lnTo>
                  <a:pt x="4512" y="1248"/>
                </a:lnTo>
                <a:lnTo>
                  <a:pt x="4475" y="1468"/>
                </a:lnTo>
                <a:lnTo>
                  <a:pt x="4182" y="1505"/>
                </a:lnTo>
                <a:lnTo>
                  <a:pt x="3888" y="1541"/>
                </a:lnTo>
                <a:lnTo>
                  <a:pt x="3595" y="1651"/>
                </a:lnTo>
                <a:lnTo>
                  <a:pt x="3338" y="1798"/>
                </a:lnTo>
                <a:lnTo>
                  <a:pt x="3081" y="1945"/>
                </a:lnTo>
                <a:lnTo>
                  <a:pt x="2861" y="2091"/>
                </a:lnTo>
                <a:lnTo>
                  <a:pt x="2641" y="2312"/>
                </a:lnTo>
                <a:lnTo>
                  <a:pt x="2421" y="2532"/>
                </a:lnTo>
                <a:lnTo>
                  <a:pt x="2238" y="2788"/>
                </a:lnTo>
                <a:lnTo>
                  <a:pt x="2091" y="3082"/>
                </a:lnTo>
                <a:lnTo>
                  <a:pt x="1981" y="3155"/>
                </a:lnTo>
                <a:lnTo>
                  <a:pt x="1834" y="3229"/>
                </a:lnTo>
                <a:lnTo>
                  <a:pt x="1504" y="3375"/>
                </a:lnTo>
                <a:lnTo>
                  <a:pt x="1211" y="3559"/>
                </a:lnTo>
                <a:lnTo>
                  <a:pt x="954" y="3779"/>
                </a:lnTo>
                <a:lnTo>
                  <a:pt x="697" y="3999"/>
                </a:lnTo>
                <a:lnTo>
                  <a:pt x="477" y="4256"/>
                </a:lnTo>
                <a:lnTo>
                  <a:pt x="330" y="4512"/>
                </a:lnTo>
                <a:lnTo>
                  <a:pt x="183" y="4769"/>
                </a:lnTo>
                <a:lnTo>
                  <a:pt x="73" y="5063"/>
                </a:lnTo>
                <a:lnTo>
                  <a:pt x="37" y="5319"/>
                </a:lnTo>
                <a:lnTo>
                  <a:pt x="0" y="5613"/>
                </a:lnTo>
                <a:lnTo>
                  <a:pt x="0" y="5906"/>
                </a:lnTo>
                <a:lnTo>
                  <a:pt x="73" y="6200"/>
                </a:lnTo>
                <a:lnTo>
                  <a:pt x="183" y="6493"/>
                </a:lnTo>
                <a:lnTo>
                  <a:pt x="294" y="6713"/>
                </a:lnTo>
                <a:lnTo>
                  <a:pt x="440" y="6933"/>
                </a:lnTo>
                <a:lnTo>
                  <a:pt x="660" y="7117"/>
                </a:lnTo>
                <a:lnTo>
                  <a:pt x="880" y="7300"/>
                </a:lnTo>
                <a:lnTo>
                  <a:pt x="1064" y="7374"/>
                </a:lnTo>
                <a:lnTo>
                  <a:pt x="1027" y="7594"/>
                </a:lnTo>
                <a:lnTo>
                  <a:pt x="1027" y="7814"/>
                </a:lnTo>
                <a:lnTo>
                  <a:pt x="1064" y="8034"/>
                </a:lnTo>
                <a:lnTo>
                  <a:pt x="1101" y="8217"/>
                </a:lnTo>
                <a:lnTo>
                  <a:pt x="1174" y="8437"/>
                </a:lnTo>
                <a:lnTo>
                  <a:pt x="1284" y="8621"/>
                </a:lnTo>
                <a:lnTo>
                  <a:pt x="1431" y="8804"/>
                </a:lnTo>
                <a:lnTo>
                  <a:pt x="1614" y="8988"/>
                </a:lnTo>
                <a:lnTo>
                  <a:pt x="1797" y="9098"/>
                </a:lnTo>
                <a:lnTo>
                  <a:pt x="1981" y="9208"/>
                </a:lnTo>
                <a:lnTo>
                  <a:pt x="2201" y="9281"/>
                </a:lnTo>
                <a:lnTo>
                  <a:pt x="2421" y="9318"/>
                </a:lnTo>
                <a:lnTo>
                  <a:pt x="2641" y="9354"/>
                </a:lnTo>
                <a:lnTo>
                  <a:pt x="2861" y="9318"/>
                </a:lnTo>
                <a:lnTo>
                  <a:pt x="3081" y="9281"/>
                </a:lnTo>
                <a:lnTo>
                  <a:pt x="3301" y="9208"/>
                </a:lnTo>
                <a:lnTo>
                  <a:pt x="3375" y="9354"/>
                </a:lnTo>
                <a:lnTo>
                  <a:pt x="3448" y="9501"/>
                </a:lnTo>
                <a:lnTo>
                  <a:pt x="3595" y="9648"/>
                </a:lnTo>
                <a:lnTo>
                  <a:pt x="3742" y="9758"/>
                </a:lnTo>
                <a:lnTo>
                  <a:pt x="3925" y="9868"/>
                </a:lnTo>
                <a:lnTo>
                  <a:pt x="4108" y="9905"/>
                </a:lnTo>
                <a:lnTo>
                  <a:pt x="4292" y="9941"/>
                </a:lnTo>
                <a:lnTo>
                  <a:pt x="4475" y="9941"/>
                </a:lnTo>
                <a:lnTo>
                  <a:pt x="4842" y="9905"/>
                </a:lnTo>
                <a:lnTo>
                  <a:pt x="5246" y="9795"/>
                </a:lnTo>
                <a:lnTo>
                  <a:pt x="5686" y="9648"/>
                </a:lnTo>
                <a:lnTo>
                  <a:pt x="6163" y="9574"/>
                </a:lnTo>
                <a:lnTo>
                  <a:pt x="6603" y="9574"/>
                </a:lnTo>
                <a:lnTo>
                  <a:pt x="7080" y="9611"/>
                </a:lnTo>
                <a:lnTo>
                  <a:pt x="7446" y="9648"/>
                </a:lnTo>
                <a:lnTo>
                  <a:pt x="7630" y="9648"/>
                </a:lnTo>
                <a:lnTo>
                  <a:pt x="7813" y="9611"/>
                </a:lnTo>
                <a:lnTo>
                  <a:pt x="7960" y="9721"/>
                </a:lnTo>
                <a:lnTo>
                  <a:pt x="8143" y="9795"/>
                </a:lnTo>
                <a:lnTo>
                  <a:pt x="8327" y="9831"/>
                </a:lnTo>
                <a:lnTo>
                  <a:pt x="8547" y="9868"/>
                </a:lnTo>
                <a:lnTo>
                  <a:pt x="9024" y="9905"/>
                </a:lnTo>
                <a:lnTo>
                  <a:pt x="9391" y="9868"/>
                </a:lnTo>
                <a:lnTo>
                  <a:pt x="9501" y="9868"/>
                </a:lnTo>
                <a:lnTo>
                  <a:pt x="9354" y="10161"/>
                </a:lnTo>
                <a:lnTo>
                  <a:pt x="9317" y="10308"/>
                </a:lnTo>
                <a:lnTo>
                  <a:pt x="9281" y="10492"/>
                </a:lnTo>
                <a:lnTo>
                  <a:pt x="9317" y="10638"/>
                </a:lnTo>
                <a:lnTo>
                  <a:pt x="9354" y="10785"/>
                </a:lnTo>
                <a:lnTo>
                  <a:pt x="9464" y="11078"/>
                </a:lnTo>
                <a:lnTo>
                  <a:pt x="9647" y="11335"/>
                </a:lnTo>
                <a:lnTo>
                  <a:pt x="9831" y="11519"/>
                </a:lnTo>
                <a:lnTo>
                  <a:pt x="9977" y="11629"/>
                </a:lnTo>
                <a:lnTo>
                  <a:pt x="10198" y="11739"/>
                </a:lnTo>
                <a:lnTo>
                  <a:pt x="10381" y="11812"/>
                </a:lnTo>
                <a:lnTo>
                  <a:pt x="10821" y="11922"/>
                </a:lnTo>
                <a:lnTo>
                  <a:pt x="11298" y="11959"/>
                </a:lnTo>
                <a:lnTo>
                  <a:pt x="11775" y="11922"/>
                </a:lnTo>
                <a:lnTo>
                  <a:pt x="12215" y="11885"/>
                </a:lnTo>
                <a:lnTo>
                  <a:pt x="13095" y="11775"/>
                </a:lnTo>
                <a:lnTo>
                  <a:pt x="13939" y="11665"/>
                </a:lnTo>
                <a:lnTo>
                  <a:pt x="14343" y="11555"/>
                </a:lnTo>
                <a:lnTo>
                  <a:pt x="14746" y="11409"/>
                </a:lnTo>
                <a:lnTo>
                  <a:pt x="15076" y="11262"/>
                </a:lnTo>
                <a:lnTo>
                  <a:pt x="15370" y="11042"/>
                </a:lnTo>
                <a:lnTo>
                  <a:pt x="15626" y="10785"/>
                </a:lnTo>
                <a:lnTo>
                  <a:pt x="15847" y="10528"/>
                </a:lnTo>
                <a:lnTo>
                  <a:pt x="16030" y="10235"/>
                </a:lnTo>
                <a:lnTo>
                  <a:pt x="16213" y="9941"/>
                </a:lnTo>
                <a:lnTo>
                  <a:pt x="16360" y="9648"/>
                </a:lnTo>
                <a:lnTo>
                  <a:pt x="16433" y="9318"/>
                </a:lnTo>
                <a:lnTo>
                  <a:pt x="16507" y="8988"/>
                </a:lnTo>
                <a:lnTo>
                  <a:pt x="16543" y="8657"/>
                </a:lnTo>
                <a:lnTo>
                  <a:pt x="16507" y="8327"/>
                </a:lnTo>
                <a:lnTo>
                  <a:pt x="16470" y="7997"/>
                </a:lnTo>
                <a:lnTo>
                  <a:pt x="16690" y="7447"/>
                </a:lnTo>
                <a:lnTo>
                  <a:pt x="16837" y="6933"/>
                </a:lnTo>
                <a:lnTo>
                  <a:pt x="16910" y="6347"/>
                </a:lnTo>
                <a:lnTo>
                  <a:pt x="16910" y="5796"/>
                </a:lnTo>
                <a:lnTo>
                  <a:pt x="16837" y="5429"/>
                </a:lnTo>
                <a:lnTo>
                  <a:pt x="16727" y="5063"/>
                </a:lnTo>
                <a:lnTo>
                  <a:pt x="16654" y="4916"/>
                </a:lnTo>
                <a:lnTo>
                  <a:pt x="16543" y="4769"/>
                </a:lnTo>
                <a:lnTo>
                  <a:pt x="16397" y="4659"/>
                </a:lnTo>
                <a:lnTo>
                  <a:pt x="16250" y="4586"/>
                </a:lnTo>
                <a:lnTo>
                  <a:pt x="16250" y="4146"/>
                </a:lnTo>
                <a:lnTo>
                  <a:pt x="16177" y="3742"/>
                </a:lnTo>
                <a:lnTo>
                  <a:pt x="16030" y="3375"/>
                </a:lnTo>
                <a:lnTo>
                  <a:pt x="15773" y="3009"/>
                </a:lnTo>
                <a:lnTo>
                  <a:pt x="15626" y="2825"/>
                </a:lnTo>
                <a:lnTo>
                  <a:pt x="15443" y="2642"/>
                </a:lnTo>
                <a:lnTo>
                  <a:pt x="15223" y="2495"/>
                </a:lnTo>
                <a:lnTo>
                  <a:pt x="15003" y="2385"/>
                </a:lnTo>
                <a:lnTo>
                  <a:pt x="14746" y="2238"/>
                </a:lnTo>
                <a:lnTo>
                  <a:pt x="14526" y="2055"/>
                </a:lnTo>
                <a:lnTo>
                  <a:pt x="14379" y="1835"/>
                </a:lnTo>
                <a:lnTo>
                  <a:pt x="14233" y="1578"/>
                </a:lnTo>
                <a:lnTo>
                  <a:pt x="14123" y="1358"/>
                </a:lnTo>
                <a:lnTo>
                  <a:pt x="13976" y="1138"/>
                </a:lnTo>
                <a:lnTo>
                  <a:pt x="13829" y="991"/>
                </a:lnTo>
                <a:lnTo>
                  <a:pt x="13682" y="808"/>
                </a:lnTo>
                <a:lnTo>
                  <a:pt x="13499" y="698"/>
                </a:lnTo>
                <a:lnTo>
                  <a:pt x="13279" y="588"/>
                </a:lnTo>
                <a:lnTo>
                  <a:pt x="13059" y="514"/>
                </a:lnTo>
                <a:lnTo>
                  <a:pt x="12802" y="441"/>
                </a:lnTo>
                <a:lnTo>
                  <a:pt x="12362" y="441"/>
                </a:lnTo>
                <a:lnTo>
                  <a:pt x="11885" y="477"/>
                </a:lnTo>
                <a:lnTo>
                  <a:pt x="11408" y="588"/>
                </a:lnTo>
                <a:lnTo>
                  <a:pt x="10968" y="698"/>
                </a:lnTo>
                <a:lnTo>
                  <a:pt x="10821" y="514"/>
                </a:lnTo>
                <a:lnTo>
                  <a:pt x="10601" y="331"/>
                </a:lnTo>
                <a:lnTo>
                  <a:pt x="10381" y="221"/>
                </a:lnTo>
                <a:lnTo>
                  <a:pt x="10124" y="147"/>
                </a:lnTo>
                <a:lnTo>
                  <a:pt x="9867" y="74"/>
                </a:lnTo>
                <a:lnTo>
                  <a:pt x="9574" y="37"/>
                </a:lnTo>
                <a:lnTo>
                  <a:pt x="9060" y="1"/>
                </a:lnTo>
                <a:close/>
              </a:path>
            </a:pathLst>
          </a:custGeom>
          <a:solidFill>
            <a:srgbClr val="3C78D8"/>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88" name="Shape 188"/>
          <p:cNvSpPr/>
          <p:nvPr/>
        </p:nvSpPr>
        <p:spPr>
          <a:xfrm rot="-5400000">
            <a:off x="8662393" y="4028588"/>
            <a:ext cx="658425" cy="842048"/>
          </a:xfrm>
          <a:custGeom>
            <a:avLst/>
            <a:gdLst/>
            <a:ahLst/>
            <a:cxnLst/>
            <a:rect l="0" t="0" r="0" b="0"/>
            <a:pathLst>
              <a:path w="9868" h="12620" extrusionOk="0">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3C78D8"/>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89" name="Shape 189"/>
          <p:cNvSpPr/>
          <p:nvPr/>
        </p:nvSpPr>
        <p:spPr>
          <a:xfrm>
            <a:off x="8604273" y="4941210"/>
            <a:ext cx="888488" cy="1003585"/>
          </a:xfrm>
          <a:custGeom>
            <a:avLst/>
            <a:gdLst/>
            <a:ahLst/>
            <a:cxnLst/>
            <a:rect l="0" t="0" r="0" b="0"/>
            <a:pathLst>
              <a:path w="13316" h="15041" extrusionOk="0">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90" name="Shape 190"/>
          <p:cNvSpPr/>
          <p:nvPr/>
        </p:nvSpPr>
        <p:spPr>
          <a:xfrm>
            <a:off x="2488015" y="6323840"/>
            <a:ext cx="908104" cy="607049"/>
          </a:xfrm>
          <a:custGeom>
            <a:avLst/>
            <a:gdLst/>
            <a:ahLst/>
            <a:cxnLst/>
            <a:rect l="0" t="0" r="0" b="0"/>
            <a:pathLst>
              <a:path w="13610" h="9098" extrusionOk="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91" name="Shape 191"/>
          <p:cNvSpPr/>
          <p:nvPr/>
        </p:nvSpPr>
        <p:spPr>
          <a:xfrm>
            <a:off x="8893073" y="6152528"/>
            <a:ext cx="411283" cy="440641"/>
          </a:xfrm>
          <a:custGeom>
            <a:avLst/>
            <a:gdLst/>
            <a:ahLst/>
            <a:cxnLst/>
            <a:rect l="0" t="0" r="0" b="0"/>
            <a:pathLst>
              <a:path w="6164" h="6604" extrusionOk="0">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ubtitle">
  <p:cSld name="Subtitle">
    <p:spTree>
      <p:nvGrpSpPr>
        <p:cNvPr id="1" name="Shape 192"/>
        <p:cNvGrpSpPr/>
        <p:nvPr/>
      </p:nvGrpSpPr>
      <p:grpSpPr>
        <a:xfrm>
          <a:off x="0" y="0"/>
          <a:ext cx="0" cy="0"/>
          <a:chOff x="0" y="0"/>
          <a:chExt cx="0" cy="0"/>
        </a:xfrm>
      </p:grpSpPr>
      <p:sp>
        <p:nvSpPr>
          <p:cNvPr id="193" name="Shape 193"/>
          <p:cNvSpPr txBox="1">
            <a:spLocks noGrp="1"/>
          </p:cNvSpPr>
          <p:nvPr>
            <p:ph type="ctrTitle"/>
          </p:nvPr>
        </p:nvSpPr>
        <p:spPr>
          <a:xfrm>
            <a:off x="4281247" y="2215683"/>
            <a:ext cx="7068800" cy="1546400"/>
          </a:xfrm>
          <a:prstGeom prst="rect">
            <a:avLst/>
          </a:prstGeom>
        </p:spPr>
        <p:txBody>
          <a:bodyPr spcFirstLastPara="1" wrap="square" lIns="121897" tIns="121897" rIns="121897" bIns="121897" anchor="b" anchorCtr="0"/>
          <a:lstStyle>
            <a:lvl1pPr lvl="0" algn="r" rtl="0">
              <a:spcBef>
                <a:spcPts val="0"/>
              </a:spcBef>
              <a:spcAft>
                <a:spcPts val="0"/>
              </a:spcAft>
              <a:buSzPts val="3700"/>
              <a:buNone/>
              <a:defRPr sz="4900" b="0"/>
            </a:lvl1pPr>
            <a:lvl2pPr lvl="1" algn="r" rtl="0">
              <a:spcBef>
                <a:spcPts val="0"/>
              </a:spcBef>
              <a:spcAft>
                <a:spcPts val="0"/>
              </a:spcAft>
              <a:buSzPts val="3700"/>
              <a:buNone/>
              <a:defRPr sz="4900" b="0"/>
            </a:lvl2pPr>
            <a:lvl3pPr lvl="2" algn="r" rtl="0">
              <a:spcBef>
                <a:spcPts val="0"/>
              </a:spcBef>
              <a:spcAft>
                <a:spcPts val="0"/>
              </a:spcAft>
              <a:buSzPts val="3700"/>
              <a:buNone/>
              <a:defRPr sz="4900" b="0"/>
            </a:lvl3pPr>
            <a:lvl4pPr lvl="3" algn="r" rtl="0">
              <a:spcBef>
                <a:spcPts val="0"/>
              </a:spcBef>
              <a:spcAft>
                <a:spcPts val="0"/>
              </a:spcAft>
              <a:buSzPts val="3700"/>
              <a:buNone/>
              <a:defRPr sz="4900" b="0"/>
            </a:lvl4pPr>
            <a:lvl5pPr lvl="4" algn="r" rtl="0">
              <a:spcBef>
                <a:spcPts val="0"/>
              </a:spcBef>
              <a:spcAft>
                <a:spcPts val="0"/>
              </a:spcAft>
              <a:buSzPts val="3700"/>
              <a:buNone/>
              <a:defRPr sz="4900" b="0"/>
            </a:lvl5pPr>
            <a:lvl6pPr lvl="5" algn="r" rtl="0">
              <a:spcBef>
                <a:spcPts val="0"/>
              </a:spcBef>
              <a:spcAft>
                <a:spcPts val="0"/>
              </a:spcAft>
              <a:buSzPts val="3700"/>
              <a:buNone/>
              <a:defRPr sz="4900" b="0"/>
            </a:lvl6pPr>
            <a:lvl7pPr lvl="6" algn="r" rtl="0">
              <a:spcBef>
                <a:spcPts val="0"/>
              </a:spcBef>
              <a:spcAft>
                <a:spcPts val="0"/>
              </a:spcAft>
              <a:buSzPts val="3700"/>
              <a:buNone/>
              <a:defRPr sz="4900" b="0"/>
            </a:lvl7pPr>
            <a:lvl8pPr lvl="7" algn="r" rtl="0">
              <a:spcBef>
                <a:spcPts val="0"/>
              </a:spcBef>
              <a:spcAft>
                <a:spcPts val="0"/>
              </a:spcAft>
              <a:buSzPts val="3700"/>
              <a:buNone/>
              <a:defRPr sz="4900" b="0"/>
            </a:lvl8pPr>
            <a:lvl9pPr lvl="8" algn="r" rtl="0">
              <a:spcBef>
                <a:spcPts val="0"/>
              </a:spcBef>
              <a:spcAft>
                <a:spcPts val="0"/>
              </a:spcAft>
              <a:buSzPts val="3700"/>
              <a:buNone/>
              <a:defRPr sz="4900" b="0"/>
            </a:lvl9pPr>
          </a:lstStyle>
          <a:p>
            <a:endParaRPr/>
          </a:p>
        </p:txBody>
      </p:sp>
      <p:sp>
        <p:nvSpPr>
          <p:cNvPr id="194" name="Shape 194"/>
          <p:cNvSpPr txBox="1">
            <a:spLocks noGrp="1"/>
          </p:cNvSpPr>
          <p:nvPr>
            <p:ph type="subTitle" idx="1"/>
          </p:nvPr>
        </p:nvSpPr>
        <p:spPr>
          <a:xfrm>
            <a:off x="4281180" y="3818903"/>
            <a:ext cx="7068800" cy="1046400"/>
          </a:xfrm>
          <a:prstGeom prst="rect">
            <a:avLst/>
          </a:prstGeom>
        </p:spPr>
        <p:txBody>
          <a:bodyPr spcFirstLastPara="1" wrap="square" lIns="121897" tIns="121897" rIns="121897" bIns="121897" anchor="t" anchorCtr="0"/>
          <a:lstStyle>
            <a:lvl1pPr lvl="0" algn="r" rtl="0">
              <a:spcBef>
                <a:spcPts val="0"/>
              </a:spcBef>
              <a:spcAft>
                <a:spcPts val="0"/>
              </a:spcAft>
              <a:buClr>
                <a:srgbClr val="1C4587"/>
              </a:buClr>
              <a:buSzPts val="2600"/>
              <a:buNone/>
              <a:defRPr>
                <a:solidFill>
                  <a:srgbClr val="1C4587"/>
                </a:solidFill>
              </a:defRPr>
            </a:lvl1pPr>
            <a:lvl2pPr lvl="1" algn="r" rtl="0">
              <a:spcBef>
                <a:spcPts val="0"/>
              </a:spcBef>
              <a:spcAft>
                <a:spcPts val="0"/>
              </a:spcAft>
              <a:buClr>
                <a:srgbClr val="1C4587"/>
              </a:buClr>
              <a:buSzPts val="3000"/>
              <a:buNone/>
              <a:defRPr sz="4000">
                <a:solidFill>
                  <a:srgbClr val="1C4587"/>
                </a:solidFill>
              </a:defRPr>
            </a:lvl2pPr>
            <a:lvl3pPr lvl="2" algn="r" rtl="0">
              <a:spcBef>
                <a:spcPts val="0"/>
              </a:spcBef>
              <a:spcAft>
                <a:spcPts val="0"/>
              </a:spcAft>
              <a:buClr>
                <a:srgbClr val="1C4587"/>
              </a:buClr>
              <a:buSzPts val="3000"/>
              <a:buNone/>
              <a:defRPr sz="4000">
                <a:solidFill>
                  <a:srgbClr val="1C4587"/>
                </a:solidFill>
              </a:defRPr>
            </a:lvl3pPr>
            <a:lvl4pPr lvl="3" algn="r" rtl="0">
              <a:spcBef>
                <a:spcPts val="0"/>
              </a:spcBef>
              <a:spcAft>
                <a:spcPts val="0"/>
              </a:spcAft>
              <a:buClr>
                <a:srgbClr val="1C4587"/>
              </a:buClr>
              <a:buSzPts val="3000"/>
              <a:buNone/>
              <a:defRPr sz="4000">
                <a:solidFill>
                  <a:srgbClr val="1C4587"/>
                </a:solidFill>
              </a:defRPr>
            </a:lvl4pPr>
            <a:lvl5pPr lvl="4" algn="r" rtl="0">
              <a:spcBef>
                <a:spcPts val="0"/>
              </a:spcBef>
              <a:spcAft>
                <a:spcPts val="0"/>
              </a:spcAft>
              <a:buClr>
                <a:srgbClr val="1C4587"/>
              </a:buClr>
              <a:buSzPts val="3000"/>
              <a:buNone/>
              <a:defRPr sz="4000">
                <a:solidFill>
                  <a:srgbClr val="1C4587"/>
                </a:solidFill>
              </a:defRPr>
            </a:lvl5pPr>
            <a:lvl6pPr lvl="5" algn="r" rtl="0">
              <a:spcBef>
                <a:spcPts val="0"/>
              </a:spcBef>
              <a:spcAft>
                <a:spcPts val="0"/>
              </a:spcAft>
              <a:buClr>
                <a:srgbClr val="1C4587"/>
              </a:buClr>
              <a:buSzPts val="3000"/>
              <a:buNone/>
              <a:defRPr sz="4000">
                <a:solidFill>
                  <a:srgbClr val="1C4587"/>
                </a:solidFill>
              </a:defRPr>
            </a:lvl6pPr>
            <a:lvl7pPr lvl="6" algn="r" rtl="0">
              <a:spcBef>
                <a:spcPts val="0"/>
              </a:spcBef>
              <a:spcAft>
                <a:spcPts val="0"/>
              </a:spcAft>
              <a:buClr>
                <a:srgbClr val="1C4587"/>
              </a:buClr>
              <a:buSzPts val="3000"/>
              <a:buNone/>
              <a:defRPr sz="4000">
                <a:solidFill>
                  <a:srgbClr val="1C4587"/>
                </a:solidFill>
              </a:defRPr>
            </a:lvl7pPr>
            <a:lvl8pPr lvl="7" algn="r" rtl="0">
              <a:spcBef>
                <a:spcPts val="0"/>
              </a:spcBef>
              <a:spcAft>
                <a:spcPts val="0"/>
              </a:spcAft>
              <a:buClr>
                <a:srgbClr val="1C4587"/>
              </a:buClr>
              <a:buSzPts val="3000"/>
              <a:buNone/>
              <a:defRPr sz="4000">
                <a:solidFill>
                  <a:srgbClr val="1C4587"/>
                </a:solidFill>
              </a:defRPr>
            </a:lvl8pPr>
            <a:lvl9pPr lvl="8" algn="r" rtl="0">
              <a:spcBef>
                <a:spcPts val="0"/>
              </a:spcBef>
              <a:spcAft>
                <a:spcPts val="0"/>
              </a:spcAft>
              <a:buClr>
                <a:srgbClr val="1C4587"/>
              </a:buClr>
              <a:buSzPts val="3000"/>
              <a:buNone/>
              <a:defRPr sz="4000">
                <a:solidFill>
                  <a:srgbClr val="1C4587"/>
                </a:solidFill>
              </a:defRPr>
            </a:lvl9pPr>
          </a:lstStyle>
          <a:p>
            <a:endParaRPr/>
          </a:p>
        </p:txBody>
      </p:sp>
      <p:sp>
        <p:nvSpPr>
          <p:cNvPr id="195" name="Shape 195"/>
          <p:cNvSpPr/>
          <p:nvPr/>
        </p:nvSpPr>
        <p:spPr>
          <a:xfrm>
            <a:off x="5882774" y="6215517"/>
            <a:ext cx="600733" cy="744979"/>
          </a:xfrm>
          <a:custGeom>
            <a:avLst/>
            <a:gdLst/>
            <a:ahLst/>
            <a:cxnLst/>
            <a:rect l="0" t="0" r="0" b="0"/>
            <a:pathLst>
              <a:path w="15884" h="19698" extrusionOk="0">
                <a:moveTo>
                  <a:pt x="9355" y="4108"/>
                </a:moveTo>
                <a:lnTo>
                  <a:pt x="9465" y="4145"/>
                </a:lnTo>
                <a:lnTo>
                  <a:pt x="9538" y="4182"/>
                </a:lnTo>
                <a:lnTo>
                  <a:pt x="9648" y="4328"/>
                </a:lnTo>
                <a:lnTo>
                  <a:pt x="9721" y="4549"/>
                </a:lnTo>
                <a:lnTo>
                  <a:pt x="9721" y="4769"/>
                </a:lnTo>
                <a:lnTo>
                  <a:pt x="9721" y="4842"/>
                </a:lnTo>
                <a:lnTo>
                  <a:pt x="9685" y="4879"/>
                </a:lnTo>
                <a:lnTo>
                  <a:pt x="9575" y="4952"/>
                </a:lnTo>
                <a:lnTo>
                  <a:pt x="9391" y="4952"/>
                </a:lnTo>
                <a:lnTo>
                  <a:pt x="9355" y="4915"/>
                </a:lnTo>
                <a:lnTo>
                  <a:pt x="9281" y="4842"/>
                </a:lnTo>
                <a:lnTo>
                  <a:pt x="9208" y="4695"/>
                </a:lnTo>
                <a:lnTo>
                  <a:pt x="9171" y="4549"/>
                </a:lnTo>
                <a:lnTo>
                  <a:pt x="9171" y="4438"/>
                </a:lnTo>
                <a:lnTo>
                  <a:pt x="9171" y="4328"/>
                </a:lnTo>
                <a:lnTo>
                  <a:pt x="9245" y="4108"/>
                </a:lnTo>
                <a:close/>
                <a:moveTo>
                  <a:pt x="9355" y="3705"/>
                </a:moveTo>
                <a:lnTo>
                  <a:pt x="9245" y="3742"/>
                </a:lnTo>
                <a:lnTo>
                  <a:pt x="9135" y="3778"/>
                </a:lnTo>
                <a:lnTo>
                  <a:pt x="9025" y="3852"/>
                </a:lnTo>
                <a:lnTo>
                  <a:pt x="8988" y="3925"/>
                </a:lnTo>
                <a:lnTo>
                  <a:pt x="8914" y="3998"/>
                </a:lnTo>
                <a:lnTo>
                  <a:pt x="8841" y="4218"/>
                </a:lnTo>
                <a:lnTo>
                  <a:pt x="8804" y="4475"/>
                </a:lnTo>
                <a:lnTo>
                  <a:pt x="8804" y="4659"/>
                </a:lnTo>
                <a:lnTo>
                  <a:pt x="8841" y="4805"/>
                </a:lnTo>
                <a:lnTo>
                  <a:pt x="8878" y="4952"/>
                </a:lnTo>
                <a:lnTo>
                  <a:pt x="8988" y="5099"/>
                </a:lnTo>
                <a:lnTo>
                  <a:pt x="9098" y="5209"/>
                </a:lnTo>
                <a:lnTo>
                  <a:pt x="9245" y="5282"/>
                </a:lnTo>
                <a:lnTo>
                  <a:pt x="9391" y="5355"/>
                </a:lnTo>
                <a:lnTo>
                  <a:pt x="9538" y="5355"/>
                </a:lnTo>
                <a:lnTo>
                  <a:pt x="9721" y="5319"/>
                </a:lnTo>
                <a:lnTo>
                  <a:pt x="9868" y="5245"/>
                </a:lnTo>
                <a:lnTo>
                  <a:pt x="10015" y="5135"/>
                </a:lnTo>
                <a:lnTo>
                  <a:pt x="10088" y="4989"/>
                </a:lnTo>
                <a:lnTo>
                  <a:pt x="10125" y="4805"/>
                </a:lnTo>
                <a:lnTo>
                  <a:pt x="10125" y="4659"/>
                </a:lnTo>
                <a:lnTo>
                  <a:pt x="10088" y="4475"/>
                </a:lnTo>
                <a:lnTo>
                  <a:pt x="10052" y="4292"/>
                </a:lnTo>
                <a:lnTo>
                  <a:pt x="9978" y="4145"/>
                </a:lnTo>
                <a:lnTo>
                  <a:pt x="9905" y="3998"/>
                </a:lnTo>
                <a:lnTo>
                  <a:pt x="9795" y="3888"/>
                </a:lnTo>
                <a:lnTo>
                  <a:pt x="9648" y="3778"/>
                </a:lnTo>
                <a:lnTo>
                  <a:pt x="9501" y="3742"/>
                </a:lnTo>
                <a:lnTo>
                  <a:pt x="9355" y="3705"/>
                </a:lnTo>
                <a:close/>
                <a:moveTo>
                  <a:pt x="11262" y="6676"/>
                </a:moveTo>
                <a:lnTo>
                  <a:pt x="11262" y="6786"/>
                </a:lnTo>
                <a:lnTo>
                  <a:pt x="11225" y="6859"/>
                </a:lnTo>
                <a:lnTo>
                  <a:pt x="11152" y="6933"/>
                </a:lnTo>
                <a:lnTo>
                  <a:pt x="11042" y="7006"/>
                </a:lnTo>
                <a:lnTo>
                  <a:pt x="10785" y="7116"/>
                </a:lnTo>
                <a:lnTo>
                  <a:pt x="10602" y="7190"/>
                </a:lnTo>
                <a:lnTo>
                  <a:pt x="9795" y="7556"/>
                </a:lnTo>
                <a:lnTo>
                  <a:pt x="9721" y="7263"/>
                </a:lnTo>
                <a:lnTo>
                  <a:pt x="10639" y="6823"/>
                </a:lnTo>
                <a:lnTo>
                  <a:pt x="11079" y="6676"/>
                </a:lnTo>
                <a:close/>
                <a:moveTo>
                  <a:pt x="11115" y="6273"/>
                </a:moveTo>
                <a:lnTo>
                  <a:pt x="10859" y="6346"/>
                </a:lnTo>
                <a:lnTo>
                  <a:pt x="10052" y="6639"/>
                </a:lnTo>
                <a:lnTo>
                  <a:pt x="9648" y="6823"/>
                </a:lnTo>
                <a:lnTo>
                  <a:pt x="9281" y="7006"/>
                </a:lnTo>
                <a:lnTo>
                  <a:pt x="9208" y="7080"/>
                </a:lnTo>
                <a:lnTo>
                  <a:pt x="9208" y="7116"/>
                </a:lnTo>
                <a:lnTo>
                  <a:pt x="9208" y="7190"/>
                </a:lnTo>
                <a:lnTo>
                  <a:pt x="9208" y="7263"/>
                </a:lnTo>
                <a:lnTo>
                  <a:pt x="9318" y="7336"/>
                </a:lnTo>
                <a:lnTo>
                  <a:pt x="9465" y="7336"/>
                </a:lnTo>
                <a:lnTo>
                  <a:pt x="9465" y="7593"/>
                </a:lnTo>
                <a:lnTo>
                  <a:pt x="9538" y="7813"/>
                </a:lnTo>
                <a:lnTo>
                  <a:pt x="9575" y="7887"/>
                </a:lnTo>
                <a:lnTo>
                  <a:pt x="9648" y="7923"/>
                </a:lnTo>
                <a:lnTo>
                  <a:pt x="9758" y="7923"/>
                </a:lnTo>
                <a:lnTo>
                  <a:pt x="10492" y="7630"/>
                </a:lnTo>
                <a:lnTo>
                  <a:pt x="10859" y="7483"/>
                </a:lnTo>
                <a:lnTo>
                  <a:pt x="11225" y="7336"/>
                </a:lnTo>
                <a:lnTo>
                  <a:pt x="11409" y="7190"/>
                </a:lnTo>
                <a:lnTo>
                  <a:pt x="11556" y="7006"/>
                </a:lnTo>
                <a:lnTo>
                  <a:pt x="11629" y="6896"/>
                </a:lnTo>
                <a:lnTo>
                  <a:pt x="11629" y="6786"/>
                </a:lnTo>
                <a:lnTo>
                  <a:pt x="11629" y="6676"/>
                </a:lnTo>
                <a:lnTo>
                  <a:pt x="11592" y="6566"/>
                </a:lnTo>
                <a:lnTo>
                  <a:pt x="11556" y="6419"/>
                </a:lnTo>
                <a:lnTo>
                  <a:pt x="11482" y="6346"/>
                </a:lnTo>
                <a:lnTo>
                  <a:pt x="11372" y="6273"/>
                </a:lnTo>
                <a:close/>
                <a:moveTo>
                  <a:pt x="10198" y="2861"/>
                </a:moveTo>
                <a:lnTo>
                  <a:pt x="10235" y="3228"/>
                </a:lnTo>
                <a:lnTo>
                  <a:pt x="10345" y="3595"/>
                </a:lnTo>
                <a:lnTo>
                  <a:pt x="10565" y="4292"/>
                </a:lnTo>
                <a:lnTo>
                  <a:pt x="10822" y="5062"/>
                </a:lnTo>
                <a:lnTo>
                  <a:pt x="10895" y="5282"/>
                </a:lnTo>
                <a:lnTo>
                  <a:pt x="9025" y="6052"/>
                </a:lnTo>
                <a:lnTo>
                  <a:pt x="7154" y="6786"/>
                </a:lnTo>
                <a:lnTo>
                  <a:pt x="5173" y="7593"/>
                </a:lnTo>
                <a:lnTo>
                  <a:pt x="4146" y="7997"/>
                </a:lnTo>
                <a:lnTo>
                  <a:pt x="3816" y="8143"/>
                </a:lnTo>
                <a:lnTo>
                  <a:pt x="3486" y="8290"/>
                </a:lnTo>
                <a:lnTo>
                  <a:pt x="3266" y="7887"/>
                </a:lnTo>
                <a:lnTo>
                  <a:pt x="3045" y="7446"/>
                </a:lnTo>
                <a:lnTo>
                  <a:pt x="2679" y="6566"/>
                </a:lnTo>
                <a:lnTo>
                  <a:pt x="2532" y="6162"/>
                </a:lnTo>
                <a:lnTo>
                  <a:pt x="2385" y="5869"/>
                </a:lnTo>
                <a:lnTo>
                  <a:pt x="2238" y="5612"/>
                </a:lnTo>
                <a:lnTo>
                  <a:pt x="2715" y="5539"/>
                </a:lnTo>
                <a:lnTo>
                  <a:pt x="3192" y="5429"/>
                </a:lnTo>
                <a:lnTo>
                  <a:pt x="3669" y="5282"/>
                </a:lnTo>
                <a:lnTo>
                  <a:pt x="4146" y="5099"/>
                </a:lnTo>
                <a:lnTo>
                  <a:pt x="5210" y="4659"/>
                </a:lnTo>
                <a:lnTo>
                  <a:pt x="6273" y="4218"/>
                </a:lnTo>
                <a:lnTo>
                  <a:pt x="6824" y="4035"/>
                </a:lnTo>
                <a:lnTo>
                  <a:pt x="7374" y="3852"/>
                </a:lnTo>
                <a:lnTo>
                  <a:pt x="8474" y="3558"/>
                </a:lnTo>
                <a:lnTo>
                  <a:pt x="9025" y="3411"/>
                </a:lnTo>
                <a:lnTo>
                  <a:pt x="9538" y="3191"/>
                </a:lnTo>
                <a:lnTo>
                  <a:pt x="9868" y="3081"/>
                </a:lnTo>
                <a:lnTo>
                  <a:pt x="10015" y="2971"/>
                </a:lnTo>
                <a:lnTo>
                  <a:pt x="10198" y="2861"/>
                </a:lnTo>
                <a:close/>
                <a:moveTo>
                  <a:pt x="8658" y="7740"/>
                </a:moveTo>
                <a:lnTo>
                  <a:pt x="8694" y="7923"/>
                </a:lnTo>
                <a:lnTo>
                  <a:pt x="8071" y="8253"/>
                </a:lnTo>
                <a:lnTo>
                  <a:pt x="7704" y="8437"/>
                </a:lnTo>
                <a:lnTo>
                  <a:pt x="7594" y="8437"/>
                </a:lnTo>
                <a:lnTo>
                  <a:pt x="7557" y="8363"/>
                </a:lnTo>
                <a:lnTo>
                  <a:pt x="7557" y="8180"/>
                </a:lnTo>
                <a:lnTo>
                  <a:pt x="8658" y="7740"/>
                </a:lnTo>
                <a:close/>
                <a:moveTo>
                  <a:pt x="10198" y="2384"/>
                </a:moveTo>
                <a:lnTo>
                  <a:pt x="9978" y="2458"/>
                </a:lnTo>
                <a:lnTo>
                  <a:pt x="9795" y="2568"/>
                </a:lnTo>
                <a:lnTo>
                  <a:pt x="9391" y="2788"/>
                </a:lnTo>
                <a:lnTo>
                  <a:pt x="8841" y="2971"/>
                </a:lnTo>
                <a:lnTo>
                  <a:pt x="8328" y="3155"/>
                </a:lnTo>
                <a:lnTo>
                  <a:pt x="7264" y="3411"/>
                </a:lnTo>
                <a:lnTo>
                  <a:pt x="6750" y="3558"/>
                </a:lnTo>
                <a:lnTo>
                  <a:pt x="6237" y="3742"/>
                </a:lnTo>
                <a:lnTo>
                  <a:pt x="5210" y="4145"/>
                </a:lnTo>
                <a:lnTo>
                  <a:pt x="4219" y="4585"/>
                </a:lnTo>
                <a:lnTo>
                  <a:pt x="3669" y="4805"/>
                </a:lnTo>
                <a:lnTo>
                  <a:pt x="3119" y="4989"/>
                </a:lnTo>
                <a:lnTo>
                  <a:pt x="2018" y="5319"/>
                </a:lnTo>
                <a:lnTo>
                  <a:pt x="1945" y="5355"/>
                </a:lnTo>
                <a:lnTo>
                  <a:pt x="1908" y="5392"/>
                </a:lnTo>
                <a:lnTo>
                  <a:pt x="1908" y="5466"/>
                </a:lnTo>
                <a:lnTo>
                  <a:pt x="1945" y="5539"/>
                </a:lnTo>
                <a:lnTo>
                  <a:pt x="1982" y="5576"/>
                </a:lnTo>
                <a:lnTo>
                  <a:pt x="1945" y="5686"/>
                </a:lnTo>
                <a:lnTo>
                  <a:pt x="1945" y="5759"/>
                </a:lnTo>
                <a:lnTo>
                  <a:pt x="2018" y="5979"/>
                </a:lnTo>
                <a:lnTo>
                  <a:pt x="2165" y="6456"/>
                </a:lnTo>
                <a:lnTo>
                  <a:pt x="2385" y="6933"/>
                </a:lnTo>
                <a:lnTo>
                  <a:pt x="2752" y="7850"/>
                </a:lnTo>
                <a:lnTo>
                  <a:pt x="2972" y="8290"/>
                </a:lnTo>
                <a:lnTo>
                  <a:pt x="3192" y="8694"/>
                </a:lnTo>
                <a:lnTo>
                  <a:pt x="3266" y="8767"/>
                </a:lnTo>
                <a:lnTo>
                  <a:pt x="3302" y="8804"/>
                </a:lnTo>
                <a:lnTo>
                  <a:pt x="3412" y="8804"/>
                </a:lnTo>
                <a:lnTo>
                  <a:pt x="3522" y="8730"/>
                </a:lnTo>
                <a:lnTo>
                  <a:pt x="3596" y="8620"/>
                </a:lnTo>
                <a:lnTo>
                  <a:pt x="3999" y="8510"/>
                </a:lnTo>
                <a:lnTo>
                  <a:pt x="4403" y="8363"/>
                </a:lnTo>
                <a:lnTo>
                  <a:pt x="5173" y="8033"/>
                </a:lnTo>
                <a:lnTo>
                  <a:pt x="7300" y="7190"/>
                </a:lnTo>
                <a:lnTo>
                  <a:pt x="9281" y="6419"/>
                </a:lnTo>
                <a:lnTo>
                  <a:pt x="10235" y="6052"/>
                </a:lnTo>
                <a:lnTo>
                  <a:pt x="10712" y="5832"/>
                </a:lnTo>
                <a:lnTo>
                  <a:pt x="11152" y="5612"/>
                </a:lnTo>
                <a:lnTo>
                  <a:pt x="11262" y="5612"/>
                </a:lnTo>
                <a:lnTo>
                  <a:pt x="11335" y="5539"/>
                </a:lnTo>
                <a:lnTo>
                  <a:pt x="11372" y="5392"/>
                </a:lnTo>
                <a:lnTo>
                  <a:pt x="11372" y="5282"/>
                </a:lnTo>
                <a:lnTo>
                  <a:pt x="11299" y="5025"/>
                </a:lnTo>
                <a:lnTo>
                  <a:pt x="11042" y="4255"/>
                </a:lnTo>
                <a:lnTo>
                  <a:pt x="10785" y="3485"/>
                </a:lnTo>
                <a:lnTo>
                  <a:pt x="10639" y="3118"/>
                </a:lnTo>
                <a:lnTo>
                  <a:pt x="10455" y="2751"/>
                </a:lnTo>
                <a:lnTo>
                  <a:pt x="10418" y="2714"/>
                </a:lnTo>
                <a:lnTo>
                  <a:pt x="10345" y="2678"/>
                </a:lnTo>
                <a:lnTo>
                  <a:pt x="10382" y="2568"/>
                </a:lnTo>
                <a:lnTo>
                  <a:pt x="10382" y="2494"/>
                </a:lnTo>
                <a:lnTo>
                  <a:pt x="10308" y="2421"/>
                </a:lnTo>
                <a:lnTo>
                  <a:pt x="10198" y="2384"/>
                </a:lnTo>
                <a:close/>
                <a:moveTo>
                  <a:pt x="8694" y="7263"/>
                </a:moveTo>
                <a:lnTo>
                  <a:pt x="7337" y="7813"/>
                </a:lnTo>
                <a:lnTo>
                  <a:pt x="7264" y="7850"/>
                </a:lnTo>
                <a:lnTo>
                  <a:pt x="7227" y="7923"/>
                </a:lnTo>
                <a:lnTo>
                  <a:pt x="7190" y="7997"/>
                </a:lnTo>
                <a:lnTo>
                  <a:pt x="7227" y="8070"/>
                </a:lnTo>
                <a:lnTo>
                  <a:pt x="7190" y="8143"/>
                </a:lnTo>
                <a:lnTo>
                  <a:pt x="7154" y="8363"/>
                </a:lnTo>
                <a:lnTo>
                  <a:pt x="7190" y="8620"/>
                </a:lnTo>
                <a:lnTo>
                  <a:pt x="7227" y="8730"/>
                </a:lnTo>
                <a:lnTo>
                  <a:pt x="7300" y="8840"/>
                </a:lnTo>
                <a:lnTo>
                  <a:pt x="7411" y="8877"/>
                </a:lnTo>
                <a:lnTo>
                  <a:pt x="7557" y="8877"/>
                </a:lnTo>
                <a:lnTo>
                  <a:pt x="7704" y="8840"/>
                </a:lnTo>
                <a:lnTo>
                  <a:pt x="7887" y="8804"/>
                </a:lnTo>
                <a:lnTo>
                  <a:pt x="8218" y="8620"/>
                </a:lnTo>
                <a:lnTo>
                  <a:pt x="9061" y="8217"/>
                </a:lnTo>
                <a:lnTo>
                  <a:pt x="9098" y="8180"/>
                </a:lnTo>
                <a:lnTo>
                  <a:pt x="9171" y="8107"/>
                </a:lnTo>
                <a:lnTo>
                  <a:pt x="9171" y="8033"/>
                </a:lnTo>
                <a:lnTo>
                  <a:pt x="9171" y="7960"/>
                </a:lnTo>
                <a:lnTo>
                  <a:pt x="8951" y="7410"/>
                </a:lnTo>
                <a:lnTo>
                  <a:pt x="8914" y="7336"/>
                </a:lnTo>
                <a:lnTo>
                  <a:pt x="8841" y="7300"/>
                </a:lnTo>
                <a:lnTo>
                  <a:pt x="8768" y="7263"/>
                </a:lnTo>
                <a:close/>
                <a:moveTo>
                  <a:pt x="11702" y="8327"/>
                </a:moveTo>
                <a:lnTo>
                  <a:pt x="11886" y="8694"/>
                </a:lnTo>
                <a:lnTo>
                  <a:pt x="12106" y="9060"/>
                </a:lnTo>
                <a:lnTo>
                  <a:pt x="11702" y="9244"/>
                </a:lnTo>
                <a:lnTo>
                  <a:pt x="11335" y="9390"/>
                </a:lnTo>
                <a:lnTo>
                  <a:pt x="10932" y="9500"/>
                </a:lnTo>
                <a:lnTo>
                  <a:pt x="10528" y="9611"/>
                </a:lnTo>
                <a:lnTo>
                  <a:pt x="10382" y="9244"/>
                </a:lnTo>
                <a:lnTo>
                  <a:pt x="10198" y="8877"/>
                </a:lnTo>
                <a:lnTo>
                  <a:pt x="10162" y="8840"/>
                </a:lnTo>
                <a:lnTo>
                  <a:pt x="10565" y="8730"/>
                </a:lnTo>
                <a:lnTo>
                  <a:pt x="10932" y="8620"/>
                </a:lnTo>
                <a:lnTo>
                  <a:pt x="11702" y="8327"/>
                </a:lnTo>
                <a:close/>
                <a:moveTo>
                  <a:pt x="11776" y="7887"/>
                </a:moveTo>
                <a:lnTo>
                  <a:pt x="11299" y="8070"/>
                </a:lnTo>
                <a:lnTo>
                  <a:pt x="10822" y="8217"/>
                </a:lnTo>
                <a:lnTo>
                  <a:pt x="9868" y="8510"/>
                </a:lnTo>
                <a:lnTo>
                  <a:pt x="9832" y="8510"/>
                </a:lnTo>
                <a:lnTo>
                  <a:pt x="9795" y="8583"/>
                </a:lnTo>
                <a:lnTo>
                  <a:pt x="9758" y="8694"/>
                </a:lnTo>
                <a:lnTo>
                  <a:pt x="9832" y="8804"/>
                </a:lnTo>
                <a:lnTo>
                  <a:pt x="9868" y="8840"/>
                </a:lnTo>
                <a:lnTo>
                  <a:pt x="9942" y="8877"/>
                </a:lnTo>
                <a:lnTo>
                  <a:pt x="9905" y="8950"/>
                </a:lnTo>
                <a:lnTo>
                  <a:pt x="9905" y="9024"/>
                </a:lnTo>
                <a:lnTo>
                  <a:pt x="10088" y="9427"/>
                </a:lnTo>
                <a:lnTo>
                  <a:pt x="10198" y="9867"/>
                </a:lnTo>
                <a:lnTo>
                  <a:pt x="10235" y="9941"/>
                </a:lnTo>
                <a:lnTo>
                  <a:pt x="10272" y="9977"/>
                </a:lnTo>
                <a:lnTo>
                  <a:pt x="10308" y="10014"/>
                </a:lnTo>
                <a:lnTo>
                  <a:pt x="10382" y="10051"/>
                </a:lnTo>
                <a:lnTo>
                  <a:pt x="10932" y="9904"/>
                </a:lnTo>
                <a:lnTo>
                  <a:pt x="11446" y="9757"/>
                </a:lnTo>
                <a:lnTo>
                  <a:pt x="11959" y="9574"/>
                </a:lnTo>
                <a:lnTo>
                  <a:pt x="12436" y="9317"/>
                </a:lnTo>
                <a:lnTo>
                  <a:pt x="12509" y="9280"/>
                </a:lnTo>
                <a:lnTo>
                  <a:pt x="12583" y="9207"/>
                </a:lnTo>
                <a:lnTo>
                  <a:pt x="12583" y="9097"/>
                </a:lnTo>
                <a:lnTo>
                  <a:pt x="12546" y="9024"/>
                </a:lnTo>
                <a:lnTo>
                  <a:pt x="12253" y="8547"/>
                </a:lnTo>
                <a:lnTo>
                  <a:pt x="11996" y="7997"/>
                </a:lnTo>
                <a:lnTo>
                  <a:pt x="11959" y="7923"/>
                </a:lnTo>
                <a:lnTo>
                  <a:pt x="11922" y="7887"/>
                </a:lnTo>
                <a:close/>
                <a:moveTo>
                  <a:pt x="8914" y="9354"/>
                </a:moveTo>
                <a:lnTo>
                  <a:pt x="9061" y="9757"/>
                </a:lnTo>
                <a:lnTo>
                  <a:pt x="9281" y="10161"/>
                </a:lnTo>
                <a:lnTo>
                  <a:pt x="8658" y="10491"/>
                </a:lnTo>
                <a:lnTo>
                  <a:pt x="7961" y="10784"/>
                </a:lnTo>
                <a:lnTo>
                  <a:pt x="7814" y="10858"/>
                </a:lnTo>
                <a:lnTo>
                  <a:pt x="7741" y="10858"/>
                </a:lnTo>
                <a:lnTo>
                  <a:pt x="7704" y="10821"/>
                </a:lnTo>
                <a:lnTo>
                  <a:pt x="7631" y="10674"/>
                </a:lnTo>
                <a:lnTo>
                  <a:pt x="7594" y="10491"/>
                </a:lnTo>
                <a:lnTo>
                  <a:pt x="7521" y="10161"/>
                </a:lnTo>
                <a:lnTo>
                  <a:pt x="7374" y="9867"/>
                </a:lnTo>
                <a:lnTo>
                  <a:pt x="8914" y="9354"/>
                </a:lnTo>
                <a:close/>
                <a:moveTo>
                  <a:pt x="8951" y="8950"/>
                </a:moveTo>
                <a:lnTo>
                  <a:pt x="7154" y="9537"/>
                </a:lnTo>
                <a:lnTo>
                  <a:pt x="7117" y="9574"/>
                </a:lnTo>
                <a:lnTo>
                  <a:pt x="7080" y="9611"/>
                </a:lnTo>
                <a:lnTo>
                  <a:pt x="7044" y="9721"/>
                </a:lnTo>
                <a:lnTo>
                  <a:pt x="7080" y="9831"/>
                </a:lnTo>
                <a:lnTo>
                  <a:pt x="7190" y="9904"/>
                </a:lnTo>
                <a:lnTo>
                  <a:pt x="7190" y="10124"/>
                </a:lnTo>
                <a:lnTo>
                  <a:pt x="7227" y="10381"/>
                </a:lnTo>
                <a:lnTo>
                  <a:pt x="7374" y="10858"/>
                </a:lnTo>
                <a:lnTo>
                  <a:pt x="7411" y="11004"/>
                </a:lnTo>
                <a:lnTo>
                  <a:pt x="7521" y="11114"/>
                </a:lnTo>
                <a:lnTo>
                  <a:pt x="7631" y="11188"/>
                </a:lnTo>
                <a:lnTo>
                  <a:pt x="7777" y="11225"/>
                </a:lnTo>
                <a:lnTo>
                  <a:pt x="8034" y="11151"/>
                </a:lnTo>
                <a:lnTo>
                  <a:pt x="8291" y="11078"/>
                </a:lnTo>
                <a:lnTo>
                  <a:pt x="8768" y="10858"/>
                </a:lnTo>
                <a:lnTo>
                  <a:pt x="9245" y="10601"/>
                </a:lnTo>
                <a:lnTo>
                  <a:pt x="9685" y="10344"/>
                </a:lnTo>
                <a:lnTo>
                  <a:pt x="9721" y="10271"/>
                </a:lnTo>
                <a:lnTo>
                  <a:pt x="9758" y="10197"/>
                </a:lnTo>
                <a:lnTo>
                  <a:pt x="9758" y="10161"/>
                </a:lnTo>
                <a:lnTo>
                  <a:pt x="9721" y="10087"/>
                </a:lnTo>
                <a:lnTo>
                  <a:pt x="9538" y="9867"/>
                </a:lnTo>
                <a:lnTo>
                  <a:pt x="9391" y="9611"/>
                </a:lnTo>
                <a:lnTo>
                  <a:pt x="9281" y="9354"/>
                </a:lnTo>
                <a:lnTo>
                  <a:pt x="9208" y="9060"/>
                </a:lnTo>
                <a:lnTo>
                  <a:pt x="9171" y="8987"/>
                </a:lnTo>
                <a:lnTo>
                  <a:pt x="9098" y="8950"/>
                </a:lnTo>
                <a:close/>
                <a:moveTo>
                  <a:pt x="12473" y="10344"/>
                </a:moveTo>
                <a:lnTo>
                  <a:pt x="12619" y="10711"/>
                </a:lnTo>
                <a:lnTo>
                  <a:pt x="11959" y="11078"/>
                </a:lnTo>
                <a:lnTo>
                  <a:pt x="11299" y="11445"/>
                </a:lnTo>
                <a:lnTo>
                  <a:pt x="11152" y="10894"/>
                </a:lnTo>
                <a:lnTo>
                  <a:pt x="11189" y="10858"/>
                </a:lnTo>
                <a:lnTo>
                  <a:pt x="11189" y="10784"/>
                </a:lnTo>
                <a:lnTo>
                  <a:pt x="11482" y="10674"/>
                </a:lnTo>
                <a:lnTo>
                  <a:pt x="11776" y="10601"/>
                </a:lnTo>
                <a:lnTo>
                  <a:pt x="12473" y="10344"/>
                </a:lnTo>
                <a:close/>
                <a:moveTo>
                  <a:pt x="6273" y="10418"/>
                </a:moveTo>
                <a:lnTo>
                  <a:pt x="6347" y="10454"/>
                </a:lnTo>
                <a:lnTo>
                  <a:pt x="6420" y="10564"/>
                </a:lnTo>
                <a:lnTo>
                  <a:pt x="6567" y="10894"/>
                </a:lnTo>
                <a:lnTo>
                  <a:pt x="5797" y="11261"/>
                </a:lnTo>
                <a:lnTo>
                  <a:pt x="5100" y="11738"/>
                </a:lnTo>
                <a:lnTo>
                  <a:pt x="4953" y="11298"/>
                </a:lnTo>
                <a:lnTo>
                  <a:pt x="4843" y="11078"/>
                </a:lnTo>
                <a:lnTo>
                  <a:pt x="4733" y="10894"/>
                </a:lnTo>
                <a:lnTo>
                  <a:pt x="5613" y="10601"/>
                </a:lnTo>
                <a:lnTo>
                  <a:pt x="5943" y="10491"/>
                </a:lnTo>
                <a:lnTo>
                  <a:pt x="6237" y="10418"/>
                </a:lnTo>
                <a:close/>
                <a:moveTo>
                  <a:pt x="12583" y="9867"/>
                </a:moveTo>
                <a:lnTo>
                  <a:pt x="12509" y="9904"/>
                </a:lnTo>
                <a:lnTo>
                  <a:pt x="11519" y="10271"/>
                </a:lnTo>
                <a:lnTo>
                  <a:pt x="11115" y="10381"/>
                </a:lnTo>
                <a:lnTo>
                  <a:pt x="10932" y="10491"/>
                </a:lnTo>
                <a:lnTo>
                  <a:pt x="10859" y="10564"/>
                </a:lnTo>
                <a:lnTo>
                  <a:pt x="10785" y="10638"/>
                </a:lnTo>
                <a:lnTo>
                  <a:pt x="10785" y="10748"/>
                </a:lnTo>
                <a:lnTo>
                  <a:pt x="10822" y="10821"/>
                </a:lnTo>
                <a:lnTo>
                  <a:pt x="10859" y="10858"/>
                </a:lnTo>
                <a:lnTo>
                  <a:pt x="10859" y="10894"/>
                </a:lnTo>
                <a:lnTo>
                  <a:pt x="10895" y="11335"/>
                </a:lnTo>
                <a:lnTo>
                  <a:pt x="11005" y="11738"/>
                </a:lnTo>
                <a:lnTo>
                  <a:pt x="11005" y="11848"/>
                </a:lnTo>
                <a:lnTo>
                  <a:pt x="11079" y="11885"/>
                </a:lnTo>
                <a:lnTo>
                  <a:pt x="11152" y="11921"/>
                </a:lnTo>
                <a:lnTo>
                  <a:pt x="11225" y="11921"/>
                </a:lnTo>
                <a:lnTo>
                  <a:pt x="12142" y="11445"/>
                </a:lnTo>
                <a:lnTo>
                  <a:pt x="12986" y="10931"/>
                </a:lnTo>
                <a:lnTo>
                  <a:pt x="13060" y="10858"/>
                </a:lnTo>
                <a:lnTo>
                  <a:pt x="13096" y="10784"/>
                </a:lnTo>
                <a:lnTo>
                  <a:pt x="13096" y="10711"/>
                </a:lnTo>
                <a:lnTo>
                  <a:pt x="13060" y="10638"/>
                </a:lnTo>
                <a:lnTo>
                  <a:pt x="12876" y="10344"/>
                </a:lnTo>
                <a:lnTo>
                  <a:pt x="12766" y="10014"/>
                </a:lnTo>
                <a:lnTo>
                  <a:pt x="12729" y="9941"/>
                </a:lnTo>
                <a:lnTo>
                  <a:pt x="12656" y="9904"/>
                </a:lnTo>
                <a:lnTo>
                  <a:pt x="12583" y="9867"/>
                </a:lnTo>
                <a:close/>
                <a:moveTo>
                  <a:pt x="6200" y="9977"/>
                </a:moveTo>
                <a:lnTo>
                  <a:pt x="5980" y="10014"/>
                </a:lnTo>
                <a:lnTo>
                  <a:pt x="5760" y="10087"/>
                </a:lnTo>
                <a:lnTo>
                  <a:pt x="5356" y="10234"/>
                </a:lnTo>
                <a:lnTo>
                  <a:pt x="4843" y="10381"/>
                </a:lnTo>
                <a:lnTo>
                  <a:pt x="4329" y="10564"/>
                </a:lnTo>
                <a:lnTo>
                  <a:pt x="4293" y="10601"/>
                </a:lnTo>
                <a:lnTo>
                  <a:pt x="4256" y="10638"/>
                </a:lnTo>
                <a:lnTo>
                  <a:pt x="4219" y="10784"/>
                </a:lnTo>
                <a:lnTo>
                  <a:pt x="4256" y="10894"/>
                </a:lnTo>
                <a:lnTo>
                  <a:pt x="4293" y="10931"/>
                </a:lnTo>
                <a:lnTo>
                  <a:pt x="4366" y="10968"/>
                </a:lnTo>
                <a:lnTo>
                  <a:pt x="4513" y="11298"/>
                </a:lnTo>
                <a:lnTo>
                  <a:pt x="4659" y="11701"/>
                </a:lnTo>
                <a:lnTo>
                  <a:pt x="4769" y="12142"/>
                </a:lnTo>
                <a:lnTo>
                  <a:pt x="4843" y="12215"/>
                </a:lnTo>
                <a:lnTo>
                  <a:pt x="4916" y="12252"/>
                </a:lnTo>
                <a:lnTo>
                  <a:pt x="4990" y="12252"/>
                </a:lnTo>
                <a:lnTo>
                  <a:pt x="5100" y="12215"/>
                </a:lnTo>
                <a:lnTo>
                  <a:pt x="5540" y="11921"/>
                </a:lnTo>
                <a:lnTo>
                  <a:pt x="5980" y="11665"/>
                </a:lnTo>
                <a:lnTo>
                  <a:pt x="6420" y="11445"/>
                </a:lnTo>
                <a:lnTo>
                  <a:pt x="6934" y="11225"/>
                </a:lnTo>
                <a:lnTo>
                  <a:pt x="6970" y="11188"/>
                </a:lnTo>
                <a:lnTo>
                  <a:pt x="7044" y="11114"/>
                </a:lnTo>
                <a:lnTo>
                  <a:pt x="7044" y="11041"/>
                </a:lnTo>
                <a:lnTo>
                  <a:pt x="7044" y="10931"/>
                </a:lnTo>
                <a:lnTo>
                  <a:pt x="6897" y="10601"/>
                </a:lnTo>
                <a:lnTo>
                  <a:pt x="6750" y="10307"/>
                </a:lnTo>
                <a:lnTo>
                  <a:pt x="6677" y="10161"/>
                </a:lnTo>
                <a:lnTo>
                  <a:pt x="6530" y="10051"/>
                </a:lnTo>
                <a:lnTo>
                  <a:pt x="6383" y="10014"/>
                </a:lnTo>
                <a:lnTo>
                  <a:pt x="6200" y="9977"/>
                </a:lnTo>
                <a:close/>
                <a:moveTo>
                  <a:pt x="9832" y="11371"/>
                </a:moveTo>
                <a:lnTo>
                  <a:pt x="10125" y="11921"/>
                </a:lnTo>
                <a:lnTo>
                  <a:pt x="9721" y="12142"/>
                </a:lnTo>
                <a:lnTo>
                  <a:pt x="9318" y="12288"/>
                </a:lnTo>
                <a:lnTo>
                  <a:pt x="8914" y="12435"/>
                </a:lnTo>
                <a:lnTo>
                  <a:pt x="8511" y="12545"/>
                </a:lnTo>
                <a:lnTo>
                  <a:pt x="8328" y="12032"/>
                </a:lnTo>
                <a:lnTo>
                  <a:pt x="8694" y="11921"/>
                </a:lnTo>
                <a:lnTo>
                  <a:pt x="9098" y="11738"/>
                </a:lnTo>
                <a:lnTo>
                  <a:pt x="9832" y="11371"/>
                </a:lnTo>
                <a:close/>
                <a:moveTo>
                  <a:pt x="9868" y="10894"/>
                </a:moveTo>
                <a:lnTo>
                  <a:pt x="8951" y="11298"/>
                </a:lnTo>
                <a:lnTo>
                  <a:pt x="8474" y="11481"/>
                </a:lnTo>
                <a:lnTo>
                  <a:pt x="8071" y="11738"/>
                </a:lnTo>
                <a:lnTo>
                  <a:pt x="7997" y="11738"/>
                </a:lnTo>
                <a:lnTo>
                  <a:pt x="7924" y="11775"/>
                </a:lnTo>
                <a:lnTo>
                  <a:pt x="7887" y="11885"/>
                </a:lnTo>
                <a:lnTo>
                  <a:pt x="7887" y="11958"/>
                </a:lnTo>
                <a:lnTo>
                  <a:pt x="8034" y="12398"/>
                </a:lnTo>
                <a:lnTo>
                  <a:pt x="8181" y="12839"/>
                </a:lnTo>
                <a:lnTo>
                  <a:pt x="8254" y="12949"/>
                </a:lnTo>
                <a:lnTo>
                  <a:pt x="8328" y="12985"/>
                </a:lnTo>
                <a:lnTo>
                  <a:pt x="8364" y="12985"/>
                </a:lnTo>
                <a:lnTo>
                  <a:pt x="8951" y="12839"/>
                </a:lnTo>
                <a:lnTo>
                  <a:pt x="9465" y="12655"/>
                </a:lnTo>
                <a:lnTo>
                  <a:pt x="10015" y="12472"/>
                </a:lnTo>
                <a:lnTo>
                  <a:pt x="10528" y="12215"/>
                </a:lnTo>
                <a:lnTo>
                  <a:pt x="10565" y="12142"/>
                </a:lnTo>
                <a:lnTo>
                  <a:pt x="10602" y="12105"/>
                </a:lnTo>
                <a:lnTo>
                  <a:pt x="10602" y="12032"/>
                </a:lnTo>
                <a:lnTo>
                  <a:pt x="10602" y="11958"/>
                </a:lnTo>
                <a:lnTo>
                  <a:pt x="10125" y="11041"/>
                </a:lnTo>
                <a:lnTo>
                  <a:pt x="10088" y="10968"/>
                </a:lnTo>
                <a:lnTo>
                  <a:pt x="10015" y="10894"/>
                </a:lnTo>
                <a:close/>
                <a:moveTo>
                  <a:pt x="13133" y="12288"/>
                </a:moveTo>
                <a:lnTo>
                  <a:pt x="13243" y="12325"/>
                </a:lnTo>
                <a:lnTo>
                  <a:pt x="13353" y="12472"/>
                </a:lnTo>
                <a:lnTo>
                  <a:pt x="13610" y="12985"/>
                </a:lnTo>
                <a:lnTo>
                  <a:pt x="12839" y="13242"/>
                </a:lnTo>
                <a:lnTo>
                  <a:pt x="12106" y="13572"/>
                </a:lnTo>
                <a:lnTo>
                  <a:pt x="11996" y="13352"/>
                </a:lnTo>
                <a:lnTo>
                  <a:pt x="11886" y="13132"/>
                </a:lnTo>
                <a:lnTo>
                  <a:pt x="11739" y="12692"/>
                </a:lnTo>
                <a:lnTo>
                  <a:pt x="12032" y="12618"/>
                </a:lnTo>
                <a:lnTo>
                  <a:pt x="12289" y="12545"/>
                </a:lnTo>
                <a:lnTo>
                  <a:pt x="12839" y="12362"/>
                </a:lnTo>
                <a:lnTo>
                  <a:pt x="13023" y="12288"/>
                </a:lnTo>
                <a:close/>
                <a:moveTo>
                  <a:pt x="7044" y="12325"/>
                </a:moveTo>
                <a:lnTo>
                  <a:pt x="7337" y="13022"/>
                </a:lnTo>
                <a:lnTo>
                  <a:pt x="5833" y="13792"/>
                </a:lnTo>
                <a:lnTo>
                  <a:pt x="5613" y="13132"/>
                </a:lnTo>
                <a:lnTo>
                  <a:pt x="5943" y="12875"/>
                </a:lnTo>
                <a:lnTo>
                  <a:pt x="6273" y="12655"/>
                </a:lnTo>
                <a:lnTo>
                  <a:pt x="6677" y="12472"/>
                </a:lnTo>
                <a:lnTo>
                  <a:pt x="7044" y="12325"/>
                </a:lnTo>
                <a:close/>
                <a:moveTo>
                  <a:pt x="13060" y="11885"/>
                </a:moveTo>
                <a:lnTo>
                  <a:pt x="12839" y="11921"/>
                </a:lnTo>
                <a:lnTo>
                  <a:pt x="12473" y="12068"/>
                </a:lnTo>
                <a:lnTo>
                  <a:pt x="11922" y="12215"/>
                </a:lnTo>
                <a:lnTo>
                  <a:pt x="11666" y="12288"/>
                </a:lnTo>
                <a:lnTo>
                  <a:pt x="11446" y="12398"/>
                </a:lnTo>
                <a:lnTo>
                  <a:pt x="11372" y="12435"/>
                </a:lnTo>
                <a:lnTo>
                  <a:pt x="11372" y="12472"/>
                </a:lnTo>
                <a:lnTo>
                  <a:pt x="11372" y="12582"/>
                </a:lnTo>
                <a:lnTo>
                  <a:pt x="11446" y="12655"/>
                </a:lnTo>
                <a:lnTo>
                  <a:pt x="11519" y="12692"/>
                </a:lnTo>
                <a:lnTo>
                  <a:pt x="11482" y="12839"/>
                </a:lnTo>
                <a:lnTo>
                  <a:pt x="11482" y="13022"/>
                </a:lnTo>
                <a:lnTo>
                  <a:pt x="11519" y="13169"/>
                </a:lnTo>
                <a:lnTo>
                  <a:pt x="11556" y="13315"/>
                </a:lnTo>
                <a:lnTo>
                  <a:pt x="11702" y="13646"/>
                </a:lnTo>
                <a:lnTo>
                  <a:pt x="11886" y="13902"/>
                </a:lnTo>
                <a:lnTo>
                  <a:pt x="11996" y="13976"/>
                </a:lnTo>
                <a:lnTo>
                  <a:pt x="12106" y="13976"/>
                </a:lnTo>
                <a:lnTo>
                  <a:pt x="13023" y="13609"/>
                </a:lnTo>
                <a:lnTo>
                  <a:pt x="13940" y="13279"/>
                </a:lnTo>
                <a:lnTo>
                  <a:pt x="14013" y="13205"/>
                </a:lnTo>
                <a:lnTo>
                  <a:pt x="14050" y="13169"/>
                </a:lnTo>
                <a:lnTo>
                  <a:pt x="14087" y="13095"/>
                </a:lnTo>
                <a:lnTo>
                  <a:pt x="14050" y="13022"/>
                </a:lnTo>
                <a:lnTo>
                  <a:pt x="13646" y="12142"/>
                </a:lnTo>
                <a:lnTo>
                  <a:pt x="13573" y="12032"/>
                </a:lnTo>
                <a:lnTo>
                  <a:pt x="13463" y="11958"/>
                </a:lnTo>
                <a:lnTo>
                  <a:pt x="13353" y="11885"/>
                </a:lnTo>
                <a:close/>
                <a:moveTo>
                  <a:pt x="7190" y="11848"/>
                </a:moveTo>
                <a:lnTo>
                  <a:pt x="7117" y="11885"/>
                </a:lnTo>
                <a:lnTo>
                  <a:pt x="6640" y="12032"/>
                </a:lnTo>
                <a:lnTo>
                  <a:pt x="6163" y="12215"/>
                </a:lnTo>
                <a:lnTo>
                  <a:pt x="5723" y="12508"/>
                </a:lnTo>
                <a:lnTo>
                  <a:pt x="5320" y="12802"/>
                </a:lnTo>
                <a:lnTo>
                  <a:pt x="5246" y="12839"/>
                </a:lnTo>
                <a:lnTo>
                  <a:pt x="5210" y="12875"/>
                </a:lnTo>
                <a:lnTo>
                  <a:pt x="5173" y="12912"/>
                </a:lnTo>
                <a:lnTo>
                  <a:pt x="5173" y="12985"/>
                </a:lnTo>
                <a:lnTo>
                  <a:pt x="5246" y="13279"/>
                </a:lnTo>
                <a:lnTo>
                  <a:pt x="5320" y="13572"/>
                </a:lnTo>
                <a:lnTo>
                  <a:pt x="5540" y="14159"/>
                </a:lnTo>
                <a:lnTo>
                  <a:pt x="5576" y="14196"/>
                </a:lnTo>
                <a:lnTo>
                  <a:pt x="5650" y="14269"/>
                </a:lnTo>
                <a:lnTo>
                  <a:pt x="5797" y="14269"/>
                </a:lnTo>
                <a:lnTo>
                  <a:pt x="7667" y="13315"/>
                </a:lnTo>
                <a:lnTo>
                  <a:pt x="7741" y="13279"/>
                </a:lnTo>
                <a:lnTo>
                  <a:pt x="7777" y="13205"/>
                </a:lnTo>
                <a:lnTo>
                  <a:pt x="7814" y="13132"/>
                </a:lnTo>
                <a:lnTo>
                  <a:pt x="7777" y="13059"/>
                </a:lnTo>
                <a:lnTo>
                  <a:pt x="7374" y="11995"/>
                </a:lnTo>
                <a:lnTo>
                  <a:pt x="7337" y="11921"/>
                </a:lnTo>
                <a:lnTo>
                  <a:pt x="7264" y="11885"/>
                </a:lnTo>
                <a:lnTo>
                  <a:pt x="7190" y="11848"/>
                </a:lnTo>
                <a:close/>
                <a:moveTo>
                  <a:pt x="10528" y="13279"/>
                </a:moveTo>
                <a:lnTo>
                  <a:pt x="10895" y="13976"/>
                </a:lnTo>
                <a:lnTo>
                  <a:pt x="9318" y="14599"/>
                </a:lnTo>
                <a:lnTo>
                  <a:pt x="9025" y="13902"/>
                </a:lnTo>
                <a:lnTo>
                  <a:pt x="9098" y="13829"/>
                </a:lnTo>
                <a:lnTo>
                  <a:pt x="9098" y="13792"/>
                </a:lnTo>
                <a:lnTo>
                  <a:pt x="9135" y="13756"/>
                </a:lnTo>
                <a:lnTo>
                  <a:pt x="9465" y="13609"/>
                </a:lnTo>
                <a:lnTo>
                  <a:pt x="9758" y="13535"/>
                </a:lnTo>
                <a:lnTo>
                  <a:pt x="10528" y="13279"/>
                </a:lnTo>
                <a:close/>
                <a:moveTo>
                  <a:pt x="10639" y="12839"/>
                </a:moveTo>
                <a:lnTo>
                  <a:pt x="10565" y="12875"/>
                </a:lnTo>
                <a:lnTo>
                  <a:pt x="9501" y="13242"/>
                </a:lnTo>
                <a:lnTo>
                  <a:pt x="9061" y="13352"/>
                </a:lnTo>
                <a:lnTo>
                  <a:pt x="8878" y="13462"/>
                </a:lnTo>
                <a:lnTo>
                  <a:pt x="8768" y="13499"/>
                </a:lnTo>
                <a:lnTo>
                  <a:pt x="8731" y="13572"/>
                </a:lnTo>
                <a:lnTo>
                  <a:pt x="8658" y="13682"/>
                </a:lnTo>
                <a:lnTo>
                  <a:pt x="8694" y="13829"/>
                </a:lnTo>
                <a:lnTo>
                  <a:pt x="8731" y="13866"/>
                </a:lnTo>
                <a:lnTo>
                  <a:pt x="8731" y="13902"/>
                </a:lnTo>
                <a:lnTo>
                  <a:pt x="8768" y="14159"/>
                </a:lnTo>
                <a:lnTo>
                  <a:pt x="8841" y="14416"/>
                </a:lnTo>
                <a:lnTo>
                  <a:pt x="9025" y="14893"/>
                </a:lnTo>
                <a:lnTo>
                  <a:pt x="9098" y="14929"/>
                </a:lnTo>
                <a:lnTo>
                  <a:pt x="9135" y="14966"/>
                </a:lnTo>
                <a:lnTo>
                  <a:pt x="9208" y="15003"/>
                </a:lnTo>
                <a:lnTo>
                  <a:pt x="9281" y="15003"/>
                </a:lnTo>
                <a:lnTo>
                  <a:pt x="11225" y="14269"/>
                </a:lnTo>
                <a:lnTo>
                  <a:pt x="11262" y="14232"/>
                </a:lnTo>
                <a:lnTo>
                  <a:pt x="11299" y="14159"/>
                </a:lnTo>
                <a:lnTo>
                  <a:pt x="11335" y="14086"/>
                </a:lnTo>
                <a:lnTo>
                  <a:pt x="11335" y="14012"/>
                </a:lnTo>
                <a:lnTo>
                  <a:pt x="10822" y="12985"/>
                </a:lnTo>
                <a:lnTo>
                  <a:pt x="10785" y="12912"/>
                </a:lnTo>
                <a:lnTo>
                  <a:pt x="10712" y="12875"/>
                </a:lnTo>
                <a:lnTo>
                  <a:pt x="10639" y="12839"/>
                </a:lnTo>
                <a:close/>
                <a:moveTo>
                  <a:pt x="7997" y="14342"/>
                </a:moveTo>
                <a:lnTo>
                  <a:pt x="8107" y="14489"/>
                </a:lnTo>
                <a:lnTo>
                  <a:pt x="8144" y="14599"/>
                </a:lnTo>
                <a:lnTo>
                  <a:pt x="8107" y="14746"/>
                </a:lnTo>
                <a:lnTo>
                  <a:pt x="8034" y="14893"/>
                </a:lnTo>
                <a:lnTo>
                  <a:pt x="7924" y="15003"/>
                </a:lnTo>
                <a:lnTo>
                  <a:pt x="7814" y="15149"/>
                </a:lnTo>
                <a:lnTo>
                  <a:pt x="7557" y="15296"/>
                </a:lnTo>
                <a:lnTo>
                  <a:pt x="7044" y="15516"/>
                </a:lnTo>
                <a:lnTo>
                  <a:pt x="6787" y="15590"/>
                </a:lnTo>
                <a:lnTo>
                  <a:pt x="6567" y="15736"/>
                </a:lnTo>
                <a:lnTo>
                  <a:pt x="6310" y="15113"/>
                </a:lnTo>
                <a:lnTo>
                  <a:pt x="6383" y="15076"/>
                </a:lnTo>
                <a:lnTo>
                  <a:pt x="6457" y="14966"/>
                </a:lnTo>
                <a:lnTo>
                  <a:pt x="6457" y="14929"/>
                </a:lnTo>
                <a:lnTo>
                  <a:pt x="6530" y="15003"/>
                </a:lnTo>
                <a:lnTo>
                  <a:pt x="6604" y="14966"/>
                </a:lnTo>
                <a:lnTo>
                  <a:pt x="6787" y="14929"/>
                </a:lnTo>
                <a:lnTo>
                  <a:pt x="7227" y="14783"/>
                </a:lnTo>
                <a:lnTo>
                  <a:pt x="7631" y="14599"/>
                </a:lnTo>
                <a:lnTo>
                  <a:pt x="7997" y="14342"/>
                </a:lnTo>
                <a:close/>
                <a:moveTo>
                  <a:pt x="15150" y="15370"/>
                </a:moveTo>
                <a:lnTo>
                  <a:pt x="15150" y="15443"/>
                </a:lnTo>
                <a:lnTo>
                  <a:pt x="15224" y="15480"/>
                </a:lnTo>
                <a:lnTo>
                  <a:pt x="15260" y="15516"/>
                </a:lnTo>
                <a:lnTo>
                  <a:pt x="15150" y="15736"/>
                </a:lnTo>
                <a:lnTo>
                  <a:pt x="15004" y="15993"/>
                </a:lnTo>
                <a:lnTo>
                  <a:pt x="14857" y="15626"/>
                </a:lnTo>
                <a:lnTo>
                  <a:pt x="15150" y="15370"/>
                </a:lnTo>
                <a:close/>
                <a:moveTo>
                  <a:pt x="7997" y="13902"/>
                </a:moveTo>
                <a:lnTo>
                  <a:pt x="7887" y="13939"/>
                </a:lnTo>
                <a:lnTo>
                  <a:pt x="7631" y="14122"/>
                </a:lnTo>
                <a:lnTo>
                  <a:pt x="7337" y="14269"/>
                </a:lnTo>
                <a:lnTo>
                  <a:pt x="7044" y="14416"/>
                </a:lnTo>
                <a:lnTo>
                  <a:pt x="6750" y="14526"/>
                </a:lnTo>
                <a:lnTo>
                  <a:pt x="6347" y="14599"/>
                </a:lnTo>
                <a:lnTo>
                  <a:pt x="6163" y="14673"/>
                </a:lnTo>
                <a:lnTo>
                  <a:pt x="6090" y="14746"/>
                </a:lnTo>
                <a:lnTo>
                  <a:pt x="6017" y="14819"/>
                </a:lnTo>
                <a:lnTo>
                  <a:pt x="6017" y="14929"/>
                </a:lnTo>
                <a:lnTo>
                  <a:pt x="5943" y="15003"/>
                </a:lnTo>
                <a:lnTo>
                  <a:pt x="5943" y="15113"/>
                </a:lnTo>
                <a:lnTo>
                  <a:pt x="6127" y="15590"/>
                </a:lnTo>
                <a:lnTo>
                  <a:pt x="6273" y="16103"/>
                </a:lnTo>
                <a:lnTo>
                  <a:pt x="6347" y="16177"/>
                </a:lnTo>
                <a:lnTo>
                  <a:pt x="6420" y="16213"/>
                </a:lnTo>
                <a:lnTo>
                  <a:pt x="6493" y="16213"/>
                </a:lnTo>
                <a:lnTo>
                  <a:pt x="6567" y="16177"/>
                </a:lnTo>
                <a:lnTo>
                  <a:pt x="6787" y="16030"/>
                </a:lnTo>
                <a:lnTo>
                  <a:pt x="7007" y="15920"/>
                </a:lnTo>
                <a:lnTo>
                  <a:pt x="7484" y="15736"/>
                </a:lnTo>
                <a:lnTo>
                  <a:pt x="7704" y="15663"/>
                </a:lnTo>
                <a:lnTo>
                  <a:pt x="7924" y="15553"/>
                </a:lnTo>
                <a:lnTo>
                  <a:pt x="8144" y="15406"/>
                </a:lnTo>
                <a:lnTo>
                  <a:pt x="8328" y="15223"/>
                </a:lnTo>
                <a:lnTo>
                  <a:pt x="8438" y="15076"/>
                </a:lnTo>
                <a:lnTo>
                  <a:pt x="8511" y="14893"/>
                </a:lnTo>
                <a:lnTo>
                  <a:pt x="8511" y="14709"/>
                </a:lnTo>
                <a:lnTo>
                  <a:pt x="8511" y="14526"/>
                </a:lnTo>
                <a:lnTo>
                  <a:pt x="8474" y="14342"/>
                </a:lnTo>
                <a:lnTo>
                  <a:pt x="8364" y="14159"/>
                </a:lnTo>
                <a:lnTo>
                  <a:pt x="8254" y="14049"/>
                </a:lnTo>
                <a:lnTo>
                  <a:pt x="8071" y="13939"/>
                </a:lnTo>
                <a:lnTo>
                  <a:pt x="7997" y="13902"/>
                </a:lnTo>
                <a:close/>
                <a:moveTo>
                  <a:pt x="14710" y="15736"/>
                </a:moveTo>
                <a:lnTo>
                  <a:pt x="14747" y="15993"/>
                </a:lnTo>
                <a:lnTo>
                  <a:pt x="14820" y="16250"/>
                </a:lnTo>
                <a:lnTo>
                  <a:pt x="14490" y="16507"/>
                </a:lnTo>
                <a:lnTo>
                  <a:pt x="14417" y="16397"/>
                </a:lnTo>
                <a:lnTo>
                  <a:pt x="14307" y="15993"/>
                </a:lnTo>
                <a:lnTo>
                  <a:pt x="14380" y="15956"/>
                </a:lnTo>
                <a:lnTo>
                  <a:pt x="14710" y="15736"/>
                </a:lnTo>
                <a:close/>
                <a:moveTo>
                  <a:pt x="14123" y="16103"/>
                </a:moveTo>
                <a:lnTo>
                  <a:pt x="14160" y="16397"/>
                </a:lnTo>
                <a:lnTo>
                  <a:pt x="14233" y="16690"/>
                </a:lnTo>
                <a:lnTo>
                  <a:pt x="13830" y="16873"/>
                </a:lnTo>
                <a:lnTo>
                  <a:pt x="13720" y="16727"/>
                </a:lnTo>
                <a:lnTo>
                  <a:pt x="13500" y="16433"/>
                </a:lnTo>
                <a:lnTo>
                  <a:pt x="14123" y="16103"/>
                </a:lnTo>
                <a:close/>
                <a:moveTo>
                  <a:pt x="13426" y="16470"/>
                </a:moveTo>
                <a:lnTo>
                  <a:pt x="13500" y="16727"/>
                </a:lnTo>
                <a:lnTo>
                  <a:pt x="13536" y="16873"/>
                </a:lnTo>
                <a:lnTo>
                  <a:pt x="13573" y="16984"/>
                </a:lnTo>
                <a:lnTo>
                  <a:pt x="13096" y="17167"/>
                </a:lnTo>
                <a:lnTo>
                  <a:pt x="12986" y="17057"/>
                </a:lnTo>
                <a:lnTo>
                  <a:pt x="12876" y="16873"/>
                </a:lnTo>
                <a:lnTo>
                  <a:pt x="12839" y="16727"/>
                </a:lnTo>
                <a:lnTo>
                  <a:pt x="13426" y="16470"/>
                </a:lnTo>
                <a:close/>
                <a:moveTo>
                  <a:pt x="12583" y="16837"/>
                </a:moveTo>
                <a:lnTo>
                  <a:pt x="12656" y="17094"/>
                </a:lnTo>
                <a:lnTo>
                  <a:pt x="12803" y="17277"/>
                </a:lnTo>
                <a:lnTo>
                  <a:pt x="12399" y="17460"/>
                </a:lnTo>
                <a:lnTo>
                  <a:pt x="12326" y="17387"/>
                </a:lnTo>
                <a:lnTo>
                  <a:pt x="12253" y="17277"/>
                </a:lnTo>
                <a:lnTo>
                  <a:pt x="12216" y="17167"/>
                </a:lnTo>
                <a:lnTo>
                  <a:pt x="12216" y="17020"/>
                </a:lnTo>
                <a:lnTo>
                  <a:pt x="12583" y="16837"/>
                </a:lnTo>
                <a:close/>
                <a:moveTo>
                  <a:pt x="12032" y="17094"/>
                </a:moveTo>
                <a:lnTo>
                  <a:pt x="11996" y="17240"/>
                </a:lnTo>
                <a:lnTo>
                  <a:pt x="12032" y="17387"/>
                </a:lnTo>
                <a:lnTo>
                  <a:pt x="12106" y="17570"/>
                </a:lnTo>
                <a:lnTo>
                  <a:pt x="11812" y="17644"/>
                </a:lnTo>
                <a:lnTo>
                  <a:pt x="11776" y="17644"/>
                </a:lnTo>
                <a:lnTo>
                  <a:pt x="11739" y="17497"/>
                </a:lnTo>
                <a:lnTo>
                  <a:pt x="11666" y="17240"/>
                </a:lnTo>
                <a:lnTo>
                  <a:pt x="12032" y="17094"/>
                </a:lnTo>
                <a:close/>
                <a:moveTo>
                  <a:pt x="11446" y="17350"/>
                </a:moveTo>
                <a:lnTo>
                  <a:pt x="11482" y="17607"/>
                </a:lnTo>
                <a:lnTo>
                  <a:pt x="11519" y="17791"/>
                </a:lnTo>
                <a:lnTo>
                  <a:pt x="11189" y="17901"/>
                </a:lnTo>
                <a:lnTo>
                  <a:pt x="11115" y="17937"/>
                </a:lnTo>
                <a:lnTo>
                  <a:pt x="11115" y="17864"/>
                </a:lnTo>
                <a:lnTo>
                  <a:pt x="11115" y="17827"/>
                </a:lnTo>
                <a:lnTo>
                  <a:pt x="11115" y="17717"/>
                </a:lnTo>
                <a:lnTo>
                  <a:pt x="11005" y="17607"/>
                </a:lnTo>
                <a:lnTo>
                  <a:pt x="10969" y="17534"/>
                </a:lnTo>
                <a:lnTo>
                  <a:pt x="11446" y="17350"/>
                </a:lnTo>
                <a:close/>
                <a:moveTo>
                  <a:pt x="10639" y="17644"/>
                </a:moveTo>
                <a:lnTo>
                  <a:pt x="10749" y="17791"/>
                </a:lnTo>
                <a:lnTo>
                  <a:pt x="10859" y="17901"/>
                </a:lnTo>
                <a:lnTo>
                  <a:pt x="10932" y="17974"/>
                </a:lnTo>
                <a:lnTo>
                  <a:pt x="10969" y="17974"/>
                </a:lnTo>
                <a:lnTo>
                  <a:pt x="10455" y="18194"/>
                </a:lnTo>
                <a:lnTo>
                  <a:pt x="10418" y="18121"/>
                </a:lnTo>
                <a:lnTo>
                  <a:pt x="10345" y="18121"/>
                </a:lnTo>
                <a:lnTo>
                  <a:pt x="10235" y="18157"/>
                </a:lnTo>
                <a:lnTo>
                  <a:pt x="10162" y="17901"/>
                </a:lnTo>
                <a:lnTo>
                  <a:pt x="10125" y="17827"/>
                </a:lnTo>
                <a:lnTo>
                  <a:pt x="10639" y="17644"/>
                </a:lnTo>
                <a:close/>
                <a:moveTo>
                  <a:pt x="10272" y="440"/>
                </a:moveTo>
                <a:lnTo>
                  <a:pt x="10455" y="477"/>
                </a:lnTo>
                <a:lnTo>
                  <a:pt x="10565" y="550"/>
                </a:lnTo>
                <a:lnTo>
                  <a:pt x="10675" y="624"/>
                </a:lnTo>
                <a:lnTo>
                  <a:pt x="10785" y="734"/>
                </a:lnTo>
                <a:lnTo>
                  <a:pt x="10969" y="990"/>
                </a:lnTo>
                <a:lnTo>
                  <a:pt x="11005" y="1210"/>
                </a:lnTo>
                <a:lnTo>
                  <a:pt x="11042" y="1431"/>
                </a:lnTo>
                <a:lnTo>
                  <a:pt x="11335" y="2348"/>
                </a:lnTo>
                <a:lnTo>
                  <a:pt x="11886" y="3998"/>
                </a:lnTo>
                <a:lnTo>
                  <a:pt x="13060" y="7300"/>
                </a:lnTo>
                <a:lnTo>
                  <a:pt x="14233" y="10564"/>
                </a:lnTo>
                <a:lnTo>
                  <a:pt x="14857" y="12215"/>
                </a:lnTo>
                <a:lnTo>
                  <a:pt x="15187" y="13095"/>
                </a:lnTo>
                <a:lnTo>
                  <a:pt x="15407" y="13646"/>
                </a:lnTo>
                <a:lnTo>
                  <a:pt x="15334" y="13682"/>
                </a:lnTo>
                <a:lnTo>
                  <a:pt x="15297" y="13829"/>
                </a:lnTo>
                <a:lnTo>
                  <a:pt x="15297" y="13939"/>
                </a:lnTo>
                <a:lnTo>
                  <a:pt x="15260" y="14196"/>
                </a:lnTo>
                <a:lnTo>
                  <a:pt x="15224" y="14379"/>
                </a:lnTo>
                <a:lnTo>
                  <a:pt x="15187" y="14526"/>
                </a:lnTo>
                <a:lnTo>
                  <a:pt x="15004" y="14856"/>
                </a:lnTo>
                <a:lnTo>
                  <a:pt x="14747" y="15149"/>
                </a:lnTo>
                <a:lnTo>
                  <a:pt x="14453" y="15370"/>
                </a:lnTo>
                <a:lnTo>
                  <a:pt x="14123" y="15590"/>
                </a:lnTo>
                <a:lnTo>
                  <a:pt x="13793" y="15773"/>
                </a:lnTo>
                <a:lnTo>
                  <a:pt x="13060" y="16140"/>
                </a:lnTo>
                <a:lnTo>
                  <a:pt x="12326" y="16470"/>
                </a:lnTo>
                <a:lnTo>
                  <a:pt x="10859" y="17094"/>
                </a:lnTo>
                <a:lnTo>
                  <a:pt x="10015" y="17424"/>
                </a:lnTo>
                <a:lnTo>
                  <a:pt x="9978" y="17387"/>
                </a:lnTo>
                <a:lnTo>
                  <a:pt x="9942" y="17387"/>
                </a:lnTo>
                <a:lnTo>
                  <a:pt x="9905" y="17424"/>
                </a:lnTo>
                <a:lnTo>
                  <a:pt x="9905" y="17460"/>
                </a:lnTo>
                <a:lnTo>
                  <a:pt x="8841" y="17791"/>
                </a:lnTo>
                <a:lnTo>
                  <a:pt x="7777" y="18121"/>
                </a:lnTo>
                <a:lnTo>
                  <a:pt x="6970" y="18304"/>
                </a:lnTo>
                <a:lnTo>
                  <a:pt x="6163" y="18487"/>
                </a:lnTo>
                <a:lnTo>
                  <a:pt x="5797" y="18524"/>
                </a:lnTo>
                <a:lnTo>
                  <a:pt x="5613" y="18524"/>
                </a:lnTo>
                <a:lnTo>
                  <a:pt x="5430" y="18451"/>
                </a:lnTo>
                <a:lnTo>
                  <a:pt x="5283" y="18377"/>
                </a:lnTo>
                <a:lnTo>
                  <a:pt x="5173" y="18231"/>
                </a:lnTo>
                <a:lnTo>
                  <a:pt x="5063" y="18121"/>
                </a:lnTo>
                <a:lnTo>
                  <a:pt x="4953" y="17974"/>
                </a:lnTo>
                <a:lnTo>
                  <a:pt x="4879" y="17680"/>
                </a:lnTo>
                <a:lnTo>
                  <a:pt x="4769" y="17387"/>
                </a:lnTo>
                <a:lnTo>
                  <a:pt x="4476" y="16507"/>
                </a:lnTo>
                <a:lnTo>
                  <a:pt x="3926" y="14819"/>
                </a:lnTo>
                <a:lnTo>
                  <a:pt x="3376" y="13169"/>
                </a:lnTo>
                <a:lnTo>
                  <a:pt x="2752" y="11518"/>
                </a:lnTo>
                <a:lnTo>
                  <a:pt x="2165" y="9867"/>
                </a:lnTo>
                <a:lnTo>
                  <a:pt x="1505" y="8253"/>
                </a:lnTo>
                <a:lnTo>
                  <a:pt x="845" y="6603"/>
                </a:lnTo>
                <a:lnTo>
                  <a:pt x="588" y="6052"/>
                </a:lnTo>
                <a:lnTo>
                  <a:pt x="478" y="5796"/>
                </a:lnTo>
                <a:lnTo>
                  <a:pt x="331" y="5539"/>
                </a:lnTo>
                <a:lnTo>
                  <a:pt x="368" y="5502"/>
                </a:lnTo>
                <a:lnTo>
                  <a:pt x="404" y="5429"/>
                </a:lnTo>
                <a:lnTo>
                  <a:pt x="368" y="5209"/>
                </a:lnTo>
                <a:lnTo>
                  <a:pt x="404" y="5025"/>
                </a:lnTo>
                <a:lnTo>
                  <a:pt x="404" y="4879"/>
                </a:lnTo>
                <a:lnTo>
                  <a:pt x="478" y="4695"/>
                </a:lnTo>
                <a:lnTo>
                  <a:pt x="624" y="4402"/>
                </a:lnTo>
                <a:lnTo>
                  <a:pt x="845" y="4145"/>
                </a:lnTo>
                <a:lnTo>
                  <a:pt x="1101" y="3888"/>
                </a:lnTo>
                <a:lnTo>
                  <a:pt x="1395" y="3668"/>
                </a:lnTo>
                <a:lnTo>
                  <a:pt x="1725" y="3485"/>
                </a:lnTo>
                <a:lnTo>
                  <a:pt x="2018" y="3301"/>
                </a:lnTo>
                <a:lnTo>
                  <a:pt x="2789" y="2935"/>
                </a:lnTo>
                <a:lnTo>
                  <a:pt x="3596" y="2641"/>
                </a:lnTo>
                <a:lnTo>
                  <a:pt x="5210" y="2017"/>
                </a:lnTo>
                <a:lnTo>
                  <a:pt x="6787" y="1394"/>
                </a:lnTo>
                <a:lnTo>
                  <a:pt x="7557" y="1100"/>
                </a:lnTo>
                <a:lnTo>
                  <a:pt x="8364" y="807"/>
                </a:lnTo>
                <a:lnTo>
                  <a:pt x="9135" y="587"/>
                </a:lnTo>
                <a:lnTo>
                  <a:pt x="9538" y="514"/>
                </a:lnTo>
                <a:lnTo>
                  <a:pt x="9942" y="440"/>
                </a:lnTo>
                <a:close/>
                <a:moveTo>
                  <a:pt x="9868" y="17937"/>
                </a:moveTo>
                <a:lnTo>
                  <a:pt x="9868" y="17974"/>
                </a:lnTo>
                <a:lnTo>
                  <a:pt x="9905" y="18157"/>
                </a:lnTo>
                <a:lnTo>
                  <a:pt x="10015" y="18341"/>
                </a:lnTo>
                <a:lnTo>
                  <a:pt x="9575" y="18524"/>
                </a:lnTo>
                <a:lnTo>
                  <a:pt x="9575" y="18487"/>
                </a:lnTo>
                <a:lnTo>
                  <a:pt x="9538" y="18341"/>
                </a:lnTo>
                <a:lnTo>
                  <a:pt x="9465" y="18231"/>
                </a:lnTo>
                <a:lnTo>
                  <a:pt x="9391" y="18084"/>
                </a:lnTo>
                <a:lnTo>
                  <a:pt x="9868" y="17937"/>
                </a:lnTo>
                <a:close/>
                <a:moveTo>
                  <a:pt x="9098" y="18194"/>
                </a:moveTo>
                <a:lnTo>
                  <a:pt x="9171" y="18414"/>
                </a:lnTo>
                <a:lnTo>
                  <a:pt x="9245" y="18524"/>
                </a:lnTo>
                <a:lnTo>
                  <a:pt x="9318" y="18598"/>
                </a:lnTo>
                <a:lnTo>
                  <a:pt x="8841" y="18781"/>
                </a:lnTo>
                <a:lnTo>
                  <a:pt x="8768" y="18708"/>
                </a:lnTo>
                <a:lnTo>
                  <a:pt x="8694" y="18598"/>
                </a:lnTo>
                <a:lnTo>
                  <a:pt x="8621" y="18487"/>
                </a:lnTo>
                <a:lnTo>
                  <a:pt x="8584" y="18341"/>
                </a:lnTo>
                <a:lnTo>
                  <a:pt x="9098" y="18194"/>
                </a:lnTo>
                <a:close/>
                <a:moveTo>
                  <a:pt x="8254" y="18414"/>
                </a:moveTo>
                <a:lnTo>
                  <a:pt x="8291" y="18561"/>
                </a:lnTo>
                <a:lnTo>
                  <a:pt x="8364" y="18744"/>
                </a:lnTo>
                <a:lnTo>
                  <a:pt x="8511" y="18928"/>
                </a:lnTo>
                <a:lnTo>
                  <a:pt x="8181" y="19038"/>
                </a:lnTo>
                <a:lnTo>
                  <a:pt x="8144" y="18964"/>
                </a:lnTo>
                <a:lnTo>
                  <a:pt x="8107" y="18928"/>
                </a:lnTo>
                <a:lnTo>
                  <a:pt x="7997" y="18854"/>
                </a:lnTo>
                <a:lnTo>
                  <a:pt x="7961" y="18818"/>
                </a:lnTo>
                <a:lnTo>
                  <a:pt x="7851" y="18634"/>
                </a:lnTo>
                <a:lnTo>
                  <a:pt x="7851" y="18561"/>
                </a:lnTo>
                <a:lnTo>
                  <a:pt x="8254" y="18414"/>
                </a:lnTo>
                <a:close/>
                <a:moveTo>
                  <a:pt x="5246" y="18818"/>
                </a:moveTo>
                <a:lnTo>
                  <a:pt x="5430" y="18891"/>
                </a:lnTo>
                <a:lnTo>
                  <a:pt x="5650" y="18928"/>
                </a:lnTo>
                <a:lnTo>
                  <a:pt x="5870" y="18964"/>
                </a:lnTo>
                <a:lnTo>
                  <a:pt x="5943" y="19221"/>
                </a:lnTo>
                <a:lnTo>
                  <a:pt x="5760" y="19148"/>
                </a:lnTo>
                <a:lnTo>
                  <a:pt x="5576" y="19038"/>
                </a:lnTo>
                <a:lnTo>
                  <a:pt x="5393" y="18928"/>
                </a:lnTo>
                <a:lnTo>
                  <a:pt x="5246" y="18818"/>
                </a:lnTo>
                <a:close/>
                <a:moveTo>
                  <a:pt x="7557" y="18634"/>
                </a:moveTo>
                <a:lnTo>
                  <a:pt x="7557" y="18781"/>
                </a:lnTo>
                <a:lnTo>
                  <a:pt x="7631" y="18928"/>
                </a:lnTo>
                <a:lnTo>
                  <a:pt x="7704" y="19038"/>
                </a:lnTo>
                <a:lnTo>
                  <a:pt x="7777" y="19148"/>
                </a:lnTo>
                <a:lnTo>
                  <a:pt x="7704" y="19184"/>
                </a:lnTo>
                <a:lnTo>
                  <a:pt x="7227" y="19294"/>
                </a:lnTo>
                <a:lnTo>
                  <a:pt x="7154" y="19184"/>
                </a:lnTo>
                <a:lnTo>
                  <a:pt x="7080" y="19074"/>
                </a:lnTo>
                <a:lnTo>
                  <a:pt x="6970" y="18928"/>
                </a:lnTo>
                <a:lnTo>
                  <a:pt x="6897" y="18781"/>
                </a:lnTo>
                <a:lnTo>
                  <a:pt x="7117" y="18708"/>
                </a:lnTo>
                <a:lnTo>
                  <a:pt x="7557" y="18634"/>
                </a:lnTo>
                <a:close/>
                <a:moveTo>
                  <a:pt x="6604" y="18854"/>
                </a:moveTo>
                <a:lnTo>
                  <a:pt x="6677" y="19111"/>
                </a:lnTo>
                <a:lnTo>
                  <a:pt x="6750" y="19221"/>
                </a:lnTo>
                <a:lnTo>
                  <a:pt x="6824" y="19331"/>
                </a:lnTo>
                <a:lnTo>
                  <a:pt x="6493" y="19331"/>
                </a:lnTo>
                <a:lnTo>
                  <a:pt x="6493" y="19258"/>
                </a:lnTo>
                <a:lnTo>
                  <a:pt x="6493" y="19221"/>
                </a:lnTo>
                <a:lnTo>
                  <a:pt x="6420" y="19184"/>
                </a:lnTo>
                <a:lnTo>
                  <a:pt x="6383" y="19184"/>
                </a:lnTo>
                <a:lnTo>
                  <a:pt x="6310" y="19221"/>
                </a:lnTo>
                <a:lnTo>
                  <a:pt x="6273" y="19221"/>
                </a:lnTo>
                <a:lnTo>
                  <a:pt x="6200" y="19184"/>
                </a:lnTo>
                <a:lnTo>
                  <a:pt x="6163" y="19074"/>
                </a:lnTo>
                <a:lnTo>
                  <a:pt x="6127" y="18928"/>
                </a:lnTo>
                <a:lnTo>
                  <a:pt x="6604" y="18854"/>
                </a:lnTo>
                <a:close/>
                <a:moveTo>
                  <a:pt x="10125" y="0"/>
                </a:moveTo>
                <a:lnTo>
                  <a:pt x="9721" y="37"/>
                </a:lnTo>
                <a:lnTo>
                  <a:pt x="9318" y="110"/>
                </a:lnTo>
                <a:lnTo>
                  <a:pt x="8804" y="220"/>
                </a:lnTo>
                <a:lnTo>
                  <a:pt x="8291" y="403"/>
                </a:lnTo>
                <a:lnTo>
                  <a:pt x="7300" y="734"/>
                </a:lnTo>
                <a:lnTo>
                  <a:pt x="5320" y="1504"/>
                </a:lnTo>
                <a:lnTo>
                  <a:pt x="3376" y="2274"/>
                </a:lnTo>
                <a:lnTo>
                  <a:pt x="2422" y="2678"/>
                </a:lnTo>
                <a:lnTo>
                  <a:pt x="1945" y="2898"/>
                </a:lnTo>
                <a:lnTo>
                  <a:pt x="1505" y="3118"/>
                </a:lnTo>
                <a:lnTo>
                  <a:pt x="1248" y="3301"/>
                </a:lnTo>
                <a:lnTo>
                  <a:pt x="955" y="3485"/>
                </a:lnTo>
                <a:lnTo>
                  <a:pt x="698" y="3742"/>
                </a:lnTo>
                <a:lnTo>
                  <a:pt x="441" y="3998"/>
                </a:lnTo>
                <a:lnTo>
                  <a:pt x="221" y="4292"/>
                </a:lnTo>
                <a:lnTo>
                  <a:pt x="74" y="4622"/>
                </a:lnTo>
                <a:lnTo>
                  <a:pt x="38" y="4769"/>
                </a:lnTo>
                <a:lnTo>
                  <a:pt x="38" y="4915"/>
                </a:lnTo>
                <a:lnTo>
                  <a:pt x="38" y="5099"/>
                </a:lnTo>
                <a:lnTo>
                  <a:pt x="74" y="5245"/>
                </a:lnTo>
                <a:lnTo>
                  <a:pt x="1" y="5282"/>
                </a:lnTo>
                <a:lnTo>
                  <a:pt x="1" y="5319"/>
                </a:lnTo>
                <a:lnTo>
                  <a:pt x="38" y="5722"/>
                </a:lnTo>
                <a:lnTo>
                  <a:pt x="148" y="6052"/>
                </a:lnTo>
                <a:lnTo>
                  <a:pt x="441" y="6786"/>
                </a:lnTo>
                <a:lnTo>
                  <a:pt x="1065" y="8400"/>
                </a:lnTo>
                <a:lnTo>
                  <a:pt x="2348" y="11665"/>
                </a:lnTo>
                <a:lnTo>
                  <a:pt x="2935" y="13315"/>
                </a:lnTo>
                <a:lnTo>
                  <a:pt x="3522" y="15003"/>
                </a:lnTo>
                <a:lnTo>
                  <a:pt x="4072" y="16653"/>
                </a:lnTo>
                <a:lnTo>
                  <a:pt x="4293" y="17424"/>
                </a:lnTo>
                <a:lnTo>
                  <a:pt x="4439" y="17827"/>
                </a:lnTo>
                <a:lnTo>
                  <a:pt x="4513" y="18047"/>
                </a:lnTo>
                <a:lnTo>
                  <a:pt x="4623" y="18231"/>
                </a:lnTo>
                <a:lnTo>
                  <a:pt x="4659" y="18451"/>
                </a:lnTo>
                <a:lnTo>
                  <a:pt x="4733" y="18634"/>
                </a:lnTo>
                <a:lnTo>
                  <a:pt x="4806" y="18781"/>
                </a:lnTo>
                <a:lnTo>
                  <a:pt x="4916" y="18928"/>
                </a:lnTo>
                <a:lnTo>
                  <a:pt x="5026" y="19074"/>
                </a:lnTo>
                <a:lnTo>
                  <a:pt x="5173" y="19221"/>
                </a:lnTo>
                <a:lnTo>
                  <a:pt x="5503" y="19404"/>
                </a:lnTo>
                <a:lnTo>
                  <a:pt x="5833" y="19551"/>
                </a:lnTo>
                <a:lnTo>
                  <a:pt x="6237" y="19661"/>
                </a:lnTo>
                <a:lnTo>
                  <a:pt x="6604" y="19698"/>
                </a:lnTo>
                <a:lnTo>
                  <a:pt x="7007" y="19698"/>
                </a:lnTo>
                <a:lnTo>
                  <a:pt x="7484" y="19625"/>
                </a:lnTo>
                <a:lnTo>
                  <a:pt x="7924" y="19515"/>
                </a:lnTo>
                <a:lnTo>
                  <a:pt x="8841" y="19184"/>
                </a:lnTo>
                <a:lnTo>
                  <a:pt x="11079" y="18341"/>
                </a:lnTo>
                <a:lnTo>
                  <a:pt x="13206" y="17570"/>
                </a:lnTo>
                <a:lnTo>
                  <a:pt x="13830" y="17314"/>
                </a:lnTo>
                <a:lnTo>
                  <a:pt x="14417" y="17020"/>
                </a:lnTo>
                <a:lnTo>
                  <a:pt x="14527" y="17020"/>
                </a:lnTo>
                <a:lnTo>
                  <a:pt x="14674" y="16947"/>
                </a:lnTo>
                <a:lnTo>
                  <a:pt x="14710" y="16873"/>
                </a:lnTo>
                <a:lnTo>
                  <a:pt x="14710" y="16837"/>
                </a:lnTo>
                <a:lnTo>
                  <a:pt x="14894" y="16690"/>
                </a:lnTo>
                <a:lnTo>
                  <a:pt x="15187" y="16433"/>
                </a:lnTo>
                <a:lnTo>
                  <a:pt x="15407" y="16103"/>
                </a:lnTo>
                <a:lnTo>
                  <a:pt x="15554" y="15773"/>
                </a:lnTo>
                <a:lnTo>
                  <a:pt x="15701" y="15406"/>
                </a:lnTo>
                <a:lnTo>
                  <a:pt x="15774" y="15039"/>
                </a:lnTo>
                <a:lnTo>
                  <a:pt x="15811" y="14636"/>
                </a:lnTo>
                <a:lnTo>
                  <a:pt x="15847" y="13866"/>
                </a:lnTo>
                <a:lnTo>
                  <a:pt x="15884" y="13829"/>
                </a:lnTo>
                <a:lnTo>
                  <a:pt x="15884" y="13756"/>
                </a:lnTo>
                <a:lnTo>
                  <a:pt x="15847" y="13572"/>
                </a:lnTo>
                <a:lnTo>
                  <a:pt x="15811" y="13389"/>
                </a:lnTo>
                <a:lnTo>
                  <a:pt x="15664" y="13059"/>
                </a:lnTo>
                <a:lnTo>
                  <a:pt x="15334" y="12178"/>
                </a:lnTo>
                <a:lnTo>
                  <a:pt x="14710" y="10564"/>
                </a:lnTo>
                <a:lnTo>
                  <a:pt x="13500" y="7263"/>
                </a:lnTo>
                <a:lnTo>
                  <a:pt x="12326" y="3962"/>
                </a:lnTo>
                <a:lnTo>
                  <a:pt x="11776" y="2311"/>
                </a:lnTo>
                <a:lnTo>
                  <a:pt x="11446" y="1431"/>
                </a:lnTo>
                <a:lnTo>
                  <a:pt x="11372" y="1174"/>
                </a:lnTo>
                <a:lnTo>
                  <a:pt x="11409" y="1027"/>
                </a:lnTo>
                <a:lnTo>
                  <a:pt x="11409" y="917"/>
                </a:lnTo>
                <a:lnTo>
                  <a:pt x="11372" y="770"/>
                </a:lnTo>
                <a:lnTo>
                  <a:pt x="11299" y="624"/>
                </a:lnTo>
                <a:lnTo>
                  <a:pt x="11152" y="403"/>
                </a:lnTo>
                <a:lnTo>
                  <a:pt x="10895" y="220"/>
                </a:lnTo>
                <a:lnTo>
                  <a:pt x="10712" y="110"/>
                </a:lnTo>
                <a:lnTo>
                  <a:pt x="10528" y="37"/>
                </a:lnTo>
                <a:lnTo>
                  <a:pt x="10345"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96" name="Shape 196"/>
          <p:cNvSpPr/>
          <p:nvPr/>
        </p:nvSpPr>
        <p:spPr>
          <a:xfrm>
            <a:off x="5291768" y="5333718"/>
            <a:ext cx="591013" cy="672893"/>
          </a:xfrm>
          <a:custGeom>
            <a:avLst/>
            <a:gdLst/>
            <a:ahLst/>
            <a:cxnLst/>
            <a:rect l="0" t="0" r="0" b="0"/>
            <a:pathLst>
              <a:path w="15627" h="17792" extrusionOk="0">
                <a:moveTo>
                  <a:pt x="10528" y="1"/>
                </a:moveTo>
                <a:lnTo>
                  <a:pt x="10455" y="37"/>
                </a:lnTo>
                <a:lnTo>
                  <a:pt x="10308" y="221"/>
                </a:lnTo>
                <a:lnTo>
                  <a:pt x="10198" y="441"/>
                </a:lnTo>
                <a:lnTo>
                  <a:pt x="10015" y="881"/>
                </a:lnTo>
                <a:lnTo>
                  <a:pt x="9831" y="1468"/>
                </a:lnTo>
                <a:lnTo>
                  <a:pt x="9685" y="2091"/>
                </a:lnTo>
                <a:lnTo>
                  <a:pt x="9685" y="2201"/>
                </a:lnTo>
                <a:lnTo>
                  <a:pt x="9721" y="2311"/>
                </a:lnTo>
                <a:lnTo>
                  <a:pt x="9795" y="2348"/>
                </a:lnTo>
                <a:lnTo>
                  <a:pt x="9868" y="2385"/>
                </a:lnTo>
                <a:lnTo>
                  <a:pt x="9941" y="2421"/>
                </a:lnTo>
                <a:lnTo>
                  <a:pt x="10051" y="2385"/>
                </a:lnTo>
                <a:lnTo>
                  <a:pt x="10125" y="2311"/>
                </a:lnTo>
                <a:lnTo>
                  <a:pt x="10198" y="2238"/>
                </a:lnTo>
                <a:lnTo>
                  <a:pt x="10235" y="2055"/>
                </a:lnTo>
                <a:lnTo>
                  <a:pt x="10235" y="2018"/>
                </a:lnTo>
                <a:lnTo>
                  <a:pt x="10235" y="1981"/>
                </a:lnTo>
                <a:lnTo>
                  <a:pt x="10455" y="1138"/>
                </a:lnTo>
                <a:lnTo>
                  <a:pt x="10638" y="624"/>
                </a:lnTo>
                <a:lnTo>
                  <a:pt x="10675" y="367"/>
                </a:lnTo>
                <a:lnTo>
                  <a:pt x="10712" y="111"/>
                </a:lnTo>
                <a:lnTo>
                  <a:pt x="10675" y="37"/>
                </a:lnTo>
                <a:lnTo>
                  <a:pt x="10602" y="1"/>
                </a:lnTo>
                <a:close/>
                <a:moveTo>
                  <a:pt x="3559" y="1028"/>
                </a:moveTo>
                <a:lnTo>
                  <a:pt x="3522" y="1064"/>
                </a:lnTo>
                <a:lnTo>
                  <a:pt x="3485" y="1101"/>
                </a:lnTo>
                <a:lnTo>
                  <a:pt x="3485" y="1138"/>
                </a:lnTo>
                <a:lnTo>
                  <a:pt x="3559" y="1321"/>
                </a:lnTo>
                <a:lnTo>
                  <a:pt x="3669" y="1468"/>
                </a:lnTo>
                <a:lnTo>
                  <a:pt x="3889" y="1761"/>
                </a:lnTo>
                <a:lnTo>
                  <a:pt x="4109" y="2055"/>
                </a:lnTo>
                <a:lnTo>
                  <a:pt x="4366" y="2348"/>
                </a:lnTo>
                <a:lnTo>
                  <a:pt x="4476" y="2605"/>
                </a:lnTo>
                <a:lnTo>
                  <a:pt x="4586" y="2862"/>
                </a:lnTo>
                <a:lnTo>
                  <a:pt x="4696" y="2972"/>
                </a:lnTo>
                <a:lnTo>
                  <a:pt x="4769" y="3045"/>
                </a:lnTo>
                <a:lnTo>
                  <a:pt x="4916" y="3082"/>
                </a:lnTo>
                <a:lnTo>
                  <a:pt x="5063" y="3082"/>
                </a:lnTo>
                <a:lnTo>
                  <a:pt x="5136" y="3045"/>
                </a:lnTo>
                <a:lnTo>
                  <a:pt x="5209" y="3008"/>
                </a:lnTo>
                <a:lnTo>
                  <a:pt x="5246" y="2935"/>
                </a:lnTo>
                <a:lnTo>
                  <a:pt x="5246" y="2862"/>
                </a:lnTo>
                <a:lnTo>
                  <a:pt x="5209" y="2715"/>
                </a:lnTo>
                <a:lnTo>
                  <a:pt x="5173" y="2642"/>
                </a:lnTo>
                <a:lnTo>
                  <a:pt x="5099" y="2605"/>
                </a:lnTo>
                <a:lnTo>
                  <a:pt x="4989" y="2605"/>
                </a:lnTo>
                <a:lnTo>
                  <a:pt x="4989" y="2568"/>
                </a:lnTo>
                <a:lnTo>
                  <a:pt x="4989" y="2495"/>
                </a:lnTo>
                <a:lnTo>
                  <a:pt x="4953" y="2385"/>
                </a:lnTo>
                <a:lnTo>
                  <a:pt x="4806" y="2128"/>
                </a:lnTo>
                <a:lnTo>
                  <a:pt x="4623" y="1871"/>
                </a:lnTo>
                <a:lnTo>
                  <a:pt x="4402" y="1615"/>
                </a:lnTo>
                <a:lnTo>
                  <a:pt x="4146" y="1394"/>
                </a:lnTo>
                <a:lnTo>
                  <a:pt x="3889" y="1174"/>
                </a:lnTo>
                <a:lnTo>
                  <a:pt x="3595" y="1028"/>
                </a:lnTo>
                <a:close/>
                <a:moveTo>
                  <a:pt x="15334" y="3999"/>
                </a:moveTo>
                <a:lnTo>
                  <a:pt x="15260" y="4035"/>
                </a:lnTo>
                <a:lnTo>
                  <a:pt x="15187" y="4109"/>
                </a:lnTo>
                <a:lnTo>
                  <a:pt x="15077" y="4182"/>
                </a:lnTo>
                <a:lnTo>
                  <a:pt x="14967" y="4256"/>
                </a:lnTo>
                <a:lnTo>
                  <a:pt x="14820" y="4329"/>
                </a:lnTo>
                <a:lnTo>
                  <a:pt x="14673" y="4329"/>
                </a:lnTo>
                <a:lnTo>
                  <a:pt x="14527" y="4402"/>
                </a:lnTo>
                <a:lnTo>
                  <a:pt x="14490" y="4439"/>
                </a:lnTo>
                <a:lnTo>
                  <a:pt x="14453" y="4549"/>
                </a:lnTo>
                <a:lnTo>
                  <a:pt x="14417" y="4586"/>
                </a:lnTo>
                <a:lnTo>
                  <a:pt x="14380" y="4622"/>
                </a:lnTo>
                <a:lnTo>
                  <a:pt x="14233" y="4732"/>
                </a:lnTo>
                <a:lnTo>
                  <a:pt x="13940" y="4842"/>
                </a:lnTo>
                <a:lnTo>
                  <a:pt x="13720" y="4989"/>
                </a:lnTo>
                <a:lnTo>
                  <a:pt x="13536" y="5173"/>
                </a:lnTo>
                <a:lnTo>
                  <a:pt x="13499" y="5246"/>
                </a:lnTo>
                <a:lnTo>
                  <a:pt x="13499" y="5319"/>
                </a:lnTo>
                <a:lnTo>
                  <a:pt x="13573" y="5356"/>
                </a:lnTo>
                <a:lnTo>
                  <a:pt x="13830" y="5356"/>
                </a:lnTo>
                <a:lnTo>
                  <a:pt x="14013" y="5319"/>
                </a:lnTo>
                <a:lnTo>
                  <a:pt x="14380" y="5173"/>
                </a:lnTo>
                <a:lnTo>
                  <a:pt x="14673" y="5026"/>
                </a:lnTo>
                <a:lnTo>
                  <a:pt x="14783" y="4953"/>
                </a:lnTo>
                <a:lnTo>
                  <a:pt x="14857" y="4806"/>
                </a:lnTo>
                <a:lnTo>
                  <a:pt x="15077" y="4769"/>
                </a:lnTo>
                <a:lnTo>
                  <a:pt x="15260" y="4659"/>
                </a:lnTo>
                <a:lnTo>
                  <a:pt x="15370" y="4696"/>
                </a:lnTo>
                <a:lnTo>
                  <a:pt x="15444" y="4696"/>
                </a:lnTo>
                <a:lnTo>
                  <a:pt x="15554" y="4622"/>
                </a:lnTo>
                <a:lnTo>
                  <a:pt x="15627" y="4549"/>
                </a:lnTo>
                <a:lnTo>
                  <a:pt x="15627" y="4476"/>
                </a:lnTo>
                <a:lnTo>
                  <a:pt x="15590" y="4366"/>
                </a:lnTo>
                <a:lnTo>
                  <a:pt x="15627" y="4329"/>
                </a:lnTo>
                <a:lnTo>
                  <a:pt x="15627" y="4256"/>
                </a:lnTo>
                <a:lnTo>
                  <a:pt x="15590" y="4182"/>
                </a:lnTo>
                <a:lnTo>
                  <a:pt x="15554" y="4109"/>
                </a:lnTo>
                <a:lnTo>
                  <a:pt x="15480" y="4035"/>
                </a:lnTo>
                <a:lnTo>
                  <a:pt x="15407" y="4035"/>
                </a:lnTo>
                <a:lnTo>
                  <a:pt x="15334" y="3999"/>
                </a:lnTo>
                <a:close/>
                <a:moveTo>
                  <a:pt x="2238" y="7447"/>
                </a:moveTo>
                <a:lnTo>
                  <a:pt x="2128" y="7484"/>
                </a:lnTo>
                <a:lnTo>
                  <a:pt x="1064" y="7960"/>
                </a:lnTo>
                <a:lnTo>
                  <a:pt x="477" y="8217"/>
                </a:lnTo>
                <a:lnTo>
                  <a:pt x="257" y="8364"/>
                </a:lnTo>
                <a:lnTo>
                  <a:pt x="147" y="8474"/>
                </a:lnTo>
                <a:lnTo>
                  <a:pt x="111" y="8437"/>
                </a:lnTo>
                <a:lnTo>
                  <a:pt x="74" y="8437"/>
                </a:lnTo>
                <a:lnTo>
                  <a:pt x="1" y="8511"/>
                </a:lnTo>
                <a:lnTo>
                  <a:pt x="1" y="8584"/>
                </a:lnTo>
                <a:lnTo>
                  <a:pt x="37" y="8621"/>
                </a:lnTo>
                <a:lnTo>
                  <a:pt x="111" y="8694"/>
                </a:lnTo>
                <a:lnTo>
                  <a:pt x="221" y="8731"/>
                </a:lnTo>
                <a:lnTo>
                  <a:pt x="367" y="8694"/>
                </a:lnTo>
                <a:lnTo>
                  <a:pt x="514" y="8657"/>
                </a:lnTo>
                <a:lnTo>
                  <a:pt x="808" y="8547"/>
                </a:lnTo>
                <a:lnTo>
                  <a:pt x="1028" y="8474"/>
                </a:lnTo>
                <a:lnTo>
                  <a:pt x="2385" y="7887"/>
                </a:lnTo>
                <a:lnTo>
                  <a:pt x="2458" y="7850"/>
                </a:lnTo>
                <a:lnTo>
                  <a:pt x="2532" y="7777"/>
                </a:lnTo>
                <a:lnTo>
                  <a:pt x="2532" y="7667"/>
                </a:lnTo>
                <a:lnTo>
                  <a:pt x="2495" y="7594"/>
                </a:lnTo>
                <a:lnTo>
                  <a:pt x="2422" y="7520"/>
                </a:lnTo>
                <a:lnTo>
                  <a:pt x="2348" y="7484"/>
                </a:lnTo>
                <a:lnTo>
                  <a:pt x="2238" y="7447"/>
                </a:lnTo>
                <a:close/>
                <a:moveTo>
                  <a:pt x="6677" y="7814"/>
                </a:moveTo>
                <a:lnTo>
                  <a:pt x="6603" y="7887"/>
                </a:lnTo>
                <a:lnTo>
                  <a:pt x="6603" y="7960"/>
                </a:lnTo>
                <a:lnTo>
                  <a:pt x="6603" y="8070"/>
                </a:lnTo>
                <a:lnTo>
                  <a:pt x="6933" y="8474"/>
                </a:lnTo>
                <a:lnTo>
                  <a:pt x="7044" y="8694"/>
                </a:lnTo>
                <a:lnTo>
                  <a:pt x="7154" y="8914"/>
                </a:lnTo>
                <a:lnTo>
                  <a:pt x="7227" y="8951"/>
                </a:lnTo>
                <a:lnTo>
                  <a:pt x="7264" y="8987"/>
                </a:lnTo>
                <a:lnTo>
                  <a:pt x="7410" y="8987"/>
                </a:lnTo>
                <a:lnTo>
                  <a:pt x="7594" y="8877"/>
                </a:lnTo>
                <a:lnTo>
                  <a:pt x="7777" y="8767"/>
                </a:lnTo>
                <a:lnTo>
                  <a:pt x="7924" y="8621"/>
                </a:lnTo>
                <a:lnTo>
                  <a:pt x="7924" y="8657"/>
                </a:lnTo>
                <a:lnTo>
                  <a:pt x="7997" y="8767"/>
                </a:lnTo>
                <a:lnTo>
                  <a:pt x="8071" y="8877"/>
                </a:lnTo>
                <a:lnTo>
                  <a:pt x="8181" y="8951"/>
                </a:lnTo>
                <a:lnTo>
                  <a:pt x="8327" y="9024"/>
                </a:lnTo>
                <a:lnTo>
                  <a:pt x="8584" y="9061"/>
                </a:lnTo>
                <a:lnTo>
                  <a:pt x="8768" y="9061"/>
                </a:lnTo>
                <a:lnTo>
                  <a:pt x="8951" y="8987"/>
                </a:lnTo>
                <a:lnTo>
                  <a:pt x="9281" y="8841"/>
                </a:lnTo>
                <a:lnTo>
                  <a:pt x="9611" y="8657"/>
                </a:lnTo>
                <a:lnTo>
                  <a:pt x="9721" y="8547"/>
                </a:lnTo>
                <a:lnTo>
                  <a:pt x="9758" y="8474"/>
                </a:lnTo>
                <a:lnTo>
                  <a:pt x="9758" y="8364"/>
                </a:lnTo>
                <a:lnTo>
                  <a:pt x="9685" y="8254"/>
                </a:lnTo>
                <a:lnTo>
                  <a:pt x="9648" y="8217"/>
                </a:lnTo>
                <a:lnTo>
                  <a:pt x="9464" y="8217"/>
                </a:lnTo>
                <a:lnTo>
                  <a:pt x="9428" y="8291"/>
                </a:lnTo>
                <a:lnTo>
                  <a:pt x="9244" y="8437"/>
                </a:lnTo>
                <a:lnTo>
                  <a:pt x="8988" y="8547"/>
                </a:lnTo>
                <a:lnTo>
                  <a:pt x="8768" y="8621"/>
                </a:lnTo>
                <a:lnTo>
                  <a:pt x="8584" y="8657"/>
                </a:lnTo>
                <a:lnTo>
                  <a:pt x="8474" y="8657"/>
                </a:lnTo>
                <a:lnTo>
                  <a:pt x="8401" y="8621"/>
                </a:lnTo>
                <a:lnTo>
                  <a:pt x="8364" y="8584"/>
                </a:lnTo>
                <a:lnTo>
                  <a:pt x="8327" y="8547"/>
                </a:lnTo>
                <a:lnTo>
                  <a:pt x="8254" y="8254"/>
                </a:lnTo>
                <a:lnTo>
                  <a:pt x="8181" y="8144"/>
                </a:lnTo>
                <a:lnTo>
                  <a:pt x="8071" y="8107"/>
                </a:lnTo>
                <a:lnTo>
                  <a:pt x="7961" y="8107"/>
                </a:lnTo>
                <a:lnTo>
                  <a:pt x="7887" y="8144"/>
                </a:lnTo>
                <a:lnTo>
                  <a:pt x="7740" y="8254"/>
                </a:lnTo>
                <a:lnTo>
                  <a:pt x="7630" y="8401"/>
                </a:lnTo>
                <a:lnTo>
                  <a:pt x="7410" y="8547"/>
                </a:lnTo>
                <a:lnTo>
                  <a:pt x="7264" y="8364"/>
                </a:lnTo>
                <a:lnTo>
                  <a:pt x="7117" y="8180"/>
                </a:lnTo>
                <a:lnTo>
                  <a:pt x="6970" y="7997"/>
                </a:lnTo>
                <a:lnTo>
                  <a:pt x="6787" y="7850"/>
                </a:lnTo>
                <a:lnTo>
                  <a:pt x="6713" y="7814"/>
                </a:lnTo>
                <a:close/>
                <a:moveTo>
                  <a:pt x="12876" y="11005"/>
                </a:moveTo>
                <a:lnTo>
                  <a:pt x="12803" y="11042"/>
                </a:lnTo>
                <a:lnTo>
                  <a:pt x="12766" y="11078"/>
                </a:lnTo>
                <a:lnTo>
                  <a:pt x="12766" y="11152"/>
                </a:lnTo>
                <a:lnTo>
                  <a:pt x="12729" y="11225"/>
                </a:lnTo>
                <a:lnTo>
                  <a:pt x="12766" y="11298"/>
                </a:lnTo>
                <a:lnTo>
                  <a:pt x="12986" y="11702"/>
                </a:lnTo>
                <a:lnTo>
                  <a:pt x="13279" y="12069"/>
                </a:lnTo>
                <a:lnTo>
                  <a:pt x="13499" y="12399"/>
                </a:lnTo>
                <a:lnTo>
                  <a:pt x="13646" y="12509"/>
                </a:lnTo>
                <a:lnTo>
                  <a:pt x="13830" y="12619"/>
                </a:lnTo>
                <a:lnTo>
                  <a:pt x="13976" y="12619"/>
                </a:lnTo>
                <a:lnTo>
                  <a:pt x="14013" y="12582"/>
                </a:lnTo>
                <a:lnTo>
                  <a:pt x="14086" y="12546"/>
                </a:lnTo>
                <a:lnTo>
                  <a:pt x="14160" y="12436"/>
                </a:lnTo>
                <a:lnTo>
                  <a:pt x="14160" y="12325"/>
                </a:lnTo>
                <a:lnTo>
                  <a:pt x="14160" y="12252"/>
                </a:lnTo>
                <a:lnTo>
                  <a:pt x="14123" y="12142"/>
                </a:lnTo>
                <a:lnTo>
                  <a:pt x="14086" y="12069"/>
                </a:lnTo>
                <a:lnTo>
                  <a:pt x="14050" y="12032"/>
                </a:lnTo>
                <a:lnTo>
                  <a:pt x="13903" y="12032"/>
                </a:lnTo>
                <a:lnTo>
                  <a:pt x="13830" y="11885"/>
                </a:lnTo>
                <a:lnTo>
                  <a:pt x="13573" y="11592"/>
                </a:lnTo>
                <a:lnTo>
                  <a:pt x="13316" y="11298"/>
                </a:lnTo>
                <a:lnTo>
                  <a:pt x="13059" y="11042"/>
                </a:lnTo>
                <a:lnTo>
                  <a:pt x="13023" y="11005"/>
                </a:lnTo>
                <a:close/>
                <a:moveTo>
                  <a:pt x="8181" y="3192"/>
                </a:moveTo>
                <a:lnTo>
                  <a:pt x="8511" y="3228"/>
                </a:lnTo>
                <a:lnTo>
                  <a:pt x="8878" y="3265"/>
                </a:lnTo>
                <a:lnTo>
                  <a:pt x="9208" y="3339"/>
                </a:lnTo>
                <a:lnTo>
                  <a:pt x="9538" y="3412"/>
                </a:lnTo>
                <a:lnTo>
                  <a:pt x="9868" y="3522"/>
                </a:lnTo>
                <a:lnTo>
                  <a:pt x="10198" y="3669"/>
                </a:lnTo>
                <a:lnTo>
                  <a:pt x="10528" y="3852"/>
                </a:lnTo>
                <a:lnTo>
                  <a:pt x="10822" y="4035"/>
                </a:lnTo>
                <a:lnTo>
                  <a:pt x="11078" y="4256"/>
                </a:lnTo>
                <a:lnTo>
                  <a:pt x="11335" y="4476"/>
                </a:lnTo>
                <a:lnTo>
                  <a:pt x="11592" y="4732"/>
                </a:lnTo>
                <a:lnTo>
                  <a:pt x="11812" y="4989"/>
                </a:lnTo>
                <a:lnTo>
                  <a:pt x="11996" y="5319"/>
                </a:lnTo>
                <a:lnTo>
                  <a:pt x="12142" y="5576"/>
                </a:lnTo>
                <a:lnTo>
                  <a:pt x="12252" y="5870"/>
                </a:lnTo>
                <a:lnTo>
                  <a:pt x="12362" y="6200"/>
                </a:lnTo>
                <a:lnTo>
                  <a:pt x="12436" y="6530"/>
                </a:lnTo>
                <a:lnTo>
                  <a:pt x="12509" y="6823"/>
                </a:lnTo>
                <a:lnTo>
                  <a:pt x="12509" y="7153"/>
                </a:lnTo>
                <a:lnTo>
                  <a:pt x="12509" y="7484"/>
                </a:lnTo>
                <a:lnTo>
                  <a:pt x="12472" y="7814"/>
                </a:lnTo>
                <a:lnTo>
                  <a:pt x="12399" y="8144"/>
                </a:lnTo>
                <a:lnTo>
                  <a:pt x="12289" y="8511"/>
                </a:lnTo>
                <a:lnTo>
                  <a:pt x="12142" y="8804"/>
                </a:lnTo>
                <a:lnTo>
                  <a:pt x="11996" y="9134"/>
                </a:lnTo>
                <a:lnTo>
                  <a:pt x="11812" y="9428"/>
                </a:lnTo>
                <a:lnTo>
                  <a:pt x="11592" y="9721"/>
                </a:lnTo>
                <a:lnTo>
                  <a:pt x="11115" y="10271"/>
                </a:lnTo>
                <a:lnTo>
                  <a:pt x="10345" y="11115"/>
                </a:lnTo>
                <a:lnTo>
                  <a:pt x="9941" y="11555"/>
                </a:lnTo>
                <a:lnTo>
                  <a:pt x="9575" y="12032"/>
                </a:lnTo>
                <a:lnTo>
                  <a:pt x="9281" y="12509"/>
                </a:lnTo>
                <a:lnTo>
                  <a:pt x="8988" y="13022"/>
                </a:lnTo>
                <a:lnTo>
                  <a:pt x="8914" y="13279"/>
                </a:lnTo>
                <a:lnTo>
                  <a:pt x="8804" y="13573"/>
                </a:lnTo>
                <a:lnTo>
                  <a:pt x="8768" y="13829"/>
                </a:lnTo>
                <a:lnTo>
                  <a:pt x="8731" y="14123"/>
                </a:lnTo>
                <a:lnTo>
                  <a:pt x="8217" y="14013"/>
                </a:lnTo>
                <a:lnTo>
                  <a:pt x="7704" y="13939"/>
                </a:lnTo>
                <a:lnTo>
                  <a:pt x="8584" y="11665"/>
                </a:lnTo>
                <a:lnTo>
                  <a:pt x="9061" y="10418"/>
                </a:lnTo>
                <a:lnTo>
                  <a:pt x="9318" y="9831"/>
                </a:lnTo>
                <a:lnTo>
                  <a:pt x="9391" y="9538"/>
                </a:lnTo>
                <a:lnTo>
                  <a:pt x="9391" y="9391"/>
                </a:lnTo>
                <a:lnTo>
                  <a:pt x="9354" y="9244"/>
                </a:lnTo>
                <a:lnTo>
                  <a:pt x="9318" y="9208"/>
                </a:lnTo>
                <a:lnTo>
                  <a:pt x="9281" y="9208"/>
                </a:lnTo>
                <a:lnTo>
                  <a:pt x="9171" y="9281"/>
                </a:lnTo>
                <a:lnTo>
                  <a:pt x="9098" y="9391"/>
                </a:lnTo>
                <a:lnTo>
                  <a:pt x="8988" y="9611"/>
                </a:lnTo>
                <a:lnTo>
                  <a:pt x="8768" y="10088"/>
                </a:lnTo>
                <a:lnTo>
                  <a:pt x="8217" y="11445"/>
                </a:lnTo>
                <a:lnTo>
                  <a:pt x="7337" y="13719"/>
                </a:lnTo>
                <a:lnTo>
                  <a:pt x="7227" y="13903"/>
                </a:lnTo>
                <a:lnTo>
                  <a:pt x="6970" y="13829"/>
                </a:lnTo>
                <a:lnTo>
                  <a:pt x="6420" y="13683"/>
                </a:lnTo>
                <a:lnTo>
                  <a:pt x="6420" y="13646"/>
                </a:lnTo>
                <a:lnTo>
                  <a:pt x="6493" y="13389"/>
                </a:lnTo>
                <a:lnTo>
                  <a:pt x="6530" y="13096"/>
                </a:lnTo>
                <a:lnTo>
                  <a:pt x="6530" y="12546"/>
                </a:lnTo>
                <a:lnTo>
                  <a:pt x="6603" y="11372"/>
                </a:lnTo>
                <a:lnTo>
                  <a:pt x="6677" y="10125"/>
                </a:lnTo>
                <a:lnTo>
                  <a:pt x="6713" y="9501"/>
                </a:lnTo>
                <a:lnTo>
                  <a:pt x="6677" y="8877"/>
                </a:lnTo>
                <a:lnTo>
                  <a:pt x="6677" y="8804"/>
                </a:lnTo>
                <a:lnTo>
                  <a:pt x="6640" y="8767"/>
                </a:lnTo>
                <a:lnTo>
                  <a:pt x="6530" y="8694"/>
                </a:lnTo>
                <a:lnTo>
                  <a:pt x="6420" y="8731"/>
                </a:lnTo>
                <a:lnTo>
                  <a:pt x="6383" y="8767"/>
                </a:lnTo>
                <a:lnTo>
                  <a:pt x="6347" y="8841"/>
                </a:lnTo>
                <a:lnTo>
                  <a:pt x="6273" y="9391"/>
                </a:lnTo>
                <a:lnTo>
                  <a:pt x="6237" y="9978"/>
                </a:lnTo>
                <a:lnTo>
                  <a:pt x="6200" y="11115"/>
                </a:lnTo>
                <a:lnTo>
                  <a:pt x="6090" y="12289"/>
                </a:lnTo>
                <a:lnTo>
                  <a:pt x="6016" y="12912"/>
                </a:lnTo>
                <a:lnTo>
                  <a:pt x="6016" y="13206"/>
                </a:lnTo>
                <a:lnTo>
                  <a:pt x="6016" y="13536"/>
                </a:lnTo>
                <a:lnTo>
                  <a:pt x="5540" y="13353"/>
                </a:lnTo>
                <a:lnTo>
                  <a:pt x="5099" y="13206"/>
                </a:lnTo>
                <a:lnTo>
                  <a:pt x="4623" y="13132"/>
                </a:lnTo>
                <a:lnTo>
                  <a:pt x="4182" y="13132"/>
                </a:lnTo>
                <a:lnTo>
                  <a:pt x="4329" y="12876"/>
                </a:lnTo>
                <a:lnTo>
                  <a:pt x="4439" y="12619"/>
                </a:lnTo>
                <a:lnTo>
                  <a:pt x="4549" y="12362"/>
                </a:lnTo>
                <a:lnTo>
                  <a:pt x="4623" y="12069"/>
                </a:lnTo>
                <a:lnTo>
                  <a:pt x="4696" y="11482"/>
                </a:lnTo>
                <a:lnTo>
                  <a:pt x="4696" y="10895"/>
                </a:lnTo>
                <a:lnTo>
                  <a:pt x="4623" y="10161"/>
                </a:lnTo>
                <a:lnTo>
                  <a:pt x="4512" y="9428"/>
                </a:lnTo>
                <a:lnTo>
                  <a:pt x="4366" y="8694"/>
                </a:lnTo>
                <a:lnTo>
                  <a:pt x="4219" y="7960"/>
                </a:lnTo>
                <a:lnTo>
                  <a:pt x="4182" y="7594"/>
                </a:lnTo>
                <a:lnTo>
                  <a:pt x="4182" y="7190"/>
                </a:lnTo>
                <a:lnTo>
                  <a:pt x="4182" y="6823"/>
                </a:lnTo>
                <a:lnTo>
                  <a:pt x="4219" y="6456"/>
                </a:lnTo>
                <a:lnTo>
                  <a:pt x="4292" y="6090"/>
                </a:lnTo>
                <a:lnTo>
                  <a:pt x="4439" y="5760"/>
                </a:lnTo>
                <a:lnTo>
                  <a:pt x="4586" y="5429"/>
                </a:lnTo>
                <a:lnTo>
                  <a:pt x="4769" y="5063"/>
                </a:lnTo>
                <a:lnTo>
                  <a:pt x="5026" y="4769"/>
                </a:lnTo>
                <a:lnTo>
                  <a:pt x="5246" y="4476"/>
                </a:lnTo>
                <a:lnTo>
                  <a:pt x="5503" y="4219"/>
                </a:lnTo>
                <a:lnTo>
                  <a:pt x="5796" y="3999"/>
                </a:lnTo>
                <a:lnTo>
                  <a:pt x="6090" y="3779"/>
                </a:lnTo>
                <a:lnTo>
                  <a:pt x="6420" y="3595"/>
                </a:lnTo>
                <a:lnTo>
                  <a:pt x="6787" y="3449"/>
                </a:lnTo>
                <a:lnTo>
                  <a:pt x="7117" y="3339"/>
                </a:lnTo>
                <a:lnTo>
                  <a:pt x="7484" y="3265"/>
                </a:lnTo>
                <a:lnTo>
                  <a:pt x="7814" y="3228"/>
                </a:lnTo>
                <a:lnTo>
                  <a:pt x="8181" y="3192"/>
                </a:lnTo>
                <a:close/>
                <a:moveTo>
                  <a:pt x="3962" y="13426"/>
                </a:moveTo>
                <a:lnTo>
                  <a:pt x="4623" y="13536"/>
                </a:lnTo>
                <a:lnTo>
                  <a:pt x="5246" y="13719"/>
                </a:lnTo>
                <a:lnTo>
                  <a:pt x="5943" y="13939"/>
                </a:lnTo>
                <a:lnTo>
                  <a:pt x="6603" y="14196"/>
                </a:lnTo>
                <a:lnTo>
                  <a:pt x="6860" y="14270"/>
                </a:lnTo>
                <a:lnTo>
                  <a:pt x="7154" y="14306"/>
                </a:lnTo>
                <a:lnTo>
                  <a:pt x="7704" y="14380"/>
                </a:lnTo>
                <a:lnTo>
                  <a:pt x="8217" y="14490"/>
                </a:lnTo>
                <a:lnTo>
                  <a:pt x="8474" y="14563"/>
                </a:lnTo>
                <a:lnTo>
                  <a:pt x="8731" y="14636"/>
                </a:lnTo>
                <a:lnTo>
                  <a:pt x="8768" y="14783"/>
                </a:lnTo>
                <a:lnTo>
                  <a:pt x="8841" y="14857"/>
                </a:lnTo>
                <a:lnTo>
                  <a:pt x="8951" y="14893"/>
                </a:lnTo>
                <a:lnTo>
                  <a:pt x="9061" y="14893"/>
                </a:lnTo>
                <a:lnTo>
                  <a:pt x="9061" y="15003"/>
                </a:lnTo>
                <a:lnTo>
                  <a:pt x="9024" y="15150"/>
                </a:lnTo>
                <a:lnTo>
                  <a:pt x="8914" y="15223"/>
                </a:lnTo>
                <a:lnTo>
                  <a:pt x="8768" y="15333"/>
                </a:lnTo>
                <a:lnTo>
                  <a:pt x="8034" y="15040"/>
                </a:lnTo>
                <a:lnTo>
                  <a:pt x="6383" y="14490"/>
                </a:lnTo>
                <a:lnTo>
                  <a:pt x="5576" y="14270"/>
                </a:lnTo>
                <a:lnTo>
                  <a:pt x="4769" y="14086"/>
                </a:lnTo>
                <a:lnTo>
                  <a:pt x="4292" y="14013"/>
                </a:lnTo>
                <a:lnTo>
                  <a:pt x="4072" y="14013"/>
                </a:lnTo>
                <a:lnTo>
                  <a:pt x="3852" y="14050"/>
                </a:lnTo>
                <a:lnTo>
                  <a:pt x="3742" y="14013"/>
                </a:lnTo>
                <a:lnTo>
                  <a:pt x="3669" y="13939"/>
                </a:lnTo>
                <a:lnTo>
                  <a:pt x="3632" y="13829"/>
                </a:lnTo>
                <a:lnTo>
                  <a:pt x="3632" y="13719"/>
                </a:lnTo>
                <a:lnTo>
                  <a:pt x="3632" y="13609"/>
                </a:lnTo>
                <a:lnTo>
                  <a:pt x="3705" y="13536"/>
                </a:lnTo>
                <a:lnTo>
                  <a:pt x="3816" y="13463"/>
                </a:lnTo>
                <a:lnTo>
                  <a:pt x="3926" y="13426"/>
                </a:lnTo>
                <a:close/>
                <a:moveTo>
                  <a:pt x="4256" y="15737"/>
                </a:moveTo>
                <a:lnTo>
                  <a:pt x="4696" y="15847"/>
                </a:lnTo>
                <a:lnTo>
                  <a:pt x="4476" y="16067"/>
                </a:lnTo>
                <a:lnTo>
                  <a:pt x="4292" y="16287"/>
                </a:lnTo>
                <a:lnTo>
                  <a:pt x="4292" y="16250"/>
                </a:lnTo>
                <a:lnTo>
                  <a:pt x="4256" y="16140"/>
                </a:lnTo>
                <a:lnTo>
                  <a:pt x="4256" y="15994"/>
                </a:lnTo>
                <a:lnTo>
                  <a:pt x="4256" y="15737"/>
                </a:lnTo>
                <a:close/>
                <a:moveTo>
                  <a:pt x="4843" y="15920"/>
                </a:moveTo>
                <a:lnTo>
                  <a:pt x="4989" y="15957"/>
                </a:lnTo>
                <a:lnTo>
                  <a:pt x="5136" y="15994"/>
                </a:lnTo>
                <a:lnTo>
                  <a:pt x="4879" y="16140"/>
                </a:lnTo>
                <a:lnTo>
                  <a:pt x="4623" y="16360"/>
                </a:lnTo>
                <a:lnTo>
                  <a:pt x="4623" y="16360"/>
                </a:lnTo>
                <a:lnTo>
                  <a:pt x="4733" y="16140"/>
                </a:lnTo>
                <a:lnTo>
                  <a:pt x="4843" y="15920"/>
                </a:lnTo>
                <a:close/>
                <a:moveTo>
                  <a:pt x="4146" y="14453"/>
                </a:moveTo>
                <a:lnTo>
                  <a:pt x="4659" y="14490"/>
                </a:lnTo>
                <a:lnTo>
                  <a:pt x="5356" y="14673"/>
                </a:lnTo>
                <a:lnTo>
                  <a:pt x="6053" y="14857"/>
                </a:lnTo>
                <a:lnTo>
                  <a:pt x="7410" y="15333"/>
                </a:lnTo>
                <a:lnTo>
                  <a:pt x="8034" y="15553"/>
                </a:lnTo>
                <a:lnTo>
                  <a:pt x="8401" y="15663"/>
                </a:lnTo>
                <a:lnTo>
                  <a:pt x="8694" y="15774"/>
                </a:lnTo>
                <a:lnTo>
                  <a:pt x="8731" y="15847"/>
                </a:lnTo>
                <a:lnTo>
                  <a:pt x="8768" y="15884"/>
                </a:lnTo>
                <a:lnTo>
                  <a:pt x="8841" y="15957"/>
                </a:lnTo>
                <a:lnTo>
                  <a:pt x="8951" y="15957"/>
                </a:lnTo>
                <a:lnTo>
                  <a:pt x="8914" y="16067"/>
                </a:lnTo>
                <a:lnTo>
                  <a:pt x="8841" y="16214"/>
                </a:lnTo>
                <a:lnTo>
                  <a:pt x="8694" y="16397"/>
                </a:lnTo>
                <a:lnTo>
                  <a:pt x="8547" y="16507"/>
                </a:lnTo>
                <a:lnTo>
                  <a:pt x="8401" y="16581"/>
                </a:lnTo>
                <a:lnTo>
                  <a:pt x="7227" y="16140"/>
                </a:lnTo>
                <a:lnTo>
                  <a:pt x="6016" y="15774"/>
                </a:lnTo>
                <a:lnTo>
                  <a:pt x="4733" y="15370"/>
                </a:lnTo>
                <a:lnTo>
                  <a:pt x="4072" y="15223"/>
                </a:lnTo>
                <a:lnTo>
                  <a:pt x="3449" y="15113"/>
                </a:lnTo>
                <a:lnTo>
                  <a:pt x="3449" y="15040"/>
                </a:lnTo>
                <a:lnTo>
                  <a:pt x="3449" y="14857"/>
                </a:lnTo>
                <a:lnTo>
                  <a:pt x="3522" y="14673"/>
                </a:lnTo>
                <a:lnTo>
                  <a:pt x="3632" y="14563"/>
                </a:lnTo>
                <a:lnTo>
                  <a:pt x="3705" y="14490"/>
                </a:lnTo>
                <a:lnTo>
                  <a:pt x="3926" y="14490"/>
                </a:lnTo>
                <a:lnTo>
                  <a:pt x="3962" y="14526"/>
                </a:lnTo>
                <a:lnTo>
                  <a:pt x="3999" y="14526"/>
                </a:lnTo>
                <a:lnTo>
                  <a:pt x="4036" y="14490"/>
                </a:lnTo>
                <a:lnTo>
                  <a:pt x="4146" y="14453"/>
                </a:lnTo>
                <a:close/>
                <a:moveTo>
                  <a:pt x="5503" y="16067"/>
                </a:moveTo>
                <a:lnTo>
                  <a:pt x="5723" y="16140"/>
                </a:lnTo>
                <a:lnTo>
                  <a:pt x="5503" y="16287"/>
                </a:lnTo>
                <a:lnTo>
                  <a:pt x="5246" y="16434"/>
                </a:lnTo>
                <a:lnTo>
                  <a:pt x="5026" y="16617"/>
                </a:lnTo>
                <a:lnTo>
                  <a:pt x="4843" y="16837"/>
                </a:lnTo>
                <a:lnTo>
                  <a:pt x="4659" y="16764"/>
                </a:lnTo>
                <a:lnTo>
                  <a:pt x="4733" y="16691"/>
                </a:lnTo>
                <a:lnTo>
                  <a:pt x="5503" y="16067"/>
                </a:lnTo>
                <a:close/>
                <a:moveTo>
                  <a:pt x="5980" y="16214"/>
                </a:moveTo>
                <a:lnTo>
                  <a:pt x="6200" y="16287"/>
                </a:lnTo>
                <a:lnTo>
                  <a:pt x="6200" y="16324"/>
                </a:lnTo>
                <a:lnTo>
                  <a:pt x="5943" y="16434"/>
                </a:lnTo>
                <a:lnTo>
                  <a:pt x="5723" y="16581"/>
                </a:lnTo>
                <a:lnTo>
                  <a:pt x="5540" y="16727"/>
                </a:lnTo>
                <a:lnTo>
                  <a:pt x="5393" y="16947"/>
                </a:lnTo>
                <a:lnTo>
                  <a:pt x="5246" y="16911"/>
                </a:lnTo>
                <a:lnTo>
                  <a:pt x="5613" y="16544"/>
                </a:lnTo>
                <a:lnTo>
                  <a:pt x="5980" y="16214"/>
                </a:lnTo>
                <a:close/>
                <a:moveTo>
                  <a:pt x="6383" y="16360"/>
                </a:moveTo>
                <a:lnTo>
                  <a:pt x="6897" y="16544"/>
                </a:lnTo>
                <a:lnTo>
                  <a:pt x="6420" y="16801"/>
                </a:lnTo>
                <a:lnTo>
                  <a:pt x="6200" y="16947"/>
                </a:lnTo>
                <a:lnTo>
                  <a:pt x="5980" y="17131"/>
                </a:lnTo>
                <a:lnTo>
                  <a:pt x="5796" y="17057"/>
                </a:lnTo>
                <a:lnTo>
                  <a:pt x="5833" y="16984"/>
                </a:lnTo>
                <a:lnTo>
                  <a:pt x="5833" y="16911"/>
                </a:lnTo>
                <a:lnTo>
                  <a:pt x="5833" y="16874"/>
                </a:lnTo>
                <a:lnTo>
                  <a:pt x="6090" y="16617"/>
                </a:lnTo>
                <a:lnTo>
                  <a:pt x="6383" y="16397"/>
                </a:lnTo>
                <a:lnTo>
                  <a:pt x="6383" y="16360"/>
                </a:lnTo>
                <a:close/>
                <a:moveTo>
                  <a:pt x="7080" y="16581"/>
                </a:moveTo>
                <a:lnTo>
                  <a:pt x="7410" y="16691"/>
                </a:lnTo>
                <a:lnTo>
                  <a:pt x="7154" y="16911"/>
                </a:lnTo>
                <a:lnTo>
                  <a:pt x="6787" y="17314"/>
                </a:lnTo>
                <a:lnTo>
                  <a:pt x="6457" y="17241"/>
                </a:lnTo>
                <a:lnTo>
                  <a:pt x="6493" y="17167"/>
                </a:lnTo>
                <a:lnTo>
                  <a:pt x="6457" y="17131"/>
                </a:lnTo>
                <a:lnTo>
                  <a:pt x="6750" y="16837"/>
                </a:lnTo>
                <a:lnTo>
                  <a:pt x="7080" y="16581"/>
                </a:lnTo>
                <a:close/>
                <a:moveTo>
                  <a:pt x="8034" y="2678"/>
                </a:moveTo>
                <a:lnTo>
                  <a:pt x="7704" y="2715"/>
                </a:lnTo>
                <a:lnTo>
                  <a:pt x="7374" y="2752"/>
                </a:lnTo>
                <a:lnTo>
                  <a:pt x="7044" y="2825"/>
                </a:lnTo>
                <a:lnTo>
                  <a:pt x="6750" y="2898"/>
                </a:lnTo>
                <a:lnTo>
                  <a:pt x="6420" y="3008"/>
                </a:lnTo>
                <a:lnTo>
                  <a:pt x="6126" y="3155"/>
                </a:lnTo>
                <a:lnTo>
                  <a:pt x="5833" y="3302"/>
                </a:lnTo>
                <a:lnTo>
                  <a:pt x="5576" y="3522"/>
                </a:lnTo>
                <a:lnTo>
                  <a:pt x="5026" y="3962"/>
                </a:lnTo>
                <a:lnTo>
                  <a:pt x="4806" y="4219"/>
                </a:lnTo>
                <a:lnTo>
                  <a:pt x="4586" y="4512"/>
                </a:lnTo>
                <a:lnTo>
                  <a:pt x="4366" y="4769"/>
                </a:lnTo>
                <a:lnTo>
                  <a:pt x="4182" y="5099"/>
                </a:lnTo>
                <a:lnTo>
                  <a:pt x="3999" y="5393"/>
                </a:lnTo>
                <a:lnTo>
                  <a:pt x="3852" y="5723"/>
                </a:lnTo>
                <a:lnTo>
                  <a:pt x="3742" y="6163"/>
                </a:lnTo>
                <a:lnTo>
                  <a:pt x="3669" y="6603"/>
                </a:lnTo>
                <a:lnTo>
                  <a:pt x="3632" y="7043"/>
                </a:lnTo>
                <a:lnTo>
                  <a:pt x="3632" y="7520"/>
                </a:lnTo>
                <a:lnTo>
                  <a:pt x="3705" y="7960"/>
                </a:lnTo>
                <a:lnTo>
                  <a:pt x="3779" y="8437"/>
                </a:lnTo>
                <a:lnTo>
                  <a:pt x="3962" y="9318"/>
                </a:lnTo>
                <a:lnTo>
                  <a:pt x="4109" y="10308"/>
                </a:lnTo>
                <a:lnTo>
                  <a:pt x="4182" y="10785"/>
                </a:lnTo>
                <a:lnTo>
                  <a:pt x="4219" y="11262"/>
                </a:lnTo>
                <a:lnTo>
                  <a:pt x="4182" y="11739"/>
                </a:lnTo>
                <a:lnTo>
                  <a:pt x="4109" y="12215"/>
                </a:lnTo>
                <a:lnTo>
                  <a:pt x="3999" y="12619"/>
                </a:lnTo>
                <a:lnTo>
                  <a:pt x="3816" y="13059"/>
                </a:lnTo>
                <a:lnTo>
                  <a:pt x="3595" y="13132"/>
                </a:lnTo>
                <a:lnTo>
                  <a:pt x="3449" y="13279"/>
                </a:lnTo>
                <a:lnTo>
                  <a:pt x="3302" y="13426"/>
                </a:lnTo>
                <a:lnTo>
                  <a:pt x="3229" y="13646"/>
                </a:lnTo>
                <a:lnTo>
                  <a:pt x="3229" y="13829"/>
                </a:lnTo>
                <a:lnTo>
                  <a:pt x="3265" y="13976"/>
                </a:lnTo>
                <a:lnTo>
                  <a:pt x="3339" y="14160"/>
                </a:lnTo>
                <a:lnTo>
                  <a:pt x="3412" y="14270"/>
                </a:lnTo>
                <a:lnTo>
                  <a:pt x="3339" y="14343"/>
                </a:lnTo>
                <a:lnTo>
                  <a:pt x="3265" y="14416"/>
                </a:lnTo>
                <a:lnTo>
                  <a:pt x="3192" y="14526"/>
                </a:lnTo>
                <a:lnTo>
                  <a:pt x="3119" y="14673"/>
                </a:lnTo>
                <a:lnTo>
                  <a:pt x="3082" y="14857"/>
                </a:lnTo>
                <a:lnTo>
                  <a:pt x="3045" y="15040"/>
                </a:lnTo>
                <a:lnTo>
                  <a:pt x="3045" y="15187"/>
                </a:lnTo>
                <a:lnTo>
                  <a:pt x="3082" y="15370"/>
                </a:lnTo>
                <a:lnTo>
                  <a:pt x="3192" y="15480"/>
                </a:lnTo>
                <a:lnTo>
                  <a:pt x="3302" y="15590"/>
                </a:lnTo>
                <a:lnTo>
                  <a:pt x="3412" y="15627"/>
                </a:lnTo>
                <a:lnTo>
                  <a:pt x="3485" y="15590"/>
                </a:lnTo>
                <a:lnTo>
                  <a:pt x="3522" y="15553"/>
                </a:lnTo>
                <a:lnTo>
                  <a:pt x="3559" y="15553"/>
                </a:lnTo>
                <a:lnTo>
                  <a:pt x="4072" y="15700"/>
                </a:lnTo>
                <a:lnTo>
                  <a:pt x="3999" y="15810"/>
                </a:lnTo>
                <a:lnTo>
                  <a:pt x="3926" y="15957"/>
                </a:lnTo>
                <a:lnTo>
                  <a:pt x="3926" y="16140"/>
                </a:lnTo>
                <a:lnTo>
                  <a:pt x="3926" y="16324"/>
                </a:lnTo>
                <a:lnTo>
                  <a:pt x="3999" y="16507"/>
                </a:lnTo>
                <a:lnTo>
                  <a:pt x="4072" y="16654"/>
                </a:lnTo>
                <a:lnTo>
                  <a:pt x="4146" y="16801"/>
                </a:lnTo>
                <a:lnTo>
                  <a:pt x="4292" y="16874"/>
                </a:lnTo>
                <a:lnTo>
                  <a:pt x="4256" y="16947"/>
                </a:lnTo>
                <a:lnTo>
                  <a:pt x="4292" y="17021"/>
                </a:lnTo>
                <a:lnTo>
                  <a:pt x="4329" y="17057"/>
                </a:lnTo>
                <a:lnTo>
                  <a:pt x="4402" y="17094"/>
                </a:lnTo>
                <a:lnTo>
                  <a:pt x="4586" y="17167"/>
                </a:lnTo>
                <a:lnTo>
                  <a:pt x="4806" y="17277"/>
                </a:lnTo>
                <a:lnTo>
                  <a:pt x="5283" y="17388"/>
                </a:lnTo>
                <a:lnTo>
                  <a:pt x="5393" y="17424"/>
                </a:lnTo>
                <a:lnTo>
                  <a:pt x="5576" y="17461"/>
                </a:lnTo>
                <a:lnTo>
                  <a:pt x="6310" y="17681"/>
                </a:lnTo>
                <a:lnTo>
                  <a:pt x="6677" y="17754"/>
                </a:lnTo>
                <a:lnTo>
                  <a:pt x="6860" y="17791"/>
                </a:lnTo>
                <a:lnTo>
                  <a:pt x="7044" y="17754"/>
                </a:lnTo>
                <a:lnTo>
                  <a:pt x="7117" y="17718"/>
                </a:lnTo>
                <a:lnTo>
                  <a:pt x="7154" y="17681"/>
                </a:lnTo>
                <a:lnTo>
                  <a:pt x="7154" y="17608"/>
                </a:lnTo>
                <a:lnTo>
                  <a:pt x="7117" y="17534"/>
                </a:lnTo>
                <a:lnTo>
                  <a:pt x="7447" y="17204"/>
                </a:lnTo>
                <a:lnTo>
                  <a:pt x="7594" y="17021"/>
                </a:lnTo>
                <a:lnTo>
                  <a:pt x="7740" y="16837"/>
                </a:lnTo>
                <a:lnTo>
                  <a:pt x="8327" y="17021"/>
                </a:lnTo>
                <a:lnTo>
                  <a:pt x="8437" y="17021"/>
                </a:lnTo>
                <a:lnTo>
                  <a:pt x="8547" y="16984"/>
                </a:lnTo>
                <a:lnTo>
                  <a:pt x="8731" y="16911"/>
                </a:lnTo>
                <a:lnTo>
                  <a:pt x="8914" y="16764"/>
                </a:lnTo>
                <a:lnTo>
                  <a:pt x="9098" y="16581"/>
                </a:lnTo>
                <a:lnTo>
                  <a:pt x="9208" y="16360"/>
                </a:lnTo>
                <a:lnTo>
                  <a:pt x="9281" y="16140"/>
                </a:lnTo>
                <a:lnTo>
                  <a:pt x="9318" y="15884"/>
                </a:lnTo>
                <a:lnTo>
                  <a:pt x="9281" y="15700"/>
                </a:lnTo>
                <a:lnTo>
                  <a:pt x="9208" y="15590"/>
                </a:lnTo>
                <a:lnTo>
                  <a:pt x="9171" y="15517"/>
                </a:lnTo>
                <a:lnTo>
                  <a:pt x="9244" y="15407"/>
                </a:lnTo>
                <a:lnTo>
                  <a:pt x="9354" y="15260"/>
                </a:lnTo>
                <a:lnTo>
                  <a:pt x="9391" y="15113"/>
                </a:lnTo>
                <a:lnTo>
                  <a:pt x="9428" y="15003"/>
                </a:lnTo>
                <a:lnTo>
                  <a:pt x="9501" y="14930"/>
                </a:lnTo>
                <a:lnTo>
                  <a:pt x="9575" y="14857"/>
                </a:lnTo>
                <a:lnTo>
                  <a:pt x="9575" y="14783"/>
                </a:lnTo>
                <a:lnTo>
                  <a:pt x="9538" y="14673"/>
                </a:lnTo>
                <a:lnTo>
                  <a:pt x="9391" y="14526"/>
                </a:lnTo>
                <a:lnTo>
                  <a:pt x="9244" y="14380"/>
                </a:lnTo>
                <a:lnTo>
                  <a:pt x="9244" y="14050"/>
                </a:lnTo>
                <a:lnTo>
                  <a:pt x="9318" y="13683"/>
                </a:lnTo>
                <a:lnTo>
                  <a:pt x="9428" y="13353"/>
                </a:lnTo>
                <a:lnTo>
                  <a:pt x="9538" y="13059"/>
                </a:lnTo>
                <a:lnTo>
                  <a:pt x="9721" y="12766"/>
                </a:lnTo>
                <a:lnTo>
                  <a:pt x="9905" y="12472"/>
                </a:lnTo>
                <a:lnTo>
                  <a:pt x="10308" y="11885"/>
                </a:lnTo>
                <a:lnTo>
                  <a:pt x="10785" y="11335"/>
                </a:lnTo>
                <a:lnTo>
                  <a:pt x="11299" y="10822"/>
                </a:lnTo>
                <a:lnTo>
                  <a:pt x="11775" y="10308"/>
                </a:lnTo>
                <a:lnTo>
                  <a:pt x="12179" y="9758"/>
                </a:lnTo>
                <a:lnTo>
                  <a:pt x="12362" y="9501"/>
                </a:lnTo>
                <a:lnTo>
                  <a:pt x="12546" y="9208"/>
                </a:lnTo>
                <a:lnTo>
                  <a:pt x="12656" y="8951"/>
                </a:lnTo>
                <a:lnTo>
                  <a:pt x="12803" y="8657"/>
                </a:lnTo>
                <a:lnTo>
                  <a:pt x="12876" y="8364"/>
                </a:lnTo>
                <a:lnTo>
                  <a:pt x="12949" y="8034"/>
                </a:lnTo>
                <a:lnTo>
                  <a:pt x="12986" y="7740"/>
                </a:lnTo>
                <a:lnTo>
                  <a:pt x="13023" y="7447"/>
                </a:lnTo>
                <a:lnTo>
                  <a:pt x="13023" y="6823"/>
                </a:lnTo>
                <a:lnTo>
                  <a:pt x="12913" y="6236"/>
                </a:lnTo>
                <a:lnTo>
                  <a:pt x="12729" y="5613"/>
                </a:lnTo>
                <a:lnTo>
                  <a:pt x="12436" y="5026"/>
                </a:lnTo>
                <a:lnTo>
                  <a:pt x="12252" y="4769"/>
                </a:lnTo>
                <a:lnTo>
                  <a:pt x="12069" y="4476"/>
                </a:lnTo>
                <a:lnTo>
                  <a:pt x="11849" y="4256"/>
                </a:lnTo>
                <a:lnTo>
                  <a:pt x="11629" y="3999"/>
                </a:lnTo>
                <a:lnTo>
                  <a:pt x="11372" y="3815"/>
                </a:lnTo>
                <a:lnTo>
                  <a:pt x="11115" y="3595"/>
                </a:lnTo>
                <a:lnTo>
                  <a:pt x="10565" y="3265"/>
                </a:lnTo>
                <a:lnTo>
                  <a:pt x="9978" y="3008"/>
                </a:lnTo>
                <a:lnTo>
                  <a:pt x="9354" y="2825"/>
                </a:lnTo>
                <a:lnTo>
                  <a:pt x="8694" y="2715"/>
                </a:lnTo>
                <a:lnTo>
                  <a:pt x="8034" y="2678"/>
                </a:lnTo>
                <a:close/>
              </a:path>
            </a:pathLst>
          </a:custGeom>
          <a:solidFill>
            <a:srgbClr val="3C78D8"/>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97" name="Shape 197"/>
          <p:cNvSpPr/>
          <p:nvPr/>
        </p:nvSpPr>
        <p:spPr>
          <a:xfrm>
            <a:off x="8377819" y="5612687"/>
            <a:ext cx="280284" cy="611852"/>
          </a:xfrm>
          <a:custGeom>
            <a:avLst/>
            <a:gdLst/>
            <a:ahLst/>
            <a:cxnLst/>
            <a:rect l="0" t="0" r="0" b="0"/>
            <a:pathLst>
              <a:path w="7411" h="16178" extrusionOk="0">
                <a:moveTo>
                  <a:pt x="3339" y="147"/>
                </a:moveTo>
                <a:lnTo>
                  <a:pt x="3229" y="441"/>
                </a:lnTo>
                <a:lnTo>
                  <a:pt x="3155" y="734"/>
                </a:lnTo>
                <a:lnTo>
                  <a:pt x="3119" y="1358"/>
                </a:lnTo>
                <a:lnTo>
                  <a:pt x="3082" y="2972"/>
                </a:lnTo>
                <a:lnTo>
                  <a:pt x="3119" y="4476"/>
                </a:lnTo>
                <a:lnTo>
                  <a:pt x="3119" y="5283"/>
                </a:lnTo>
                <a:lnTo>
                  <a:pt x="3119" y="5576"/>
                </a:lnTo>
                <a:lnTo>
                  <a:pt x="3155" y="5723"/>
                </a:lnTo>
                <a:lnTo>
                  <a:pt x="3229" y="5870"/>
                </a:lnTo>
                <a:lnTo>
                  <a:pt x="3265" y="5906"/>
                </a:lnTo>
                <a:lnTo>
                  <a:pt x="3339" y="5943"/>
                </a:lnTo>
                <a:lnTo>
                  <a:pt x="3375" y="5943"/>
                </a:lnTo>
                <a:lnTo>
                  <a:pt x="3449" y="5870"/>
                </a:lnTo>
                <a:lnTo>
                  <a:pt x="3486" y="5760"/>
                </a:lnTo>
                <a:lnTo>
                  <a:pt x="3522" y="5649"/>
                </a:lnTo>
                <a:lnTo>
                  <a:pt x="3522" y="5393"/>
                </a:lnTo>
                <a:lnTo>
                  <a:pt x="3522" y="4586"/>
                </a:lnTo>
                <a:lnTo>
                  <a:pt x="3486" y="2972"/>
                </a:lnTo>
                <a:lnTo>
                  <a:pt x="3522" y="1504"/>
                </a:lnTo>
                <a:lnTo>
                  <a:pt x="3522" y="808"/>
                </a:lnTo>
                <a:lnTo>
                  <a:pt x="3486" y="477"/>
                </a:lnTo>
                <a:lnTo>
                  <a:pt x="3412" y="294"/>
                </a:lnTo>
                <a:lnTo>
                  <a:pt x="3375" y="147"/>
                </a:lnTo>
                <a:close/>
                <a:moveTo>
                  <a:pt x="1725" y="1"/>
                </a:moveTo>
                <a:lnTo>
                  <a:pt x="1688" y="37"/>
                </a:lnTo>
                <a:lnTo>
                  <a:pt x="1615" y="147"/>
                </a:lnTo>
                <a:lnTo>
                  <a:pt x="1578" y="294"/>
                </a:lnTo>
                <a:lnTo>
                  <a:pt x="1541" y="624"/>
                </a:lnTo>
                <a:lnTo>
                  <a:pt x="1578" y="1284"/>
                </a:lnTo>
                <a:lnTo>
                  <a:pt x="1615" y="2898"/>
                </a:lnTo>
                <a:lnTo>
                  <a:pt x="1725" y="6236"/>
                </a:lnTo>
                <a:lnTo>
                  <a:pt x="1761" y="6346"/>
                </a:lnTo>
                <a:lnTo>
                  <a:pt x="1798" y="6383"/>
                </a:lnTo>
                <a:lnTo>
                  <a:pt x="1872" y="6420"/>
                </a:lnTo>
                <a:lnTo>
                  <a:pt x="1945" y="6456"/>
                </a:lnTo>
                <a:lnTo>
                  <a:pt x="2018" y="6420"/>
                </a:lnTo>
                <a:lnTo>
                  <a:pt x="2092" y="6383"/>
                </a:lnTo>
                <a:lnTo>
                  <a:pt x="2165" y="6346"/>
                </a:lnTo>
                <a:lnTo>
                  <a:pt x="2165" y="6236"/>
                </a:lnTo>
                <a:lnTo>
                  <a:pt x="2165" y="5980"/>
                </a:lnTo>
                <a:lnTo>
                  <a:pt x="2165" y="5943"/>
                </a:lnTo>
                <a:lnTo>
                  <a:pt x="2055" y="3008"/>
                </a:lnTo>
                <a:lnTo>
                  <a:pt x="1982" y="1394"/>
                </a:lnTo>
                <a:lnTo>
                  <a:pt x="1945" y="587"/>
                </a:lnTo>
                <a:lnTo>
                  <a:pt x="1908" y="294"/>
                </a:lnTo>
                <a:lnTo>
                  <a:pt x="1872" y="147"/>
                </a:lnTo>
                <a:lnTo>
                  <a:pt x="1761" y="37"/>
                </a:lnTo>
                <a:lnTo>
                  <a:pt x="1725" y="1"/>
                </a:lnTo>
                <a:close/>
                <a:moveTo>
                  <a:pt x="4953" y="184"/>
                </a:moveTo>
                <a:lnTo>
                  <a:pt x="4879" y="221"/>
                </a:lnTo>
                <a:lnTo>
                  <a:pt x="4843" y="257"/>
                </a:lnTo>
                <a:lnTo>
                  <a:pt x="4843" y="331"/>
                </a:lnTo>
                <a:lnTo>
                  <a:pt x="4769" y="1101"/>
                </a:lnTo>
                <a:lnTo>
                  <a:pt x="4733" y="1908"/>
                </a:lnTo>
                <a:lnTo>
                  <a:pt x="4733" y="3522"/>
                </a:lnTo>
                <a:lnTo>
                  <a:pt x="4733" y="5136"/>
                </a:lnTo>
                <a:lnTo>
                  <a:pt x="4696" y="5870"/>
                </a:lnTo>
                <a:lnTo>
                  <a:pt x="4696" y="6273"/>
                </a:lnTo>
                <a:lnTo>
                  <a:pt x="4769" y="6640"/>
                </a:lnTo>
                <a:lnTo>
                  <a:pt x="4806" y="6713"/>
                </a:lnTo>
                <a:lnTo>
                  <a:pt x="4916" y="6750"/>
                </a:lnTo>
                <a:lnTo>
                  <a:pt x="5026" y="6713"/>
                </a:lnTo>
                <a:lnTo>
                  <a:pt x="5100" y="6640"/>
                </a:lnTo>
                <a:lnTo>
                  <a:pt x="5173" y="6273"/>
                </a:lnTo>
                <a:lnTo>
                  <a:pt x="5173" y="5870"/>
                </a:lnTo>
                <a:lnTo>
                  <a:pt x="5136" y="5136"/>
                </a:lnTo>
                <a:lnTo>
                  <a:pt x="5136" y="3522"/>
                </a:lnTo>
                <a:lnTo>
                  <a:pt x="5173" y="1908"/>
                </a:lnTo>
                <a:lnTo>
                  <a:pt x="5136" y="1138"/>
                </a:lnTo>
                <a:lnTo>
                  <a:pt x="5100" y="331"/>
                </a:lnTo>
                <a:lnTo>
                  <a:pt x="5100" y="257"/>
                </a:lnTo>
                <a:lnTo>
                  <a:pt x="5063" y="221"/>
                </a:lnTo>
                <a:lnTo>
                  <a:pt x="4953" y="184"/>
                </a:lnTo>
                <a:close/>
                <a:moveTo>
                  <a:pt x="6273" y="2678"/>
                </a:moveTo>
                <a:lnTo>
                  <a:pt x="6273" y="2715"/>
                </a:lnTo>
                <a:lnTo>
                  <a:pt x="6200" y="3008"/>
                </a:lnTo>
                <a:lnTo>
                  <a:pt x="6163" y="3302"/>
                </a:lnTo>
                <a:lnTo>
                  <a:pt x="6127" y="3925"/>
                </a:lnTo>
                <a:lnTo>
                  <a:pt x="6127" y="5173"/>
                </a:lnTo>
                <a:lnTo>
                  <a:pt x="6090" y="7667"/>
                </a:lnTo>
                <a:lnTo>
                  <a:pt x="6090" y="7887"/>
                </a:lnTo>
                <a:lnTo>
                  <a:pt x="6127" y="7960"/>
                </a:lnTo>
                <a:lnTo>
                  <a:pt x="6163" y="8034"/>
                </a:lnTo>
                <a:lnTo>
                  <a:pt x="6237" y="8070"/>
                </a:lnTo>
                <a:lnTo>
                  <a:pt x="6383" y="8070"/>
                </a:lnTo>
                <a:lnTo>
                  <a:pt x="6457" y="8034"/>
                </a:lnTo>
                <a:lnTo>
                  <a:pt x="6493" y="7960"/>
                </a:lnTo>
                <a:lnTo>
                  <a:pt x="6530" y="7887"/>
                </a:lnTo>
                <a:lnTo>
                  <a:pt x="6530" y="5283"/>
                </a:lnTo>
                <a:lnTo>
                  <a:pt x="6530" y="3962"/>
                </a:lnTo>
                <a:lnTo>
                  <a:pt x="6493" y="3339"/>
                </a:lnTo>
                <a:lnTo>
                  <a:pt x="6457" y="3008"/>
                </a:lnTo>
                <a:lnTo>
                  <a:pt x="6383" y="2715"/>
                </a:lnTo>
                <a:lnTo>
                  <a:pt x="6347" y="2678"/>
                </a:lnTo>
                <a:close/>
                <a:moveTo>
                  <a:pt x="3265" y="7887"/>
                </a:moveTo>
                <a:lnTo>
                  <a:pt x="3082" y="8107"/>
                </a:lnTo>
                <a:lnTo>
                  <a:pt x="2862" y="8291"/>
                </a:lnTo>
                <a:lnTo>
                  <a:pt x="2679" y="8401"/>
                </a:lnTo>
                <a:lnTo>
                  <a:pt x="2458" y="8474"/>
                </a:lnTo>
                <a:lnTo>
                  <a:pt x="2458" y="8474"/>
                </a:lnTo>
                <a:lnTo>
                  <a:pt x="2605" y="8291"/>
                </a:lnTo>
                <a:lnTo>
                  <a:pt x="2752" y="8144"/>
                </a:lnTo>
                <a:lnTo>
                  <a:pt x="2972" y="7997"/>
                </a:lnTo>
                <a:lnTo>
                  <a:pt x="3192" y="7924"/>
                </a:lnTo>
                <a:lnTo>
                  <a:pt x="3265" y="7887"/>
                </a:lnTo>
                <a:close/>
                <a:moveTo>
                  <a:pt x="4806" y="9501"/>
                </a:moveTo>
                <a:lnTo>
                  <a:pt x="4513" y="9538"/>
                </a:lnTo>
                <a:lnTo>
                  <a:pt x="4329" y="9574"/>
                </a:lnTo>
                <a:lnTo>
                  <a:pt x="4072" y="9574"/>
                </a:lnTo>
                <a:lnTo>
                  <a:pt x="4072" y="9611"/>
                </a:lnTo>
                <a:lnTo>
                  <a:pt x="4072" y="9684"/>
                </a:lnTo>
                <a:lnTo>
                  <a:pt x="4109" y="9758"/>
                </a:lnTo>
                <a:lnTo>
                  <a:pt x="4146" y="9831"/>
                </a:lnTo>
                <a:lnTo>
                  <a:pt x="4219" y="9868"/>
                </a:lnTo>
                <a:lnTo>
                  <a:pt x="4293" y="9905"/>
                </a:lnTo>
                <a:lnTo>
                  <a:pt x="4476" y="9941"/>
                </a:lnTo>
                <a:lnTo>
                  <a:pt x="4659" y="9905"/>
                </a:lnTo>
                <a:lnTo>
                  <a:pt x="4806" y="9941"/>
                </a:lnTo>
                <a:lnTo>
                  <a:pt x="4953" y="9978"/>
                </a:lnTo>
                <a:lnTo>
                  <a:pt x="5100" y="10015"/>
                </a:lnTo>
                <a:lnTo>
                  <a:pt x="5246" y="10125"/>
                </a:lnTo>
                <a:lnTo>
                  <a:pt x="5320" y="10235"/>
                </a:lnTo>
                <a:lnTo>
                  <a:pt x="5430" y="10381"/>
                </a:lnTo>
                <a:lnTo>
                  <a:pt x="5466" y="10528"/>
                </a:lnTo>
                <a:lnTo>
                  <a:pt x="5503" y="10675"/>
                </a:lnTo>
                <a:lnTo>
                  <a:pt x="5540" y="10748"/>
                </a:lnTo>
                <a:lnTo>
                  <a:pt x="5613" y="10822"/>
                </a:lnTo>
                <a:lnTo>
                  <a:pt x="5833" y="10822"/>
                </a:lnTo>
                <a:lnTo>
                  <a:pt x="5907" y="10748"/>
                </a:lnTo>
                <a:lnTo>
                  <a:pt x="5943" y="10711"/>
                </a:lnTo>
                <a:lnTo>
                  <a:pt x="5980" y="10601"/>
                </a:lnTo>
                <a:lnTo>
                  <a:pt x="5907" y="10308"/>
                </a:lnTo>
                <a:lnTo>
                  <a:pt x="5760" y="10051"/>
                </a:lnTo>
                <a:lnTo>
                  <a:pt x="5576" y="9831"/>
                </a:lnTo>
                <a:lnTo>
                  <a:pt x="5356" y="9648"/>
                </a:lnTo>
                <a:lnTo>
                  <a:pt x="5100" y="9538"/>
                </a:lnTo>
                <a:lnTo>
                  <a:pt x="4806" y="9501"/>
                </a:lnTo>
                <a:close/>
                <a:moveTo>
                  <a:pt x="4879" y="8547"/>
                </a:moveTo>
                <a:lnTo>
                  <a:pt x="5136" y="8621"/>
                </a:lnTo>
                <a:lnTo>
                  <a:pt x="5393" y="8731"/>
                </a:lnTo>
                <a:lnTo>
                  <a:pt x="5650" y="8877"/>
                </a:lnTo>
                <a:lnTo>
                  <a:pt x="5907" y="9061"/>
                </a:lnTo>
                <a:lnTo>
                  <a:pt x="6090" y="9244"/>
                </a:lnTo>
                <a:lnTo>
                  <a:pt x="6310" y="9464"/>
                </a:lnTo>
                <a:lnTo>
                  <a:pt x="6457" y="9684"/>
                </a:lnTo>
                <a:lnTo>
                  <a:pt x="6603" y="9941"/>
                </a:lnTo>
                <a:lnTo>
                  <a:pt x="6714" y="10198"/>
                </a:lnTo>
                <a:lnTo>
                  <a:pt x="6787" y="10491"/>
                </a:lnTo>
                <a:lnTo>
                  <a:pt x="6860" y="10748"/>
                </a:lnTo>
                <a:lnTo>
                  <a:pt x="6934" y="11078"/>
                </a:lnTo>
                <a:lnTo>
                  <a:pt x="6934" y="11372"/>
                </a:lnTo>
                <a:lnTo>
                  <a:pt x="6934" y="11665"/>
                </a:lnTo>
                <a:lnTo>
                  <a:pt x="6934" y="11995"/>
                </a:lnTo>
                <a:lnTo>
                  <a:pt x="6824" y="12619"/>
                </a:lnTo>
                <a:lnTo>
                  <a:pt x="6677" y="13206"/>
                </a:lnTo>
                <a:lnTo>
                  <a:pt x="6530" y="13499"/>
                </a:lnTo>
                <a:lnTo>
                  <a:pt x="6383" y="13793"/>
                </a:lnTo>
                <a:lnTo>
                  <a:pt x="6310" y="13939"/>
                </a:lnTo>
                <a:lnTo>
                  <a:pt x="6163" y="14050"/>
                </a:lnTo>
                <a:lnTo>
                  <a:pt x="5907" y="14270"/>
                </a:lnTo>
                <a:lnTo>
                  <a:pt x="5540" y="14526"/>
                </a:lnTo>
                <a:lnTo>
                  <a:pt x="5173" y="14857"/>
                </a:lnTo>
                <a:lnTo>
                  <a:pt x="5026" y="14967"/>
                </a:lnTo>
                <a:lnTo>
                  <a:pt x="4659" y="15187"/>
                </a:lnTo>
                <a:lnTo>
                  <a:pt x="4659" y="15187"/>
                </a:lnTo>
                <a:lnTo>
                  <a:pt x="4806" y="14857"/>
                </a:lnTo>
                <a:lnTo>
                  <a:pt x="4916" y="14636"/>
                </a:lnTo>
                <a:lnTo>
                  <a:pt x="4953" y="14490"/>
                </a:lnTo>
                <a:lnTo>
                  <a:pt x="4989" y="14380"/>
                </a:lnTo>
                <a:lnTo>
                  <a:pt x="4953" y="14270"/>
                </a:lnTo>
                <a:lnTo>
                  <a:pt x="4916" y="14160"/>
                </a:lnTo>
                <a:lnTo>
                  <a:pt x="4843" y="14123"/>
                </a:lnTo>
                <a:lnTo>
                  <a:pt x="4659" y="14123"/>
                </a:lnTo>
                <a:lnTo>
                  <a:pt x="4586" y="14160"/>
                </a:lnTo>
                <a:lnTo>
                  <a:pt x="4549" y="14233"/>
                </a:lnTo>
                <a:lnTo>
                  <a:pt x="4513" y="14343"/>
                </a:lnTo>
                <a:lnTo>
                  <a:pt x="4549" y="14453"/>
                </a:lnTo>
                <a:lnTo>
                  <a:pt x="4513" y="14526"/>
                </a:lnTo>
                <a:lnTo>
                  <a:pt x="4439" y="14783"/>
                </a:lnTo>
                <a:lnTo>
                  <a:pt x="4366" y="15003"/>
                </a:lnTo>
                <a:lnTo>
                  <a:pt x="4329" y="15260"/>
                </a:lnTo>
                <a:lnTo>
                  <a:pt x="4366" y="15333"/>
                </a:lnTo>
                <a:lnTo>
                  <a:pt x="4293" y="15370"/>
                </a:lnTo>
                <a:lnTo>
                  <a:pt x="3999" y="15480"/>
                </a:lnTo>
                <a:lnTo>
                  <a:pt x="3632" y="15590"/>
                </a:lnTo>
                <a:lnTo>
                  <a:pt x="3816" y="15333"/>
                </a:lnTo>
                <a:lnTo>
                  <a:pt x="4109" y="14746"/>
                </a:lnTo>
                <a:lnTo>
                  <a:pt x="4109" y="14673"/>
                </a:lnTo>
                <a:lnTo>
                  <a:pt x="4109" y="14600"/>
                </a:lnTo>
                <a:lnTo>
                  <a:pt x="4072" y="14526"/>
                </a:lnTo>
                <a:lnTo>
                  <a:pt x="4036" y="14490"/>
                </a:lnTo>
                <a:lnTo>
                  <a:pt x="3962" y="14453"/>
                </a:lnTo>
                <a:lnTo>
                  <a:pt x="3889" y="14453"/>
                </a:lnTo>
                <a:lnTo>
                  <a:pt x="3816" y="14490"/>
                </a:lnTo>
                <a:lnTo>
                  <a:pt x="3779" y="14563"/>
                </a:lnTo>
                <a:lnTo>
                  <a:pt x="3486" y="15150"/>
                </a:lnTo>
                <a:lnTo>
                  <a:pt x="3339" y="15407"/>
                </a:lnTo>
                <a:lnTo>
                  <a:pt x="3229" y="15663"/>
                </a:lnTo>
                <a:lnTo>
                  <a:pt x="2899" y="15700"/>
                </a:lnTo>
                <a:lnTo>
                  <a:pt x="2532" y="15627"/>
                </a:lnTo>
                <a:lnTo>
                  <a:pt x="2752" y="15407"/>
                </a:lnTo>
                <a:lnTo>
                  <a:pt x="2935" y="15187"/>
                </a:lnTo>
                <a:lnTo>
                  <a:pt x="3119" y="14893"/>
                </a:lnTo>
                <a:lnTo>
                  <a:pt x="3265" y="14600"/>
                </a:lnTo>
                <a:lnTo>
                  <a:pt x="3339" y="14600"/>
                </a:lnTo>
                <a:lnTo>
                  <a:pt x="3375" y="14526"/>
                </a:lnTo>
                <a:lnTo>
                  <a:pt x="3412" y="14490"/>
                </a:lnTo>
                <a:lnTo>
                  <a:pt x="3449" y="14380"/>
                </a:lnTo>
                <a:lnTo>
                  <a:pt x="3412" y="14343"/>
                </a:lnTo>
                <a:lnTo>
                  <a:pt x="3412" y="14270"/>
                </a:lnTo>
                <a:lnTo>
                  <a:pt x="3339" y="14233"/>
                </a:lnTo>
                <a:lnTo>
                  <a:pt x="3229" y="14196"/>
                </a:lnTo>
                <a:lnTo>
                  <a:pt x="3155" y="14196"/>
                </a:lnTo>
                <a:lnTo>
                  <a:pt x="3045" y="14233"/>
                </a:lnTo>
                <a:lnTo>
                  <a:pt x="2935" y="14380"/>
                </a:lnTo>
                <a:lnTo>
                  <a:pt x="2752" y="14673"/>
                </a:lnTo>
                <a:lnTo>
                  <a:pt x="2495" y="15077"/>
                </a:lnTo>
                <a:lnTo>
                  <a:pt x="2238" y="15443"/>
                </a:lnTo>
                <a:lnTo>
                  <a:pt x="2202" y="15553"/>
                </a:lnTo>
                <a:lnTo>
                  <a:pt x="1908" y="15370"/>
                </a:lnTo>
                <a:lnTo>
                  <a:pt x="1615" y="15187"/>
                </a:lnTo>
                <a:lnTo>
                  <a:pt x="1761" y="15077"/>
                </a:lnTo>
                <a:lnTo>
                  <a:pt x="1872" y="14967"/>
                </a:lnTo>
                <a:lnTo>
                  <a:pt x="2238" y="14563"/>
                </a:lnTo>
                <a:lnTo>
                  <a:pt x="2568" y="14196"/>
                </a:lnTo>
                <a:lnTo>
                  <a:pt x="2715" y="13976"/>
                </a:lnTo>
                <a:lnTo>
                  <a:pt x="2789" y="13756"/>
                </a:lnTo>
                <a:lnTo>
                  <a:pt x="2789" y="13683"/>
                </a:lnTo>
                <a:lnTo>
                  <a:pt x="2752" y="13609"/>
                </a:lnTo>
                <a:lnTo>
                  <a:pt x="2642" y="13609"/>
                </a:lnTo>
                <a:lnTo>
                  <a:pt x="2422" y="13719"/>
                </a:lnTo>
                <a:lnTo>
                  <a:pt x="2238" y="13866"/>
                </a:lnTo>
                <a:lnTo>
                  <a:pt x="1945" y="14233"/>
                </a:lnTo>
                <a:lnTo>
                  <a:pt x="1578" y="14673"/>
                </a:lnTo>
                <a:lnTo>
                  <a:pt x="1505" y="14820"/>
                </a:lnTo>
                <a:lnTo>
                  <a:pt x="1431" y="15003"/>
                </a:lnTo>
                <a:lnTo>
                  <a:pt x="1138" y="14636"/>
                </a:lnTo>
                <a:lnTo>
                  <a:pt x="1468" y="14306"/>
                </a:lnTo>
                <a:lnTo>
                  <a:pt x="1761" y="13939"/>
                </a:lnTo>
                <a:lnTo>
                  <a:pt x="2312" y="13206"/>
                </a:lnTo>
                <a:lnTo>
                  <a:pt x="2312" y="13132"/>
                </a:lnTo>
                <a:lnTo>
                  <a:pt x="2312" y="13059"/>
                </a:lnTo>
                <a:lnTo>
                  <a:pt x="2238" y="12949"/>
                </a:lnTo>
                <a:lnTo>
                  <a:pt x="2202" y="12912"/>
                </a:lnTo>
                <a:lnTo>
                  <a:pt x="2055" y="12912"/>
                </a:lnTo>
                <a:lnTo>
                  <a:pt x="1982" y="12949"/>
                </a:lnTo>
                <a:lnTo>
                  <a:pt x="1431" y="13646"/>
                </a:lnTo>
                <a:lnTo>
                  <a:pt x="1211" y="14013"/>
                </a:lnTo>
                <a:lnTo>
                  <a:pt x="991" y="14380"/>
                </a:lnTo>
                <a:lnTo>
                  <a:pt x="844" y="14050"/>
                </a:lnTo>
                <a:lnTo>
                  <a:pt x="698" y="13719"/>
                </a:lnTo>
                <a:lnTo>
                  <a:pt x="1028" y="13426"/>
                </a:lnTo>
                <a:lnTo>
                  <a:pt x="1358" y="13096"/>
                </a:lnTo>
                <a:lnTo>
                  <a:pt x="1872" y="12436"/>
                </a:lnTo>
                <a:lnTo>
                  <a:pt x="1908" y="12362"/>
                </a:lnTo>
                <a:lnTo>
                  <a:pt x="1908" y="12289"/>
                </a:lnTo>
                <a:lnTo>
                  <a:pt x="1872" y="12215"/>
                </a:lnTo>
                <a:lnTo>
                  <a:pt x="1835" y="12179"/>
                </a:lnTo>
                <a:lnTo>
                  <a:pt x="1761" y="12142"/>
                </a:lnTo>
                <a:lnTo>
                  <a:pt x="1688" y="12105"/>
                </a:lnTo>
                <a:lnTo>
                  <a:pt x="1615" y="12105"/>
                </a:lnTo>
                <a:lnTo>
                  <a:pt x="1541" y="12179"/>
                </a:lnTo>
                <a:lnTo>
                  <a:pt x="1065" y="12729"/>
                </a:lnTo>
                <a:lnTo>
                  <a:pt x="808" y="13022"/>
                </a:lnTo>
                <a:lnTo>
                  <a:pt x="624" y="13353"/>
                </a:lnTo>
                <a:lnTo>
                  <a:pt x="588" y="13206"/>
                </a:lnTo>
                <a:lnTo>
                  <a:pt x="551" y="12876"/>
                </a:lnTo>
                <a:lnTo>
                  <a:pt x="771" y="12656"/>
                </a:lnTo>
                <a:lnTo>
                  <a:pt x="1028" y="12399"/>
                </a:lnTo>
                <a:lnTo>
                  <a:pt x="1321" y="12069"/>
                </a:lnTo>
                <a:lnTo>
                  <a:pt x="1468" y="11885"/>
                </a:lnTo>
                <a:lnTo>
                  <a:pt x="1505" y="11775"/>
                </a:lnTo>
                <a:lnTo>
                  <a:pt x="1505" y="11665"/>
                </a:lnTo>
                <a:lnTo>
                  <a:pt x="1505" y="11592"/>
                </a:lnTo>
                <a:lnTo>
                  <a:pt x="1468" y="11555"/>
                </a:lnTo>
                <a:lnTo>
                  <a:pt x="1395" y="11518"/>
                </a:lnTo>
                <a:lnTo>
                  <a:pt x="1358" y="11555"/>
                </a:lnTo>
                <a:lnTo>
                  <a:pt x="1175" y="11629"/>
                </a:lnTo>
                <a:lnTo>
                  <a:pt x="1028" y="11775"/>
                </a:lnTo>
                <a:lnTo>
                  <a:pt x="771" y="12105"/>
                </a:lnTo>
                <a:lnTo>
                  <a:pt x="514" y="12436"/>
                </a:lnTo>
                <a:lnTo>
                  <a:pt x="514" y="11922"/>
                </a:lnTo>
                <a:lnTo>
                  <a:pt x="624" y="11812"/>
                </a:lnTo>
                <a:lnTo>
                  <a:pt x="734" y="11702"/>
                </a:lnTo>
                <a:lnTo>
                  <a:pt x="808" y="11482"/>
                </a:lnTo>
                <a:lnTo>
                  <a:pt x="991" y="11445"/>
                </a:lnTo>
                <a:lnTo>
                  <a:pt x="1138" y="11408"/>
                </a:lnTo>
                <a:lnTo>
                  <a:pt x="1248" y="11298"/>
                </a:lnTo>
                <a:lnTo>
                  <a:pt x="1358" y="11188"/>
                </a:lnTo>
                <a:lnTo>
                  <a:pt x="1468" y="11078"/>
                </a:lnTo>
                <a:lnTo>
                  <a:pt x="1505" y="10932"/>
                </a:lnTo>
                <a:lnTo>
                  <a:pt x="1505" y="10858"/>
                </a:lnTo>
                <a:lnTo>
                  <a:pt x="1505" y="10785"/>
                </a:lnTo>
                <a:lnTo>
                  <a:pt x="1468" y="10711"/>
                </a:lnTo>
                <a:lnTo>
                  <a:pt x="1395" y="10675"/>
                </a:lnTo>
                <a:lnTo>
                  <a:pt x="1175" y="10675"/>
                </a:lnTo>
                <a:lnTo>
                  <a:pt x="1101" y="10748"/>
                </a:lnTo>
                <a:lnTo>
                  <a:pt x="1065" y="10822"/>
                </a:lnTo>
                <a:lnTo>
                  <a:pt x="1028" y="10932"/>
                </a:lnTo>
                <a:lnTo>
                  <a:pt x="954" y="11005"/>
                </a:lnTo>
                <a:lnTo>
                  <a:pt x="844" y="11042"/>
                </a:lnTo>
                <a:lnTo>
                  <a:pt x="698" y="11078"/>
                </a:lnTo>
                <a:lnTo>
                  <a:pt x="881" y="10785"/>
                </a:lnTo>
                <a:lnTo>
                  <a:pt x="954" y="10675"/>
                </a:lnTo>
                <a:lnTo>
                  <a:pt x="1101" y="10565"/>
                </a:lnTo>
                <a:lnTo>
                  <a:pt x="1211" y="10455"/>
                </a:lnTo>
                <a:lnTo>
                  <a:pt x="1395" y="10418"/>
                </a:lnTo>
                <a:lnTo>
                  <a:pt x="1541" y="10345"/>
                </a:lnTo>
                <a:lnTo>
                  <a:pt x="1725" y="10345"/>
                </a:lnTo>
                <a:lnTo>
                  <a:pt x="2092" y="10308"/>
                </a:lnTo>
                <a:lnTo>
                  <a:pt x="2422" y="10271"/>
                </a:lnTo>
                <a:lnTo>
                  <a:pt x="2715" y="10161"/>
                </a:lnTo>
                <a:lnTo>
                  <a:pt x="3009" y="9978"/>
                </a:lnTo>
                <a:lnTo>
                  <a:pt x="3229" y="9721"/>
                </a:lnTo>
                <a:lnTo>
                  <a:pt x="3412" y="9464"/>
                </a:lnTo>
                <a:lnTo>
                  <a:pt x="3559" y="9171"/>
                </a:lnTo>
                <a:lnTo>
                  <a:pt x="3706" y="8841"/>
                </a:lnTo>
                <a:lnTo>
                  <a:pt x="3706" y="8804"/>
                </a:lnTo>
                <a:lnTo>
                  <a:pt x="3706" y="8767"/>
                </a:lnTo>
                <a:lnTo>
                  <a:pt x="3926" y="8731"/>
                </a:lnTo>
                <a:lnTo>
                  <a:pt x="4146" y="8657"/>
                </a:lnTo>
                <a:lnTo>
                  <a:pt x="4366" y="8584"/>
                </a:lnTo>
                <a:lnTo>
                  <a:pt x="4586" y="8547"/>
                </a:lnTo>
                <a:close/>
                <a:moveTo>
                  <a:pt x="3265" y="7484"/>
                </a:moveTo>
                <a:lnTo>
                  <a:pt x="3009" y="7557"/>
                </a:lnTo>
                <a:lnTo>
                  <a:pt x="2789" y="7704"/>
                </a:lnTo>
                <a:lnTo>
                  <a:pt x="2568" y="7850"/>
                </a:lnTo>
                <a:lnTo>
                  <a:pt x="2422" y="7997"/>
                </a:lnTo>
                <a:lnTo>
                  <a:pt x="2275" y="8180"/>
                </a:lnTo>
                <a:lnTo>
                  <a:pt x="2165" y="8364"/>
                </a:lnTo>
                <a:lnTo>
                  <a:pt x="2092" y="8584"/>
                </a:lnTo>
                <a:lnTo>
                  <a:pt x="2018" y="8254"/>
                </a:lnTo>
                <a:lnTo>
                  <a:pt x="1945" y="7924"/>
                </a:lnTo>
                <a:lnTo>
                  <a:pt x="1872" y="7850"/>
                </a:lnTo>
                <a:lnTo>
                  <a:pt x="1835" y="7850"/>
                </a:lnTo>
                <a:lnTo>
                  <a:pt x="1761" y="7887"/>
                </a:lnTo>
                <a:lnTo>
                  <a:pt x="1688" y="7997"/>
                </a:lnTo>
                <a:lnTo>
                  <a:pt x="1651" y="8107"/>
                </a:lnTo>
                <a:lnTo>
                  <a:pt x="1615" y="8364"/>
                </a:lnTo>
                <a:lnTo>
                  <a:pt x="1651" y="8657"/>
                </a:lnTo>
                <a:lnTo>
                  <a:pt x="1725" y="8914"/>
                </a:lnTo>
                <a:lnTo>
                  <a:pt x="1872" y="9208"/>
                </a:lnTo>
                <a:lnTo>
                  <a:pt x="2055" y="9428"/>
                </a:lnTo>
                <a:lnTo>
                  <a:pt x="2275" y="9611"/>
                </a:lnTo>
                <a:lnTo>
                  <a:pt x="2495" y="9758"/>
                </a:lnTo>
                <a:lnTo>
                  <a:pt x="2312" y="9831"/>
                </a:lnTo>
                <a:lnTo>
                  <a:pt x="2128" y="9868"/>
                </a:lnTo>
                <a:lnTo>
                  <a:pt x="1688" y="9868"/>
                </a:lnTo>
                <a:lnTo>
                  <a:pt x="1468" y="9905"/>
                </a:lnTo>
                <a:lnTo>
                  <a:pt x="1248" y="9941"/>
                </a:lnTo>
                <a:lnTo>
                  <a:pt x="1065" y="10015"/>
                </a:lnTo>
                <a:lnTo>
                  <a:pt x="881" y="10125"/>
                </a:lnTo>
                <a:lnTo>
                  <a:pt x="588" y="10381"/>
                </a:lnTo>
                <a:lnTo>
                  <a:pt x="441" y="10528"/>
                </a:lnTo>
                <a:lnTo>
                  <a:pt x="331" y="10711"/>
                </a:lnTo>
                <a:lnTo>
                  <a:pt x="221" y="10932"/>
                </a:lnTo>
                <a:lnTo>
                  <a:pt x="147" y="11115"/>
                </a:lnTo>
                <a:lnTo>
                  <a:pt x="37" y="11592"/>
                </a:lnTo>
                <a:lnTo>
                  <a:pt x="1" y="12069"/>
                </a:lnTo>
                <a:lnTo>
                  <a:pt x="1" y="12546"/>
                </a:lnTo>
                <a:lnTo>
                  <a:pt x="74" y="13022"/>
                </a:lnTo>
                <a:lnTo>
                  <a:pt x="147" y="13463"/>
                </a:lnTo>
                <a:lnTo>
                  <a:pt x="258" y="13903"/>
                </a:lnTo>
                <a:lnTo>
                  <a:pt x="404" y="14270"/>
                </a:lnTo>
                <a:lnTo>
                  <a:pt x="588" y="14673"/>
                </a:lnTo>
                <a:lnTo>
                  <a:pt x="844" y="15040"/>
                </a:lnTo>
                <a:lnTo>
                  <a:pt x="1101" y="15333"/>
                </a:lnTo>
                <a:lnTo>
                  <a:pt x="1431" y="15627"/>
                </a:lnTo>
                <a:lnTo>
                  <a:pt x="1761" y="15847"/>
                </a:lnTo>
                <a:lnTo>
                  <a:pt x="2165" y="16030"/>
                </a:lnTo>
                <a:lnTo>
                  <a:pt x="2568" y="16140"/>
                </a:lnTo>
                <a:lnTo>
                  <a:pt x="2789" y="16177"/>
                </a:lnTo>
                <a:lnTo>
                  <a:pt x="3009" y="16177"/>
                </a:lnTo>
                <a:lnTo>
                  <a:pt x="3486" y="16140"/>
                </a:lnTo>
                <a:lnTo>
                  <a:pt x="3926" y="16030"/>
                </a:lnTo>
                <a:lnTo>
                  <a:pt x="4329" y="15884"/>
                </a:lnTo>
                <a:lnTo>
                  <a:pt x="4696" y="15700"/>
                </a:lnTo>
                <a:lnTo>
                  <a:pt x="5100" y="15517"/>
                </a:lnTo>
                <a:lnTo>
                  <a:pt x="5430" y="15297"/>
                </a:lnTo>
                <a:lnTo>
                  <a:pt x="5613" y="15150"/>
                </a:lnTo>
                <a:lnTo>
                  <a:pt x="5723" y="15003"/>
                </a:lnTo>
                <a:lnTo>
                  <a:pt x="6310" y="14490"/>
                </a:lnTo>
                <a:lnTo>
                  <a:pt x="6567" y="14270"/>
                </a:lnTo>
                <a:lnTo>
                  <a:pt x="6714" y="14160"/>
                </a:lnTo>
                <a:lnTo>
                  <a:pt x="6787" y="14013"/>
                </a:lnTo>
                <a:lnTo>
                  <a:pt x="6970" y="13683"/>
                </a:lnTo>
                <a:lnTo>
                  <a:pt x="7117" y="13316"/>
                </a:lnTo>
                <a:lnTo>
                  <a:pt x="7227" y="12949"/>
                </a:lnTo>
                <a:lnTo>
                  <a:pt x="7300" y="12619"/>
                </a:lnTo>
                <a:lnTo>
                  <a:pt x="7374" y="12252"/>
                </a:lnTo>
                <a:lnTo>
                  <a:pt x="7410" y="11885"/>
                </a:lnTo>
                <a:lnTo>
                  <a:pt x="7410" y="11518"/>
                </a:lnTo>
                <a:lnTo>
                  <a:pt x="7374" y="11152"/>
                </a:lnTo>
                <a:lnTo>
                  <a:pt x="7337" y="10785"/>
                </a:lnTo>
                <a:lnTo>
                  <a:pt x="7264" y="10418"/>
                </a:lnTo>
                <a:lnTo>
                  <a:pt x="7154" y="10125"/>
                </a:lnTo>
                <a:lnTo>
                  <a:pt x="7007" y="9794"/>
                </a:lnTo>
                <a:lnTo>
                  <a:pt x="6860" y="9538"/>
                </a:lnTo>
                <a:lnTo>
                  <a:pt x="6677" y="9244"/>
                </a:lnTo>
                <a:lnTo>
                  <a:pt x="6457" y="8987"/>
                </a:lnTo>
                <a:lnTo>
                  <a:pt x="6237" y="8767"/>
                </a:lnTo>
                <a:lnTo>
                  <a:pt x="5980" y="8584"/>
                </a:lnTo>
                <a:lnTo>
                  <a:pt x="5686" y="8401"/>
                </a:lnTo>
                <a:lnTo>
                  <a:pt x="5393" y="8291"/>
                </a:lnTo>
                <a:lnTo>
                  <a:pt x="5100" y="8180"/>
                </a:lnTo>
                <a:lnTo>
                  <a:pt x="4769" y="8144"/>
                </a:lnTo>
                <a:lnTo>
                  <a:pt x="4476" y="8144"/>
                </a:lnTo>
                <a:lnTo>
                  <a:pt x="4219" y="8180"/>
                </a:lnTo>
                <a:lnTo>
                  <a:pt x="3926" y="8291"/>
                </a:lnTo>
                <a:lnTo>
                  <a:pt x="3816" y="8364"/>
                </a:lnTo>
                <a:lnTo>
                  <a:pt x="3706" y="8437"/>
                </a:lnTo>
                <a:lnTo>
                  <a:pt x="3632" y="8547"/>
                </a:lnTo>
                <a:lnTo>
                  <a:pt x="3559" y="8657"/>
                </a:lnTo>
                <a:lnTo>
                  <a:pt x="3559" y="8694"/>
                </a:lnTo>
                <a:lnTo>
                  <a:pt x="3522" y="8731"/>
                </a:lnTo>
                <a:lnTo>
                  <a:pt x="3486" y="8767"/>
                </a:lnTo>
                <a:lnTo>
                  <a:pt x="3192" y="9171"/>
                </a:lnTo>
                <a:lnTo>
                  <a:pt x="3009" y="9354"/>
                </a:lnTo>
                <a:lnTo>
                  <a:pt x="2825" y="9538"/>
                </a:lnTo>
                <a:lnTo>
                  <a:pt x="2789" y="9464"/>
                </a:lnTo>
                <a:lnTo>
                  <a:pt x="2458" y="9171"/>
                </a:lnTo>
                <a:lnTo>
                  <a:pt x="2348" y="9024"/>
                </a:lnTo>
                <a:lnTo>
                  <a:pt x="2202" y="8877"/>
                </a:lnTo>
                <a:lnTo>
                  <a:pt x="2275" y="8877"/>
                </a:lnTo>
                <a:lnTo>
                  <a:pt x="2312" y="8841"/>
                </a:lnTo>
                <a:lnTo>
                  <a:pt x="2532" y="8841"/>
                </a:lnTo>
                <a:lnTo>
                  <a:pt x="2715" y="8804"/>
                </a:lnTo>
                <a:lnTo>
                  <a:pt x="2899" y="8731"/>
                </a:lnTo>
                <a:lnTo>
                  <a:pt x="3045" y="8621"/>
                </a:lnTo>
                <a:lnTo>
                  <a:pt x="3265" y="8474"/>
                </a:lnTo>
                <a:lnTo>
                  <a:pt x="3486" y="8254"/>
                </a:lnTo>
                <a:lnTo>
                  <a:pt x="3669" y="8034"/>
                </a:lnTo>
                <a:lnTo>
                  <a:pt x="3816" y="7814"/>
                </a:lnTo>
                <a:lnTo>
                  <a:pt x="3852" y="7740"/>
                </a:lnTo>
                <a:lnTo>
                  <a:pt x="3852" y="7667"/>
                </a:lnTo>
                <a:lnTo>
                  <a:pt x="3779" y="7557"/>
                </a:lnTo>
                <a:lnTo>
                  <a:pt x="3669" y="7484"/>
                </a:lnTo>
                <a:lnTo>
                  <a:pt x="3596" y="7484"/>
                </a:lnTo>
                <a:lnTo>
                  <a:pt x="3522" y="7520"/>
                </a:lnTo>
                <a:lnTo>
                  <a:pt x="3412" y="7484"/>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98" name="Shape 198"/>
          <p:cNvSpPr/>
          <p:nvPr/>
        </p:nvSpPr>
        <p:spPr>
          <a:xfrm>
            <a:off x="7662081" y="5390448"/>
            <a:ext cx="552209" cy="677016"/>
          </a:xfrm>
          <a:custGeom>
            <a:avLst/>
            <a:gdLst/>
            <a:ahLst/>
            <a:cxnLst/>
            <a:rect l="0" t="0" r="0" b="0"/>
            <a:pathLst>
              <a:path w="14601" h="17901" extrusionOk="0">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199" name="Shape 199"/>
          <p:cNvSpPr/>
          <p:nvPr/>
        </p:nvSpPr>
        <p:spPr>
          <a:xfrm>
            <a:off x="9418147" y="5509371"/>
            <a:ext cx="609091" cy="567451"/>
          </a:xfrm>
          <a:custGeom>
            <a:avLst/>
            <a:gdLst/>
            <a:ahLst/>
            <a:cxnLst/>
            <a:rect l="0" t="0" r="0" b="0"/>
            <a:pathLst>
              <a:path w="16105" h="15004" extrusionOk="0">
                <a:moveTo>
                  <a:pt x="13170" y="587"/>
                </a:moveTo>
                <a:lnTo>
                  <a:pt x="13206" y="624"/>
                </a:lnTo>
                <a:lnTo>
                  <a:pt x="13280" y="661"/>
                </a:lnTo>
                <a:lnTo>
                  <a:pt x="13353" y="697"/>
                </a:lnTo>
                <a:lnTo>
                  <a:pt x="13610" y="771"/>
                </a:lnTo>
                <a:lnTo>
                  <a:pt x="13830" y="844"/>
                </a:lnTo>
                <a:lnTo>
                  <a:pt x="14013" y="954"/>
                </a:lnTo>
                <a:lnTo>
                  <a:pt x="14160" y="1174"/>
                </a:lnTo>
                <a:lnTo>
                  <a:pt x="14307" y="1394"/>
                </a:lnTo>
                <a:lnTo>
                  <a:pt x="14343" y="1651"/>
                </a:lnTo>
                <a:lnTo>
                  <a:pt x="14307" y="1908"/>
                </a:lnTo>
                <a:lnTo>
                  <a:pt x="14233" y="2128"/>
                </a:lnTo>
                <a:lnTo>
                  <a:pt x="14087" y="2348"/>
                </a:lnTo>
                <a:lnTo>
                  <a:pt x="13903" y="2531"/>
                </a:lnTo>
                <a:lnTo>
                  <a:pt x="13683" y="2678"/>
                </a:lnTo>
                <a:lnTo>
                  <a:pt x="13463" y="2788"/>
                </a:lnTo>
                <a:lnTo>
                  <a:pt x="13170" y="2825"/>
                </a:lnTo>
                <a:lnTo>
                  <a:pt x="12840" y="2788"/>
                </a:lnTo>
                <a:lnTo>
                  <a:pt x="12656" y="2751"/>
                </a:lnTo>
                <a:lnTo>
                  <a:pt x="12546" y="2715"/>
                </a:lnTo>
                <a:lnTo>
                  <a:pt x="12436" y="2641"/>
                </a:lnTo>
                <a:lnTo>
                  <a:pt x="12363" y="2495"/>
                </a:lnTo>
                <a:lnTo>
                  <a:pt x="12289" y="2495"/>
                </a:lnTo>
                <a:lnTo>
                  <a:pt x="12253" y="2275"/>
                </a:lnTo>
                <a:lnTo>
                  <a:pt x="12253" y="2054"/>
                </a:lnTo>
                <a:lnTo>
                  <a:pt x="12253" y="1871"/>
                </a:lnTo>
                <a:lnTo>
                  <a:pt x="12289" y="1724"/>
                </a:lnTo>
                <a:lnTo>
                  <a:pt x="12399" y="1394"/>
                </a:lnTo>
                <a:lnTo>
                  <a:pt x="12583" y="1064"/>
                </a:lnTo>
                <a:lnTo>
                  <a:pt x="12840" y="807"/>
                </a:lnTo>
                <a:lnTo>
                  <a:pt x="12986" y="697"/>
                </a:lnTo>
                <a:lnTo>
                  <a:pt x="13170" y="587"/>
                </a:lnTo>
                <a:close/>
                <a:moveTo>
                  <a:pt x="9061" y="3338"/>
                </a:moveTo>
                <a:lnTo>
                  <a:pt x="9245" y="3412"/>
                </a:lnTo>
                <a:lnTo>
                  <a:pt x="9245" y="3448"/>
                </a:lnTo>
                <a:lnTo>
                  <a:pt x="9171" y="3632"/>
                </a:lnTo>
                <a:lnTo>
                  <a:pt x="9171" y="3668"/>
                </a:lnTo>
                <a:lnTo>
                  <a:pt x="9135" y="3632"/>
                </a:lnTo>
                <a:lnTo>
                  <a:pt x="9061" y="3522"/>
                </a:lnTo>
                <a:lnTo>
                  <a:pt x="8988" y="3448"/>
                </a:lnTo>
                <a:lnTo>
                  <a:pt x="8988" y="3412"/>
                </a:lnTo>
                <a:lnTo>
                  <a:pt x="8988" y="3375"/>
                </a:lnTo>
                <a:lnTo>
                  <a:pt x="9061" y="3338"/>
                </a:lnTo>
                <a:close/>
                <a:moveTo>
                  <a:pt x="14123" y="440"/>
                </a:moveTo>
                <a:lnTo>
                  <a:pt x="14233" y="477"/>
                </a:lnTo>
                <a:lnTo>
                  <a:pt x="14307" y="587"/>
                </a:lnTo>
                <a:lnTo>
                  <a:pt x="14417" y="661"/>
                </a:lnTo>
                <a:lnTo>
                  <a:pt x="14454" y="807"/>
                </a:lnTo>
                <a:lnTo>
                  <a:pt x="14527" y="807"/>
                </a:lnTo>
                <a:lnTo>
                  <a:pt x="14490" y="624"/>
                </a:lnTo>
                <a:lnTo>
                  <a:pt x="14454" y="477"/>
                </a:lnTo>
                <a:lnTo>
                  <a:pt x="14600" y="551"/>
                </a:lnTo>
                <a:lnTo>
                  <a:pt x="14784" y="624"/>
                </a:lnTo>
                <a:lnTo>
                  <a:pt x="14967" y="771"/>
                </a:lnTo>
                <a:lnTo>
                  <a:pt x="15114" y="881"/>
                </a:lnTo>
                <a:lnTo>
                  <a:pt x="15224" y="1064"/>
                </a:lnTo>
                <a:lnTo>
                  <a:pt x="15334" y="1211"/>
                </a:lnTo>
                <a:lnTo>
                  <a:pt x="15444" y="1578"/>
                </a:lnTo>
                <a:lnTo>
                  <a:pt x="15554" y="1944"/>
                </a:lnTo>
                <a:lnTo>
                  <a:pt x="15627" y="2385"/>
                </a:lnTo>
                <a:lnTo>
                  <a:pt x="15664" y="2568"/>
                </a:lnTo>
                <a:lnTo>
                  <a:pt x="15627" y="2788"/>
                </a:lnTo>
                <a:lnTo>
                  <a:pt x="15591" y="2972"/>
                </a:lnTo>
                <a:lnTo>
                  <a:pt x="15481" y="3118"/>
                </a:lnTo>
                <a:lnTo>
                  <a:pt x="15187" y="3412"/>
                </a:lnTo>
                <a:lnTo>
                  <a:pt x="14930" y="3595"/>
                </a:lnTo>
                <a:lnTo>
                  <a:pt x="14600" y="3705"/>
                </a:lnTo>
                <a:lnTo>
                  <a:pt x="14270" y="3779"/>
                </a:lnTo>
                <a:lnTo>
                  <a:pt x="13940" y="3815"/>
                </a:lnTo>
                <a:lnTo>
                  <a:pt x="13720" y="3779"/>
                </a:lnTo>
                <a:lnTo>
                  <a:pt x="13500" y="3742"/>
                </a:lnTo>
                <a:lnTo>
                  <a:pt x="13316" y="3668"/>
                </a:lnTo>
                <a:lnTo>
                  <a:pt x="13133" y="3595"/>
                </a:lnTo>
                <a:lnTo>
                  <a:pt x="12950" y="3485"/>
                </a:lnTo>
                <a:lnTo>
                  <a:pt x="12803" y="3338"/>
                </a:lnTo>
                <a:lnTo>
                  <a:pt x="12656" y="3192"/>
                </a:lnTo>
                <a:lnTo>
                  <a:pt x="12546" y="3045"/>
                </a:lnTo>
                <a:lnTo>
                  <a:pt x="12840" y="3118"/>
                </a:lnTo>
                <a:lnTo>
                  <a:pt x="13133" y="3155"/>
                </a:lnTo>
                <a:lnTo>
                  <a:pt x="13426" y="3118"/>
                </a:lnTo>
                <a:lnTo>
                  <a:pt x="13720" y="3045"/>
                </a:lnTo>
                <a:lnTo>
                  <a:pt x="13977" y="2935"/>
                </a:lnTo>
                <a:lnTo>
                  <a:pt x="14233" y="2751"/>
                </a:lnTo>
                <a:lnTo>
                  <a:pt x="14417" y="2495"/>
                </a:lnTo>
                <a:lnTo>
                  <a:pt x="14600" y="2238"/>
                </a:lnTo>
                <a:lnTo>
                  <a:pt x="14674" y="1981"/>
                </a:lnTo>
                <a:lnTo>
                  <a:pt x="14710" y="1724"/>
                </a:lnTo>
                <a:lnTo>
                  <a:pt x="14674" y="1468"/>
                </a:lnTo>
                <a:lnTo>
                  <a:pt x="14600" y="1211"/>
                </a:lnTo>
                <a:lnTo>
                  <a:pt x="14490" y="991"/>
                </a:lnTo>
                <a:lnTo>
                  <a:pt x="14343" y="771"/>
                </a:lnTo>
                <a:lnTo>
                  <a:pt x="14160" y="587"/>
                </a:lnTo>
                <a:lnTo>
                  <a:pt x="13940" y="440"/>
                </a:lnTo>
                <a:close/>
                <a:moveTo>
                  <a:pt x="13757" y="0"/>
                </a:moveTo>
                <a:lnTo>
                  <a:pt x="13610" y="74"/>
                </a:lnTo>
                <a:lnTo>
                  <a:pt x="13353" y="110"/>
                </a:lnTo>
                <a:lnTo>
                  <a:pt x="13133" y="147"/>
                </a:lnTo>
                <a:lnTo>
                  <a:pt x="12913" y="257"/>
                </a:lnTo>
                <a:lnTo>
                  <a:pt x="12729" y="404"/>
                </a:lnTo>
                <a:lnTo>
                  <a:pt x="12509" y="551"/>
                </a:lnTo>
                <a:lnTo>
                  <a:pt x="12363" y="734"/>
                </a:lnTo>
                <a:lnTo>
                  <a:pt x="12216" y="917"/>
                </a:lnTo>
                <a:lnTo>
                  <a:pt x="12069" y="1137"/>
                </a:lnTo>
                <a:lnTo>
                  <a:pt x="11996" y="1321"/>
                </a:lnTo>
                <a:lnTo>
                  <a:pt x="11922" y="1578"/>
                </a:lnTo>
                <a:lnTo>
                  <a:pt x="11849" y="1798"/>
                </a:lnTo>
                <a:lnTo>
                  <a:pt x="11849" y="2054"/>
                </a:lnTo>
                <a:lnTo>
                  <a:pt x="11849" y="2275"/>
                </a:lnTo>
                <a:lnTo>
                  <a:pt x="11886" y="2531"/>
                </a:lnTo>
                <a:lnTo>
                  <a:pt x="11959" y="2751"/>
                </a:lnTo>
                <a:lnTo>
                  <a:pt x="12033" y="2972"/>
                </a:lnTo>
                <a:lnTo>
                  <a:pt x="12143" y="3192"/>
                </a:lnTo>
                <a:lnTo>
                  <a:pt x="12253" y="3375"/>
                </a:lnTo>
                <a:lnTo>
                  <a:pt x="12399" y="3558"/>
                </a:lnTo>
                <a:lnTo>
                  <a:pt x="12583" y="3705"/>
                </a:lnTo>
                <a:lnTo>
                  <a:pt x="12766" y="3852"/>
                </a:lnTo>
                <a:lnTo>
                  <a:pt x="12986" y="3999"/>
                </a:lnTo>
                <a:lnTo>
                  <a:pt x="13206" y="4072"/>
                </a:lnTo>
                <a:lnTo>
                  <a:pt x="13426" y="4145"/>
                </a:lnTo>
                <a:lnTo>
                  <a:pt x="13683" y="4219"/>
                </a:lnTo>
                <a:lnTo>
                  <a:pt x="14123" y="4219"/>
                </a:lnTo>
                <a:lnTo>
                  <a:pt x="14564" y="4145"/>
                </a:lnTo>
                <a:lnTo>
                  <a:pt x="15004" y="3999"/>
                </a:lnTo>
                <a:lnTo>
                  <a:pt x="15371" y="3779"/>
                </a:lnTo>
                <a:lnTo>
                  <a:pt x="15591" y="3632"/>
                </a:lnTo>
                <a:lnTo>
                  <a:pt x="15737" y="3448"/>
                </a:lnTo>
                <a:lnTo>
                  <a:pt x="15884" y="3265"/>
                </a:lnTo>
                <a:lnTo>
                  <a:pt x="15994" y="3045"/>
                </a:lnTo>
                <a:lnTo>
                  <a:pt x="16067" y="2788"/>
                </a:lnTo>
                <a:lnTo>
                  <a:pt x="16104" y="2495"/>
                </a:lnTo>
                <a:lnTo>
                  <a:pt x="16067" y="2238"/>
                </a:lnTo>
                <a:lnTo>
                  <a:pt x="15994" y="1981"/>
                </a:lnTo>
                <a:lnTo>
                  <a:pt x="15884" y="1431"/>
                </a:lnTo>
                <a:lnTo>
                  <a:pt x="15774" y="1174"/>
                </a:lnTo>
                <a:lnTo>
                  <a:pt x="15664" y="954"/>
                </a:lnTo>
                <a:lnTo>
                  <a:pt x="15517" y="734"/>
                </a:lnTo>
                <a:lnTo>
                  <a:pt x="15371" y="551"/>
                </a:lnTo>
                <a:lnTo>
                  <a:pt x="15150" y="367"/>
                </a:lnTo>
                <a:lnTo>
                  <a:pt x="14930" y="220"/>
                </a:lnTo>
                <a:lnTo>
                  <a:pt x="14637" y="74"/>
                </a:lnTo>
                <a:lnTo>
                  <a:pt x="14270" y="0"/>
                </a:lnTo>
                <a:close/>
                <a:moveTo>
                  <a:pt x="11115" y="4549"/>
                </a:moveTo>
                <a:lnTo>
                  <a:pt x="11446" y="4842"/>
                </a:lnTo>
                <a:lnTo>
                  <a:pt x="11299" y="4952"/>
                </a:lnTo>
                <a:lnTo>
                  <a:pt x="11115" y="4916"/>
                </a:lnTo>
                <a:lnTo>
                  <a:pt x="10932" y="4916"/>
                </a:lnTo>
                <a:lnTo>
                  <a:pt x="10639" y="4952"/>
                </a:lnTo>
                <a:lnTo>
                  <a:pt x="10859" y="4732"/>
                </a:lnTo>
                <a:lnTo>
                  <a:pt x="11115" y="4549"/>
                </a:lnTo>
                <a:close/>
                <a:moveTo>
                  <a:pt x="6860" y="3632"/>
                </a:moveTo>
                <a:lnTo>
                  <a:pt x="7007" y="3668"/>
                </a:lnTo>
                <a:lnTo>
                  <a:pt x="7044" y="3705"/>
                </a:lnTo>
                <a:lnTo>
                  <a:pt x="7044" y="3742"/>
                </a:lnTo>
                <a:lnTo>
                  <a:pt x="7044" y="3779"/>
                </a:lnTo>
                <a:lnTo>
                  <a:pt x="7080" y="3852"/>
                </a:lnTo>
                <a:lnTo>
                  <a:pt x="7191" y="3889"/>
                </a:lnTo>
                <a:lnTo>
                  <a:pt x="7374" y="3889"/>
                </a:lnTo>
                <a:lnTo>
                  <a:pt x="7411" y="3925"/>
                </a:lnTo>
                <a:lnTo>
                  <a:pt x="7447" y="4035"/>
                </a:lnTo>
                <a:lnTo>
                  <a:pt x="7484" y="4145"/>
                </a:lnTo>
                <a:lnTo>
                  <a:pt x="7484" y="4255"/>
                </a:lnTo>
                <a:lnTo>
                  <a:pt x="7447" y="4512"/>
                </a:lnTo>
                <a:lnTo>
                  <a:pt x="7374" y="4769"/>
                </a:lnTo>
                <a:lnTo>
                  <a:pt x="7227" y="5026"/>
                </a:lnTo>
                <a:lnTo>
                  <a:pt x="7154" y="5136"/>
                </a:lnTo>
                <a:lnTo>
                  <a:pt x="7044" y="5209"/>
                </a:lnTo>
                <a:lnTo>
                  <a:pt x="6934" y="5246"/>
                </a:lnTo>
                <a:lnTo>
                  <a:pt x="6787" y="5246"/>
                </a:lnTo>
                <a:lnTo>
                  <a:pt x="6787" y="4989"/>
                </a:lnTo>
                <a:lnTo>
                  <a:pt x="6750" y="4769"/>
                </a:lnTo>
                <a:lnTo>
                  <a:pt x="6640" y="4549"/>
                </a:lnTo>
                <a:lnTo>
                  <a:pt x="6494" y="4329"/>
                </a:lnTo>
                <a:lnTo>
                  <a:pt x="6310" y="4145"/>
                </a:lnTo>
                <a:lnTo>
                  <a:pt x="6090" y="4035"/>
                </a:lnTo>
                <a:lnTo>
                  <a:pt x="6090" y="3925"/>
                </a:lnTo>
                <a:lnTo>
                  <a:pt x="6163" y="3852"/>
                </a:lnTo>
                <a:lnTo>
                  <a:pt x="6237" y="3779"/>
                </a:lnTo>
                <a:lnTo>
                  <a:pt x="6347" y="3742"/>
                </a:lnTo>
                <a:lnTo>
                  <a:pt x="6567" y="3705"/>
                </a:lnTo>
                <a:lnTo>
                  <a:pt x="6860" y="3632"/>
                </a:lnTo>
                <a:close/>
                <a:moveTo>
                  <a:pt x="6530" y="3192"/>
                </a:moveTo>
                <a:lnTo>
                  <a:pt x="6494" y="3228"/>
                </a:lnTo>
                <a:lnTo>
                  <a:pt x="6457" y="3302"/>
                </a:lnTo>
                <a:lnTo>
                  <a:pt x="6457" y="3338"/>
                </a:lnTo>
                <a:lnTo>
                  <a:pt x="6457" y="3412"/>
                </a:lnTo>
                <a:lnTo>
                  <a:pt x="6200" y="3485"/>
                </a:lnTo>
                <a:lnTo>
                  <a:pt x="5980" y="3558"/>
                </a:lnTo>
                <a:lnTo>
                  <a:pt x="5797" y="3742"/>
                </a:lnTo>
                <a:lnTo>
                  <a:pt x="5760" y="3815"/>
                </a:lnTo>
                <a:lnTo>
                  <a:pt x="5687" y="3925"/>
                </a:lnTo>
                <a:lnTo>
                  <a:pt x="5687" y="4035"/>
                </a:lnTo>
                <a:lnTo>
                  <a:pt x="5687" y="4072"/>
                </a:lnTo>
                <a:lnTo>
                  <a:pt x="5797" y="4219"/>
                </a:lnTo>
                <a:lnTo>
                  <a:pt x="5907" y="4292"/>
                </a:lnTo>
                <a:lnTo>
                  <a:pt x="6053" y="4365"/>
                </a:lnTo>
                <a:lnTo>
                  <a:pt x="6163" y="4439"/>
                </a:lnTo>
                <a:lnTo>
                  <a:pt x="6274" y="4512"/>
                </a:lnTo>
                <a:lnTo>
                  <a:pt x="6347" y="4622"/>
                </a:lnTo>
                <a:lnTo>
                  <a:pt x="6420" y="4769"/>
                </a:lnTo>
                <a:lnTo>
                  <a:pt x="6494" y="5026"/>
                </a:lnTo>
                <a:lnTo>
                  <a:pt x="6457" y="5282"/>
                </a:lnTo>
                <a:lnTo>
                  <a:pt x="6494" y="5392"/>
                </a:lnTo>
                <a:lnTo>
                  <a:pt x="6530" y="5466"/>
                </a:lnTo>
                <a:lnTo>
                  <a:pt x="6750" y="5539"/>
                </a:lnTo>
                <a:lnTo>
                  <a:pt x="6934" y="5539"/>
                </a:lnTo>
                <a:lnTo>
                  <a:pt x="7117" y="5503"/>
                </a:lnTo>
                <a:lnTo>
                  <a:pt x="7264" y="5429"/>
                </a:lnTo>
                <a:lnTo>
                  <a:pt x="7411" y="5282"/>
                </a:lnTo>
                <a:lnTo>
                  <a:pt x="7521" y="5136"/>
                </a:lnTo>
                <a:lnTo>
                  <a:pt x="7631" y="4952"/>
                </a:lnTo>
                <a:lnTo>
                  <a:pt x="7704" y="4769"/>
                </a:lnTo>
                <a:lnTo>
                  <a:pt x="7741" y="4585"/>
                </a:lnTo>
                <a:lnTo>
                  <a:pt x="7777" y="4365"/>
                </a:lnTo>
                <a:lnTo>
                  <a:pt x="7777" y="4145"/>
                </a:lnTo>
                <a:lnTo>
                  <a:pt x="7777" y="3925"/>
                </a:lnTo>
                <a:lnTo>
                  <a:pt x="7704" y="3779"/>
                </a:lnTo>
                <a:lnTo>
                  <a:pt x="7631" y="3668"/>
                </a:lnTo>
                <a:lnTo>
                  <a:pt x="7484" y="3595"/>
                </a:lnTo>
                <a:lnTo>
                  <a:pt x="7337" y="3595"/>
                </a:lnTo>
                <a:lnTo>
                  <a:pt x="7301" y="3485"/>
                </a:lnTo>
                <a:lnTo>
                  <a:pt x="7227" y="3448"/>
                </a:lnTo>
                <a:lnTo>
                  <a:pt x="7044" y="3375"/>
                </a:lnTo>
                <a:lnTo>
                  <a:pt x="6824" y="3302"/>
                </a:lnTo>
                <a:lnTo>
                  <a:pt x="6677" y="3228"/>
                </a:lnTo>
                <a:lnTo>
                  <a:pt x="6567" y="3192"/>
                </a:lnTo>
                <a:close/>
                <a:moveTo>
                  <a:pt x="11739" y="5136"/>
                </a:moveTo>
                <a:lnTo>
                  <a:pt x="12179" y="5686"/>
                </a:lnTo>
                <a:lnTo>
                  <a:pt x="11776" y="5796"/>
                </a:lnTo>
                <a:lnTo>
                  <a:pt x="11409" y="6016"/>
                </a:lnTo>
                <a:lnTo>
                  <a:pt x="11042" y="6236"/>
                </a:lnTo>
                <a:lnTo>
                  <a:pt x="10895" y="6383"/>
                </a:lnTo>
                <a:lnTo>
                  <a:pt x="10785" y="6566"/>
                </a:lnTo>
                <a:lnTo>
                  <a:pt x="10749" y="6640"/>
                </a:lnTo>
                <a:lnTo>
                  <a:pt x="10785" y="6676"/>
                </a:lnTo>
                <a:lnTo>
                  <a:pt x="10859" y="6713"/>
                </a:lnTo>
                <a:lnTo>
                  <a:pt x="10932" y="6713"/>
                </a:lnTo>
                <a:lnTo>
                  <a:pt x="11262" y="6493"/>
                </a:lnTo>
                <a:lnTo>
                  <a:pt x="11556" y="6310"/>
                </a:lnTo>
                <a:lnTo>
                  <a:pt x="11849" y="6199"/>
                </a:lnTo>
                <a:lnTo>
                  <a:pt x="12143" y="6089"/>
                </a:lnTo>
                <a:lnTo>
                  <a:pt x="12253" y="6053"/>
                </a:lnTo>
                <a:lnTo>
                  <a:pt x="12363" y="6016"/>
                </a:lnTo>
                <a:lnTo>
                  <a:pt x="12399" y="5979"/>
                </a:lnTo>
                <a:lnTo>
                  <a:pt x="12619" y="6456"/>
                </a:lnTo>
                <a:lnTo>
                  <a:pt x="12840" y="6896"/>
                </a:lnTo>
                <a:lnTo>
                  <a:pt x="12803" y="6933"/>
                </a:lnTo>
                <a:lnTo>
                  <a:pt x="12326" y="7043"/>
                </a:lnTo>
                <a:lnTo>
                  <a:pt x="11812" y="7117"/>
                </a:lnTo>
                <a:lnTo>
                  <a:pt x="11299" y="7117"/>
                </a:lnTo>
                <a:lnTo>
                  <a:pt x="10749" y="7080"/>
                </a:lnTo>
                <a:lnTo>
                  <a:pt x="10675" y="7117"/>
                </a:lnTo>
                <a:lnTo>
                  <a:pt x="10639" y="7153"/>
                </a:lnTo>
                <a:lnTo>
                  <a:pt x="10639" y="7227"/>
                </a:lnTo>
                <a:lnTo>
                  <a:pt x="10712" y="7300"/>
                </a:lnTo>
                <a:lnTo>
                  <a:pt x="10932" y="7373"/>
                </a:lnTo>
                <a:lnTo>
                  <a:pt x="11189" y="7447"/>
                </a:lnTo>
                <a:lnTo>
                  <a:pt x="11702" y="7483"/>
                </a:lnTo>
                <a:lnTo>
                  <a:pt x="11959" y="7483"/>
                </a:lnTo>
                <a:lnTo>
                  <a:pt x="12216" y="7447"/>
                </a:lnTo>
                <a:lnTo>
                  <a:pt x="12583" y="7373"/>
                </a:lnTo>
                <a:lnTo>
                  <a:pt x="12693" y="7373"/>
                </a:lnTo>
                <a:lnTo>
                  <a:pt x="12766" y="7337"/>
                </a:lnTo>
                <a:lnTo>
                  <a:pt x="12803" y="7410"/>
                </a:lnTo>
                <a:lnTo>
                  <a:pt x="12840" y="7447"/>
                </a:lnTo>
                <a:lnTo>
                  <a:pt x="12876" y="7483"/>
                </a:lnTo>
                <a:lnTo>
                  <a:pt x="12986" y="7520"/>
                </a:lnTo>
                <a:lnTo>
                  <a:pt x="13023" y="7777"/>
                </a:lnTo>
                <a:lnTo>
                  <a:pt x="13060" y="8070"/>
                </a:lnTo>
                <a:lnTo>
                  <a:pt x="12986" y="8107"/>
                </a:lnTo>
                <a:lnTo>
                  <a:pt x="12693" y="7997"/>
                </a:lnTo>
                <a:lnTo>
                  <a:pt x="12473" y="7887"/>
                </a:lnTo>
                <a:lnTo>
                  <a:pt x="12253" y="7777"/>
                </a:lnTo>
                <a:lnTo>
                  <a:pt x="11886" y="7777"/>
                </a:lnTo>
                <a:lnTo>
                  <a:pt x="11776" y="7813"/>
                </a:lnTo>
                <a:lnTo>
                  <a:pt x="11226" y="7777"/>
                </a:lnTo>
                <a:lnTo>
                  <a:pt x="10895" y="7740"/>
                </a:lnTo>
                <a:lnTo>
                  <a:pt x="10749" y="7740"/>
                </a:lnTo>
                <a:lnTo>
                  <a:pt x="10675" y="7703"/>
                </a:lnTo>
                <a:lnTo>
                  <a:pt x="10565" y="7483"/>
                </a:lnTo>
                <a:lnTo>
                  <a:pt x="10529" y="7483"/>
                </a:lnTo>
                <a:lnTo>
                  <a:pt x="10529" y="7520"/>
                </a:lnTo>
                <a:lnTo>
                  <a:pt x="10529" y="7887"/>
                </a:lnTo>
                <a:lnTo>
                  <a:pt x="10529" y="7960"/>
                </a:lnTo>
                <a:lnTo>
                  <a:pt x="10602" y="7997"/>
                </a:lnTo>
                <a:lnTo>
                  <a:pt x="11042" y="8107"/>
                </a:lnTo>
                <a:lnTo>
                  <a:pt x="11482" y="8144"/>
                </a:lnTo>
                <a:lnTo>
                  <a:pt x="11482" y="8327"/>
                </a:lnTo>
                <a:lnTo>
                  <a:pt x="11519" y="8474"/>
                </a:lnTo>
                <a:lnTo>
                  <a:pt x="11592" y="8547"/>
                </a:lnTo>
                <a:lnTo>
                  <a:pt x="11629" y="8584"/>
                </a:lnTo>
                <a:lnTo>
                  <a:pt x="11776" y="8657"/>
                </a:lnTo>
                <a:lnTo>
                  <a:pt x="11959" y="8767"/>
                </a:lnTo>
                <a:lnTo>
                  <a:pt x="11409" y="8657"/>
                </a:lnTo>
                <a:lnTo>
                  <a:pt x="10969" y="8474"/>
                </a:lnTo>
                <a:lnTo>
                  <a:pt x="10712" y="8437"/>
                </a:lnTo>
                <a:lnTo>
                  <a:pt x="10455" y="8400"/>
                </a:lnTo>
                <a:lnTo>
                  <a:pt x="10198" y="8217"/>
                </a:lnTo>
                <a:lnTo>
                  <a:pt x="10052" y="8180"/>
                </a:lnTo>
                <a:lnTo>
                  <a:pt x="9942" y="8144"/>
                </a:lnTo>
                <a:lnTo>
                  <a:pt x="9722" y="8180"/>
                </a:lnTo>
                <a:lnTo>
                  <a:pt x="9575" y="8254"/>
                </a:lnTo>
                <a:lnTo>
                  <a:pt x="9465" y="8364"/>
                </a:lnTo>
                <a:lnTo>
                  <a:pt x="9355" y="8510"/>
                </a:lnTo>
                <a:lnTo>
                  <a:pt x="9245" y="8584"/>
                </a:lnTo>
                <a:lnTo>
                  <a:pt x="9098" y="8620"/>
                </a:lnTo>
                <a:lnTo>
                  <a:pt x="8841" y="8584"/>
                </a:lnTo>
                <a:lnTo>
                  <a:pt x="8621" y="8620"/>
                </a:lnTo>
                <a:lnTo>
                  <a:pt x="8401" y="8694"/>
                </a:lnTo>
                <a:lnTo>
                  <a:pt x="8181" y="8804"/>
                </a:lnTo>
                <a:lnTo>
                  <a:pt x="7924" y="8804"/>
                </a:lnTo>
                <a:lnTo>
                  <a:pt x="7851" y="8767"/>
                </a:lnTo>
                <a:lnTo>
                  <a:pt x="7814" y="8730"/>
                </a:lnTo>
                <a:lnTo>
                  <a:pt x="7814" y="8694"/>
                </a:lnTo>
                <a:lnTo>
                  <a:pt x="7887" y="8620"/>
                </a:lnTo>
                <a:lnTo>
                  <a:pt x="7998" y="8510"/>
                </a:lnTo>
                <a:lnTo>
                  <a:pt x="8144" y="8437"/>
                </a:lnTo>
                <a:lnTo>
                  <a:pt x="8401" y="8327"/>
                </a:lnTo>
                <a:lnTo>
                  <a:pt x="8731" y="8180"/>
                </a:lnTo>
                <a:lnTo>
                  <a:pt x="8915" y="8070"/>
                </a:lnTo>
                <a:lnTo>
                  <a:pt x="9025" y="7924"/>
                </a:lnTo>
                <a:lnTo>
                  <a:pt x="9135" y="7777"/>
                </a:lnTo>
                <a:lnTo>
                  <a:pt x="9208" y="7630"/>
                </a:lnTo>
                <a:lnTo>
                  <a:pt x="9208" y="7447"/>
                </a:lnTo>
                <a:lnTo>
                  <a:pt x="9171" y="7227"/>
                </a:lnTo>
                <a:lnTo>
                  <a:pt x="9098" y="7117"/>
                </a:lnTo>
                <a:lnTo>
                  <a:pt x="8988" y="7006"/>
                </a:lnTo>
                <a:lnTo>
                  <a:pt x="8841" y="6896"/>
                </a:lnTo>
                <a:lnTo>
                  <a:pt x="8694" y="6860"/>
                </a:lnTo>
                <a:lnTo>
                  <a:pt x="8548" y="6823"/>
                </a:lnTo>
                <a:lnTo>
                  <a:pt x="8401" y="6823"/>
                </a:lnTo>
                <a:lnTo>
                  <a:pt x="8254" y="6860"/>
                </a:lnTo>
                <a:lnTo>
                  <a:pt x="8108" y="6933"/>
                </a:lnTo>
                <a:lnTo>
                  <a:pt x="7924" y="7117"/>
                </a:lnTo>
                <a:lnTo>
                  <a:pt x="7924" y="7117"/>
                </a:lnTo>
                <a:lnTo>
                  <a:pt x="7998" y="6970"/>
                </a:lnTo>
                <a:lnTo>
                  <a:pt x="8108" y="6860"/>
                </a:lnTo>
                <a:lnTo>
                  <a:pt x="8291" y="6603"/>
                </a:lnTo>
                <a:lnTo>
                  <a:pt x="8511" y="6383"/>
                </a:lnTo>
                <a:lnTo>
                  <a:pt x="8768" y="6126"/>
                </a:lnTo>
                <a:lnTo>
                  <a:pt x="8951" y="5943"/>
                </a:lnTo>
                <a:lnTo>
                  <a:pt x="9135" y="5796"/>
                </a:lnTo>
                <a:lnTo>
                  <a:pt x="9171" y="5796"/>
                </a:lnTo>
                <a:lnTo>
                  <a:pt x="9391" y="5759"/>
                </a:lnTo>
                <a:lnTo>
                  <a:pt x="9612" y="5686"/>
                </a:lnTo>
                <a:lnTo>
                  <a:pt x="10052" y="5539"/>
                </a:lnTo>
                <a:lnTo>
                  <a:pt x="10455" y="5356"/>
                </a:lnTo>
                <a:lnTo>
                  <a:pt x="10639" y="5282"/>
                </a:lnTo>
                <a:lnTo>
                  <a:pt x="10895" y="5246"/>
                </a:lnTo>
                <a:lnTo>
                  <a:pt x="10895" y="5246"/>
                </a:lnTo>
                <a:lnTo>
                  <a:pt x="10602" y="5503"/>
                </a:lnTo>
                <a:lnTo>
                  <a:pt x="10492" y="5649"/>
                </a:lnTo>
                <a:lnTo>
                  <a:pt x="10419" y="5833"/>
                </a:lnTo>
                <a:lnTo>
                  <a:pt x="10455" y="5869"/>
                </a:lnTo>
                <a:lnTo>
                  <a:pt x="10639" y="5796"/>
                </a:lnTo>
                <a:lnTo>
                  <a:pt x="10822" y="5723"/>
                </a:lnTo>
                <a:lnTo>
                  <a:pt x="11152" y="5503"/>
                </a:lnTo>
                <a:lnTo>
                  <a:pt x="11739" y="5136"/>
                </a:lnTo>
                <a:close/>
                <a:moveTo>
                  <a:pt x="11996" y="8254"/>
                </a:moveTo>
                <a:lnTo>
                  <a:pt x="12546" y="8400"/>
                </a:lnTo>
                <a:lnTo>
                  <a:pt x="12729" y="8584"/>
                </a:lnTo>
                <a:lnTo>
                  <a:pt x="12803" y="8620"/>
                </a:lnTo>
                <a:lnTo>
                  <a:pt x="12876" y="8657"/>
                </a:lnTo>
                <a:lnTo>
                  <a:pt x="12950" y="8620"/>
                </a:lnTo>
                <a:lnTo>
                  <a:pt x="13023" y="8584"/>
                </a:lnTo>
                <a:lnTo>
                  <a:pt x="12950" y="9024"/>
                </a:lnTo>
                <a:lnTo>
                  <a:pt x="12509" y="8914"/>
                </a:lnTo>
                <a:lnTo>
                  <a:pt x="12399" y="8657"/>
                </a:lnTo>
                <a:lnTo>
                  <a:pt x="12216" y="8474"/>
                </a:lnTo>
                <a:lnTo>
                  <a:pt x="12033" y="8327"/>
                </a:lnTo>
                <a:lnTo>
                  <a:pt x="11959" y="8290"/>
                </a:lnTo>
                <a:lnTo>
                  <a:pt x="11996" y="8254"/>
                </a:lnTo>
                <a:close/>
                <a:moveTo>
                  <a:pt x="10932" y="8841"/>
                </a:moveTo>
                <a:lnTo>
                  <a:pt x="11519" y="9097"/>
                </a:lnTo>
                <a:lnTo>
                  <a:pt x="12106" y="9244"/>
                </a:lnTo>
                <a:lnTo>
                  <a:pt x="12033" y="9391"/>
                </a:lnTo>
                <a:lnTo>
                  <a:pt x="11922" y="9537"/>
                </a:lnTo>
                <a:lnTo>
                  <a:pt x="11776" y="9611"/>
                </a:lnTo>
                <a:lnTo>
                  <a:pt x="11702" y="9611"/>
                </a:lnTo>
                <a:lnTo>
                  <a:pt x="11629" y="9574"/>
                </a:lnTo>
                <a:lnTo>
                  <a:pt x="11519" y="9537"/>
                </a:lnTo>
                <a:lnTo>
                  <a:pt x="11409" y="9427"/>
                </a:lnTo>
                <a:lnTo>
                  <a:pt x="11226" y="9244"/>
                </a:lnTo>
                <a:lnTo>
                  <a:pt x="10932" y="8841"/>
                </a:lnTo>
                <a:close/>
                <a:moveTo>
                  <a:pt x="12509" y="9354"/>
                </a:moveTo>
                <a:lnTo>
                  <a:pt x="12876" y="9391"/>
                </a:lnTo>
                <a:lnTo>
                  <a:pt x="12656" y="10161"/>
                </a:lnTo>
                <a:lnTo>
                  <a:pt x="12583" y="10088"/>
                </a:lnTo>
                <a:lnTo>
                  <a:pt x="12363" y="10088"/>
                </a:lnTo>
                <a:lnTo>
                  <a:pt x="12216" y="10051"/>
                </a:lnTo>
                <a:lnTo>
                  <a:pt x="11886" y="9978"/>
                </a:lnTo>
                <a:lnTo>
                  <a:pt x="12106" y="9868"/>
                </a:lnTo>
                <a:lnTo>
                  <a:pt x="12289" y="9758"/>
                </a:lnTo>
                <a:lnTo>
                  <a:pt x="12399" y="9574"/>
                </a:lnTo>
                <a:lnTo>
                  <a:pt x="12509" y="9354"/>
                </a:lnTo>
                <a:close/>
                <a:moveTo>
                  <a:pt x="10382" y="9721"/>
                </a:moveTo>
                <a:lnTo>
                  <a:pt x="11409" y="10161"/>
                </a:lnTo>
                <a:lnTo>
                  <a:pt x="11922" y="10381"/>
                </a:lnTo>
                <a:lnTo>
                  <a:pt x="12253" y="10491"/>
                </a:lnTo>
                <a:lnTo>
                  <a:pt x="12399" y="10491"/>
                </a:lnTo>
                <a:lnTo>
                  <a:pt x="12509" y="10455"/>
                </a:lnTo>
                <a:lnTo>
                  <a:pt x="12326" y="10968"/>
                </a:lnTo>
                <a:lnTo>
                  <a:pt x="12033" y="10858"/>
                </a:lnTo>
                <a:lnTo>
                  <a:pt x="11886" y="10785"/>
                </a:lnTo>
                <a:lnTo>
                  <a:pt x="11776" y="10711"/>
                </a:lnTo>
                <a:lnTo>
                  <a:pt x="11519" y="10528"/>
                </a:lnTo>
                <a:lnTo>
                  <a:pt x="11409" y="10418"/>
                </a:lnTo>
                <a:lnTo>
                  <a:pt x="11262" y="10344"/>
                </a:lnTo>
                <a:lnTo>
                  <a:pt x="11079" y="10308"/>
                </a:lnTo>
                <a:lnTo>
                  <a:pt x="10895" y="10271"/>
                </a:lnTo>
                <a:lnTo>
                  <a:pt x="10492" y="10234"/>
                </a:lnTo>
                <a:lnTo>
                  <a:pt x="10455" y="9978"/>
                </a:lnTo>
                <a:lnTo>
                  <a:pt x="10382" y="9721"/>
                </a:lnTo>
                <a:close/>
                <a:moveTo>
                  <a:pt x="10455" y="10528"/>
                </a:moveTo>
                <a:lnTo>
                  <a:pt x="10785" y="10601"/>
                </a:lnTo>
                <a:lnTo>
                  <a:pt x="10969" y="10638"/>
                </a:lnTo>
                <a:lnTo>
                  <a:pt x="11115" y="10711"/>
                </a:lnTo>
                <a:lnTo>
                  <a:pt x="11336" y="10821"/>
                </a:lnTo>
                <a:lnTo>
                  <a:pt x="11519" y="10968"/>
                </a:lnTo>
                <a:lnTo>
                  <a:pt x="11702" y="11115"/>
                </a:lnTo>
                <a:lnTo>
                  <a:pt x="11886" y="11262"/>
                </a:lnTo>
                <a:lnTo>
                  <a:pt x="12106" y="11335"/>
                </a:lnTo>
                <a:lnTo>
                  <a:pt x="11739" y="11922"/>
                </a:lnTo>
                <a:lnTo>
                  <a:pt x="11629" y="11922"/>
                </a:lnTo>
                <a:lnTo>
                  <a:pt x="11482" y="11885"/>
                </a:lnTo>
                <a:lnTo>
                  <a:pt x="11226" y="11738"/>
                </a:lnTo>
                <a:lnTo>
                  <a:pt x="10565" y="11482"/>
                </a:lnTo>
                <a:lnTo>
                  <a:pt x="10272" y="11335"/>
                </a:lnTo>
                <a:lnTo>
                  <a:pt x="10382" y="10968"/>
                </a:lnTo>
                <a:lnTo>
                  <a:pt x="10455" y="10601"/>
                </a:lnTo>
                <a:lnTo>
                  <a:pt x="10455" y="10528"/>
                </a:lnTo>
                <a:close/>
                <a:moveTo>
                  <a:pt x="10125" y="11665"/>
                </a:moveTo>
                <a:lnTo>
                  <a:pt x="10785" y="11958"/>
                </a:lnTo>
                <a:lnTo>
                  <a:pt x="11115" y="12142"/>
                </a:lnTo>
                <a:lnTo>
                  <a:pt x="11299" y="12215"/>
                </a:lnTo>
                <a:lnTo>
                  <a:pt x="11482" y="12289"/>
                </a:lnTo>
                <a:lnTo>
                  <a:pt x="11226" y="12655"/>
                </a:lnTo>
                <a:lnTo>
                  <a:pt x="10895" y="12545"/>
                </a:lnTo>
                <a:lnTo>
                  <a:pt x="10455" y="12399"/>
                </a:lnTo>
                <a:lnTo>
                  <a:pt x="10052" y="12252"/>
                </a:lnTo>
                <a:lnTo>
                  <a:pt x="9868" y="12142"/>
                </a:lnTo>
                <a:lnTo>
                  <a:pt x="10125" y="11665"/>
                </a:lnTo>
                <a:close/>
                <a:moveTo>
                  <a:pt x="9355" y="9574"/>
                </a:moveTo>
                <a:lnTo>
                  <a:pt x="9575" y="9611"/>
                </a:lnTo>
                <a:lnTo>
                  <a:pt x="9795" y="9648"/>
                </a:lnTo>
                <a:lnTo>
                  <a:pt x="9978" y="9758"/>
                </a:lnTo>
                <a:lnTo>
                  <a:pt x="10052" y="9868"/>
                </a:lnTo>
                <a:lnTo>
                  <a:pt x="10088" y="9941"/>
                </a:lnTo>
                <a:lnTo>
                  <a:pt x="10125" y="10088"/>
                </a:lnTo>
                <a:lnTo>
                  <a:pt x="10125" y="10198"/>
                </a:lnTo>
                <a:lnTo>
                  <a:pt x="9832" y="10161"/>
                </a:lnTo>
                <a:lnTo>
                  <a:pt x="9795" y="10198"/>
                </a:lnTo>
                <a:lnTo>
                  <a:pt x="9795" y="10234"/>
                </a:lnTo>
                <a:lnTo>
                  <a:pt x="9942" y="10344"/>
                </a:lnTo>
                <a:lnTo>
                  <a:pt x="10088" y="10455"/>
                </a:lnTo>
                <a:lnTo>
                  <a:pt x="10015" y="10785"/>
                </a:lnTo>
                <a:lnTo>
                  <a:pt x="9942" y="11078"/>
                </a:lnTo>
                <a:lnTo>
                  <a:pt x="9905" y="11188"/>
                </a:lnTo>
                <a:lnTo>
                  <a:pt x="9648" y="11115"/>
                </a:lnTo>
                <a:lnTo>
                  <a:pt x="9391" y="11078"/>
                </a:lnTo>
                <a:lnTo>
                  <a:pt x="9355" y="11078"/>
                </a:lnTo>
                <a:lnTo>
                  <a:pt x="9318" y="11115"/>
                </a:lnTo>
                <a:lnTo>
                  <a:pt x="9318" y="11151"/>
                </a:lnTo>
                <a:lnTo>
                  <a:pt x="9355" y="11188"/>
                </a:lnTo>
                <a:lnTo>
                  <a:pt x="9538" y="11372"/>
                </a:lnTo>
                <a:lnTo>
                  <a:pt x="9795" y="11518"/>
                </a:lnTo>
                <a:lnTo>
                  <a:pt x="9501" y="11995"/>
                </a:lnTo>
                <a:lnTo>
                  <a:pt x="9061" y="11812"/>
                </a:lnTo>
                <a:lnTo>
                  <a:pt x="8584" y="11628"/>
                </a:lnTo>
                <a:lnTo>
                  <a:pt x="8548" y="11628"/>
                </a:lnTo>
                <a:lnTo>
                  <a:pt x="8548" y="11702"/>
                </a:lnTo>
                <a:lnTo>
                  <a:pt x="8731" y="11848"/>
                </a:lnTo>
                <a:lnTo>
                  <a:pt x="8915" y="12032"/>
                </a:lnTo>
                <a:lnTo>
                  <a:pt x="9318" y="12289"/>
                </a:lnTo>
                <a:lnTo>
                  <a:pt x="9061" y="12582"/>
                </a:lnTo>
                <a:lnTo>
                  <a:pt x="8805" y="12802"/>
                </a:lnTo>
                <a:lnTo>
                  <a:pt x="8548" y="12692"/>
                </a:lnTo>
                <a:lnTo>
                  <a:pt x="8401" y="12069"/>
                </a:lnTo>
                <a:lnTo>
                  <a:pt x="8291" y="11445"/>
                </a:lnTo>
                <a:lnTo>
                  <a:pt x="8218" y="11298"/>
                </a:lnTo>
                <a:lnTo>
                  <a:pt x="8144" y="11188"/>
                </a:lnTo>
                <a:lnTo>
                  <a:pt x="8034" y="11115"/>
                </a:lnTo>
                <a:lnTo>
                  <a:pt x="7374" y="11115"/>
                </a:lnTo>
                <a:lnTo>
                  <a:pt x="7264" y="11078"/>
                </a:lnTo>
                <a:lnTo>
                  <a:pt x="7154" y="11041"/>
                </a:lnTo>
                <a:lnTo>
                  <a:pt x="7007" y="10895"/>
                </a:lnTo>
                <a:lnTo>
                  <a:pt x="6897" y="10675"/>
                </a:lnTo>
                <a:lnTo>
                  <a:pt x="6860" y="10455"/>
                </a:lnTo>
                <a:lnTo>
                  <a:pt x="6860" y="10344"/>
                </a:lnTo>
                <a:lnTo>
                  <a:pt x="6897" y="10234"/>
                </a:lnTo>
                <a:lnTo>
                  <a:pt x="6934" y="10124"/>
                </a:lnTo>
                <a:lnTo>
                  <a:pt x="7007" y="10051"/>
                </a:lnTo>
                <a:lnTo>
                  <a:pt x="7227" y="9978"/>
                </a:lnTo>
                <a:lnTo>
                  <a:pt x="7447" y="9904"/>
                </a:lnTo>
                <a:lnTo>
                  <a:pt x="8328" y="9721"/>
                </a:lnTo>
                <a:lnTo>
                  <a:pt x="8401" y="9758"/>
                </a:lnTo>
                <a:lnTo>
                  <a:pt x="8548" y="9758"/>
                </a:lnTo>
                <a:lnTo>
                  <a:pt x="8841" y="9648"/>
                </a:lnTo>
                <a:lnTo>
                  <a:pt x="9135" y="9574"/>
                </a:lnTo>
                <a:close/>
                <a:moveTo>
                  <a:pt x="1028" y="7373"/>
                </a:moveTo>
                <a:lnTo>
                  <a:pt x="1028" y="7887"/>
                </a:lnTo>
                <a:lnTo>
                  <a:pt x="1101" y="8437"/>
                </a:lnTo>
                <a:lnTo>
                  <a:pt x="1138" y="8474"/>
                </a:lnTo>
                <a:lnTo>
                  <a:pt x="1211" y="8510"/>
                </a:lnTo>
                <a:lnTo>
                  <a:pt x="1285" y="8510"/>
                </a:lnTo>
                <a:lnTo>
                  <a:pt x="1358" y="8474"/>
                </a:lnTo>
                <a:lnTo>
                  <a:pt x="1872" y="8070"/>
                </a:lnTo>
                <a:lnTo>
                  <a:pt x="1945" y="8951"/>
                </a:lnTo>
                <a:lnTo>
                  <a:pt x="1982" y="9611"/>
                </a:lnTo>
                <a:lnTo>
                  <a:pt x="1982" y="9758"/>
                </a:lnTo>
                <a:lnTo>
                  <a:pt x="1982" y="9904"/>
                </a:lnTo>
                <a:lnTo>
                  <a:pt x="1872" y="10014"/>
                </a:lnTo>
                <a:lnTo>
                  <a:pt x="1762" y="10088"/>
                </a:lnTo>
                <a:lnTo>
                  <a:pt x="1615" y="10271"/>
                </a:lnTo>
                <a:lnTo>
                  <a:pt x="1505" y="10455"/>
                </a:lnTo>
                <a:lnTo>
                  <a:pt x="1468" y="10638"/>
                </a:lnTo>
                <a:lnTo>
                  <a:pt x="1468" y="10858"/>
                </a:lnTo>
                <a:lnTo>
                  <a:pt x="1505" y="11078"/>
                </a:lnTo>
                <a:lnTo>
                  <a:pt x="1578" y="11298"/>
                </a:lnTo>
                <a:lnTo>
                  <a:pt x="1688" y="11702"/>
                </a:lnTo>
                <a:lnTo>
                  <a:pt x="2165" y="12876"/>
                </a:lnTo>
                <a:lnTo>
                  <a:pt x="1835" y="12509"/>
                </a:lnTo>
                <a:lnTo>
                  <a:pt x="1505" y="12142"/>
                </a:lnTo>
                <a:lnTo>
                  <a:pt x="1211" y="11665"/>
                </a:lnTo>
                <a:lnTo>
                  <a:pt x="918" y="11188"/>
                </a:lnTo>
                <a:lnTo>
                  <a:pt x="735" y="10675"/>
                </a:lnTo>
                <a:lnTo>
                  <a:pt x="588" y="10161"/>
                </a:lnTo>
                <a:lnTo>
                  <a:pt x="551" y="9831"/>
                </a:lnTo>
                <a:lnTo>
                  <a:pt x="514" y="9501"/>
                </a:lnTo>
                <a:lnTo>
                  <a:pt x="551" y="9171"/>
                </a:lnTo>
                <a:lnTo>
                  <a:pt x="588" y="8841"/>
                </a:lnTo>
                <a:lnTo>
                  <a:pt x="771" y="8180"/>
                </a:lnTo>
                <a:lnTo>
                  <a:pt x="955" y="7557"/>
                </a:lnTo>
                <a:lnTo>
                  <a:pt x="1028" y="7373"/>
                </a:lnTo>
                <a:close/>
                <a:moveTo>
                  <a:pt x="9612" y="12472"/>
                </a:moveTo>
                <a:lnTo>
                  <a:pt x="9942" y="12619"/>
                </a:lnTo>
                <a:lnTo>
                  <a:pt x="10675" y="12912"/>
                </a:lnTo>
                <a:lnTo>
                  <a:pt x="10895" y="12986"/>
                </a:lnTo>
                <a:lnTo>
                  <a:pt x="10529" y="13316"/>
                </a:lnTo>
                <a:lnTo>
                  <a:pt x="10162" y="13609"/>
                </a:lnTo>
                <a:lnTo>
                  <a:pt x="9685" y="13279"/>
                </a:lnTo>
                <a:lnTo>
                  <a:pt x="9171" y="12986"/>
                </a:lnTo>
                <a:lnTo>
                  <a:pt x="9391" y="12729"/>
                </a:lnTo>
                <a:lnTo>
                  <a:pt x="9612" y="12472"/>
                </a:lnTo>
                <a:close/>
                <a:moveTo>
                  <a:pt x="2569" y="5209"/>
                </a:moveTo>
                <a:lnTo>
                  <a:pt x="2899" y="5319"/>
                </a:lnTo>
                <a:lnTo>
                  <a:pt x="3266" y="5356"/>
                </a:lnTo>
                <a:lnTo>
                  <a:pt x="3999" y="5356"/>
                </a:lnTo>
                <a:lnTo>
                  <a:pt x="4733" y="5429"/>
                </a:lnTo>
                <a:lnTo>
                  <a:pt x="5467" y="5539"/>
                </a:lnTo>
                <a:lnTo>
                  <a:pt x="5320" y="5649"/>
                </a:lnTo>
                <a:lnTo>
                  <a:pt x="5173" y="5723"/>
                </a:lnTo>
                <a:lnTo>
                  <a:pt x="4880" y="5833"/>
                </a:lnTo>
                <a:lnTo>
                  <a:pt x="4696" y="5943"/>
                </a:lnTo>
                <a:lnTo>
                  <a:pt x="4513" y="6053"/>
                </a:lnTo>
                <a:lnTo>
                  <a:pt x="4366" y="6236"/>
                </a:lnTo>
                <a:lnTo>
                  <a:pt x="4293" y="6420"/>
                </a:lnTo>
                <a:lnTo>
                  <a:pt x="4256" y="6493"/>
                </a:lnTo>
                <a:lnTo>
                  <a:pt x="4293" y="6603"/>
                </a:lnTo>
                <a:lnTo>
                  <a:pt x="4329" y="6676"/>
                </a:lnTo>
                <a:lnTo>
                  <a:pt x="4366" y="6750"/>
                </a:lnTo>
                <a:lnTo>
                  <a:pt x="4439" y="6823"/>
                </a:lnTo>
                <a:lnTo>
                  <a:pt x="4549" y="6823"/>
                </a:lnTo>
                <a:lnTo>
                  <a:pt x="4660" y="6860"/>
                </a:lnTo>
                <a:lnTo>
                  <a:pt x="4696" y="6933"/>
                </a:lnTo>
                <a:lnTo>
                  <a:pt x="4733" y="7117"/>
                </a:lnTo>
                <a:lnTo>
                  <a:pt x="4770" y="7300"/>
                </a:lnTo>
                <a:lnTo>
                  <a:pt x="4770" y="7667"/>
                </a:lnTo>
                <a:lnTo>
                  <a:pt x="4806" y="7813"/>
                </a:lnTo>
                <a:lnTo>
                  <a:pt x="4586" y="7520"/>
                </a:lnTo>
                <a:lnTo>
                  <a:pt x="4366" y="7263"/>
                </a:lnTo>
                <a:lnTo>
                  <a:pt x="4256" y="7190"/>
                </a:lnTo>
                <a:lnTo>
                  <a:pt x="4146" y="7153"/>
                </a:lnTo>
                <a:lnTo>
                  <a:pt x="3999" y="7117"/>
                </a:lnTo>
                <a:lnTo>
                  <a:pt x="3889" y="7153"/>
                </a:lnTo>
                <a:lnTo>
                  <a:pt x="3632" y="7227"/>
                </a:lnTo>
                <a:lnTo>
                  <a:pt x="3412" y="7373"/>
                </a:lnTo>
                <a:lnTo>
                  <a:pt x="3192" y="7593"/>
                </a:lnTo>
                <a:lnTo>
                  <a:pt x="2972" y="7813"/>
                </a:lnTo>
                <a:lnTo>
                  <a:pt x="2825" y="8070"/>
                </a:lnTo>
                <a:lnTo>
                  <a:pt x="2715" y="8364"/>
                </a:lnTo>
                <a:lnTo>
                  <a:pt x="2642" y="8657"/>
                </a:lnTo>
                <a:lnTo>
                  <a:pt x="2605" y="8951"/>
                </a:lnTo>
                <a:lnTo>
                  <a:pt x="2605" y="9244"/>
                </a:lnTo>
                <a:lnTo>
                  <a:pt x="2679" y="9537"/>
                </a:lnTo>
                <a:lnTo>
                  <a:pt x="2679" y="9611"/>
                </a:lnTo>
                <a:lnTo>
                  <a:pt x="2752" y="9648"/>
                </a:lnTo>
                <a:lnTo>
                  <a:pt x="2789" y="9684"/>
                </a:lnTo>
                <a:lnTo>
                  <a:pt x="3156" y="9684"/>
                </a:lnTo>
                <a:lnTo>
                  <a:pt x="3449" y="9758"/>
                </a:lnTo>
                <a:lnTo>
                  <a:pt x="3706" y="9868"/>
                </a:lnTo>
                <a:lnTo>
                  <a:pt x="3963" y="10014"/>
                </a:lnTo>
                <a:lnTo>
                  <a:pt x="4183" y="10198"/>
                </a:lnTo>
                <a:lnTo>
                  <a:pt x="4403" y="10418"/>
                </a:lnTo>
                <a:lnTo>
                  <a:pt x="4770" y="10858"/>
                </a:lnTo>
                <a:lnTo>
                  <a:pt x="4403" y="11151"/>
                </a:lnTo>
                <a:lnTo>
                  <a:pt x="4109" y="11445"/>
                </a:lnTo>
                <a:lnTo>
                  <a:pt x="3816" y="11775"/>
                </a:lnTo>
                <a:lnTo>
                  <a:pt x="3596" y="12142"/>
                </a:lnTo>
                <a:lnTo>
                  <a:pt x="3412" y="12545"/>
                </a:lnTo>
                <a:lnTo>
                  <a:pt x="3266" y="12986"/>
                </a:lnTo>
                <a:lnTo>
                  <a:pt x="3192" y="13426"/>
                </a:lnTo>
                <a:lnTo>
                  <a:pt x="3156" y="13866"/>
                </a:lnTo>
                <a:lnTo>
                  <a:pt x="3082" y="13829"/>
                </a:lnTo>
                <a:lnTo>
                  <a:pt x="2972" y="13719"/>
                </a:lnTo>
                <a:lnTo>
                  <a:pt x="2899" y="13572"/>
                </a:lnTo>
                <a:lnTo>
                  <a:pt x="2459" y="12582"/>
                </a:lnTo>
                <a:lnTo>
                  <a:pt x="2092" y="11702"/>
                </a:lnTo>
                <a:lnTo>
                  <a:pt x="1945" y="11262"/>
                </a:lnTo>
                <a:lnTo>
                  <a:pt x="1872" y="10821"/>
                </a:lnTo>
                <a:lnTo>
                  <a:pt x="1872" y="10638"/>
                </a:lnTo>
                <a:lnTo>
                  <a:pt x="1945" y="10491"/>
                </a:lnTo>
                <a:lnTo>
                  <a:pt x="2055" y="10381"/>
                </a:lnTo>
                <a:lnTo>
                  <a:pt x="2202" y="10271"/>
                </a:lnTo>
                <a:lnTo>
                  <a:pt x="2312" y="10161"/>
                </a:lnTo>
                <a:lnTo>
                  <a:pt x="2385" y="10051"/>
                </a:lnTo>
                <a:lnTo>
                  <a:pt x="2385" y="9904"/>
                </a:lnTo>
                <a:lnTo>
                  <a:pt x="2385" y="9721"/>
                </a:lnTo>
                <a:lnTo>
                  <a:pt x="2312" y="8730"/>
                </a:lnTo>
                <a:lnTo>
                  <a:pt x="2165" y="7740"/>
                </a:lnTo>
                <a:lnTo>
                  <a:pt x="2165" y="7667"/>
                </a:lnTo>
                <a:lnTo>
                  <a:pt x="2092" y="7593"/>
                </a:lnTo>
                <a:lnTo>
                  <a:pt x="1945" y="7593"/>
                </a:lnTo>
                <a:lnTo>
                  <a:pt x="1358" y="8070"/>
                </a:lnTo>
                <a:lnTo>
                  <a:pt x="1321" y="7667"/>
                </a:lnTo>
                <a:lnTo>
                  <a:pt x="1358" y="7263"/>
                </a:lnTo>
                <a:lnTo>
                  <a:pt x="1395" y="6860"/>
                </a:lnTo>
                <a:lnTo>
                  <a:pt x="1505" y="6456"/>
                </a:lnTo>
                <a:lnTo>
                  <a:pt x="1505" y="6383"/>
                </a:lnTo>
                <a:lnTo>
                  <a:pt x="1468" y="6310"/>
                </a:lnTo>
                <a:lnTo>
                  <a:pt x="1725" y="5796"/>
                </a:lnTo>
                <a:lnTo>
                  <a:pt x="1982" y="5319"/>
                </a:lnTo>
                <a:lnTo>
                  <a:pt x="2239" y="5356"/>
                </a:lnTo>
                <a:lnTo>
                  <a:pt x="2495" y="5392"/>
                </a:lnTo>
                <a:lnTo>
                  <a:pt x="2569" y="5356"/>
                </a:lnTo>
                <a:lnTo>
                  <a:pt x="2605" y="5319"/>
                </a:lnTo>
                <a:lnTo>
                  <a:pt x="2605" y="5282"/>
                </a:lnTo>
                <a:lnTo>
                  <a:pt x="2569" y="5209"/>
                </a:lnTo>
                <a:close/>
                <a:moveTo>
                  <a:pt x="8805" y="13939"/>
                </a:moveTo>
                <a:lnTo>
                  <a:pt x="9098" y="13976"/>
                </a:lnTo>
                <a:lnTo>
                  <a:pt x="9391" y="14049"/>
                </a:lnTo>
                <a:lnTo>
                  <a:pt x="9208" y="14086"/>
                </a:lnTo>
                <a:lnTo>
                  <a:pt x="9171" y="14049"/>
                </a:lnTo>
                <a:lnTo>
                  <a:pt x="9061" y="14049"/>
                </a:lnTo>
                <a:lnTo>
                  <a:pt x="8988" y="13976"/>
                </a:lnTo>
                <a:lnTo>
                  <a:pt x="8805" y="13939"/>
                </a:lnTo>
                <a:close/>
                <a:moveTo>
                  <a:pt x="5815" y="14178"/>
                </a:moveTo>
                <a:lnTo>
                  <a:pt x="5797" y="14196"/>
                </a:lnTo>
                <a:lnTo>
                  <a:pt x="5760" y="14196"/>
                </a:lnTo>
                <a:lnTo>
                  <a:pt x="5815" y="14178"/>
                </a:lnTo>
                <a:close/>
                <a:moveTo>
                  <a:pt x="7154" y="2935"/>
                </a:moveTo>
                <a:lnTo>
                  <a:pt x="7594" y="3008"/>
                </a:lnTo>
                <a:lnTo>
                  <a:pt x="8034" y="3082"/>
                </a:lnTo>
                <a:lnTo>
                  <a:pt x="8438" y="3155"/>
                </a:lnTo>
                <a:lnTo>
                  <a:pt x="8401" y="3192"/>
                </a:lnTo>
                <a:lnTo>
                  <a:pt x="8401" y="3228"/>
                </a:lnTo>
                <a:lnTo>
                  <a:pt x="8401" y="3265"/>
                </a:lnTo>
                <a:lnTo>
                  <a:pt x="8438" y="3265"/>
                </a:lnTo>
                <a:lnTo>
                  <a:pt x="8621" y="3228"/>
                </a:lnTo>
                <a:lnTo>
                  <a:pt x="8768" y="3265"/>
                </a:lnTo>
                <a:lnTo>
                  <a:pt x="8805" y="3265"/>
                </a:lnTo>
                <a:lnTo>
                  <a:pt x="8768" y="3338"/>
                </a:lnTo>
                <a:lnTo>
                  <a:pt x="8768" y="3412"/>
                </a:lnTo>
                <a:lnTo>
                  <a:pt x="8768" y="3448"/>
                </a:lnTo>
                <a:lnTo>
                  <a:pt x="8805" y="3485"/>
                </a:lnTo>
                <a:lnTo>
                  <a:pt x="8841" y="3485"/>
                </a:lnTo>
                <a:lnTo>
                  <a:pt x="8915" y="3522"/>
                </a:lnTo>
                <a:lnTo>
                  <a:pt x="8988" y="3558"/>
                </a:lnTo>
                <a:lnTo>
                  <a:pt x="9098" y="3668"/>
                </a:lnTo>
                <a:lnTo>
                  <a:pt x="9208" y="3815"/>
                </a:lnTo>
                <a:lnTo>
                  <a:pt x="9245" y="3852"/>
                </a:lnTo>
                <a:lnTo>
                  <a:pt x="9281" y="3889"/>
                </a:lnTo>
                <a:lnTo>
                  <a:pt x="9318" y="3852"/>
                </a:lnTo>
                <a:lnTo>
                  <a:pt x="9391" y="3742"/>
                </a:lnTo>
                <a:lnTo>
                  <a:pt x="9465" y="3632"/>
                </a:lnTo>
                <a:lnTo>
                  <a:pt x="9538" y="3558"/>
                </a:lnTo>
                <a:lnTo>
                  <a:pt x="9758" y="3632"/>
                </a:lnTo>
                <a:lnTo>
                  <a:pt x="9612" y="3815"/>
                </a:lnTo>
                <a:lnTo>
                  <a:pt x="9501" y="3999"/>
                </a:lnTo>
                <a:lnTo>
                  <a:pt x="9465" y="4072"/>
                </a:lnTo>
                <a:lnTo>
                  <a:pt x="9465" y="4182"/>
                </a:lnTo>
                <a:lnTo>
                  <a:pt x="9575" y="4182"/>
                </a:lnTo>
                <a:lnTo>
                  <a:pt x="9648" y="4145"/>
                </a:lnTo>
                <a:lnTo>
                  <a:pt x="9795" y="4035"/>
                </a:lnTo>
                <a:lnTo>
                  <a:pt x="10052" y="3815"/>
                </a:lnTo>
                <a:lnTo>
                  <a:pt x="10308" y="3962"/>
                </a:lnTo>
                <a:lnTo>
                  <a:pt x="10235" y="4035"/>
                </a:lnTo>
                <a:lnTo>
                  <a:pt x="9978" y="4365"/>
                </a:lnTo>
                <a:lnTo>
                  <a:pt x="9868" y="4512"/>
                </a:lnTo>
                <a:lnTo>
                  <a:pt x="9795" y="4696"/>
                </a:lnTo>
                <a:lnTo>
                  <a:pt x="9795" y="4732"/>
                </a:lnTo>
                <a:lnTo>
                  <a:pt x="9832" y="4732"/>
                </a:lnTo>
                <a:lnTo>
                  <a:pt x="10015" y="4659"/>
                </a:lnTo>
                <a:lnTo>
                  <a:pt x="10198" y="4549"/>
                </a:lnTo>
                <a:lnTo>
                  <a:pt x="10492" y="4329"/>
                </a:lnTo>
                <a:lnTo>
                  <a:pt x="10639" y="4182"/>
                </a:lnTo>
                <a:lnTo>
                  <a:pt x="10822" y="4292"/>
                </a:lnTo>
                <a:lnTo>
                  <a:pt x="10565" y="4549"/>
                </a:lnTo>
                <a:lnTo>
                  <a:pt x="10272" y="4879"/>
                </a:lnTo>
                <a:lnTo>
                  <a:pt x="10052" y="5209"/>
                </a:lnTo>
                <a:lnTo>
                  <a:pt x="9942" y="5246"/>
                </a:lnTo>
                <a:lnTo>
                  <a:pt x="9648" y="5392"/>
                </a:lnTo>
                <a:lnTo>
                  <a:pt x="9391" y="5539"/>
                </a:lnTo>
                <a:lnTo>
                  <a:pt x="9281" y="5539"/>
                </a:lnTo>
                <a:lnTo>
                  <a:pt x="9135" y="5576"/>
                </a:lnTo>
                <a:lnTo>
                  <a:pt x="8805" y="5759"/>
                </a:lnTo>
                <a:lnTo>
                  <a:pt x="8548" y="5979"/>
                </a:lnTo>
                <a:lnTo>
                  <a:pt x="8364" y="6089"/>
                </a:lnTo>
                <a:lnTo>
                  <a:pt x="8071" y="6346"/>
                </a:lnTo>
                <a:lnTo>
                  <a:pt x="7924" y="6566"/>
                </a:lnTo>
                <a:lnTo>
                  <a:pt x="7741" y="6750"/>
                </a:lnTo>
                <a:lnTo>
                  <a:pt x="7631" y="6970"/>
                </a:lnTo>
                <a:lnTo>
                  <a:pt x="7594" y="7153"/>
                </a:lnTo>
                <a:lnTo>
                  <a:pt x="7631" y="7227"/>
                </a:lnTo>
                <a:lnTo>
                  <a:pt x="7667" y="7300"/>
                </a:lnTo>
                <a:lnTo>
                  <a:pt x="7741" y="7373"/>
                </a:lnTo>
                <a:lnTo>
                  <a:pt x="7851" y="7410"/>
                </a:lnTo>
                <a:lnTo>
                  <a:pt x="7998" y="7410"/>
                </a:lnTo>
                <a:lnTo>
                  <a:pt x="8144" y="7337"/>
                </a:lnTo>
                <a:lnTo>
                  <a:pt x="8401" y="7190"/>
                </a:lnTo>
                <a:lnTo>
                  <a:pt x="8548" y="7153"/>
                </a:lnTo>
                <a:lnTo>
                  <a:pt x="8731" y="7227"/>
                </a:lnTo>
                <a:lnTo>
                  <a:pt x="8805" y="7263"/>
                </a:lnTo>
                <a:lnTo>
                  <a:pt x="8878" y="7337"/>
                </a:lnTo>
                <a:lnTo>
                  <a:pt x="8915" y="7410"/>
                </a:lnTo>
                <a:lnTo>
                  <a:pt x="8915" y="7483"/>
                </a:lnTo>
                <a:lnTo>
                  <a:pt x="8841" y="7593"/>
                </a:lnTo>
                <a:lnTo>
                  <a:pt x="8731" y="7740"/>
                </a:lnTo>
                <a:lnTo>
                  <a:pt x="8584" y="7850"/>
                </a:lnTo>
                <a:lnTo>
                  <a:pt x="8401" y="7960"/>
                </a:lnTo>
                <a:lnTo>
                  <a:pt x="8144" y="8070"/>
                </a:lnTo>
                <a:lnTo>
                  <a:pt x="7961" y="8144"/>
                </a:lnTo>
                <a:lnTo>
                  <a:pt x="7741" y="8254"/>
                </a:lnTo>
                <a:lnTo>
                  <a:pt x="7557" y="8400"/>
                </a:lnTo>
                <a:lnTo>
                  <a:pt x="7521" y="8474"/>
                </a:lnTo>
                <a:lnTo>
                  <a:pt x="7484" y="8584"/>
                </a:lnTo>
                <a:lnTo>
                  <a:pt x="7447" y="8767"/>
                </a:lnTo>
                <a:lnTo>
                  <a:pt x="7521" y="8914"/>
                </a:lnTo>
                <a:lnTo>
                  <a:pt x="7631" y="9061"/>
                </a:lnTo>
                <a:lnTo>
                  <a:pt x="7777" y="9134"/>
                </a:lnTo>
                <a:lnTo>
                  <a:pt x="7887" y="9171"/>
                </a:lnTo>
                <a:lnTo>
                  <a:pt x="8034" y="9207"/>
                </a:lnTo>
                <a:lnTo>
                  <a:pt x="8254" y="9134"/>
                </a:lnTo>
                <a:lnTo>
                  <a:pt x="8694" y="8951"/>
                </a:lnTo>
                <a:lnTo>
                  <a:pt x="9208" y="8951"/>
                </a:lnTo>
                <a:lnTo>
                  <a:pt x="9391" y="8877"/>
                </a:lnTo>
                <a:lnTo>
                  <a:pt x="9575" y="8767"/>
                </a:lnTo>
                <a:lnTo>
                  <a:pt x="9685" y="8657"/>
                </a:lnTo>
                <a:lnTo>
                  <a:pt x="9795" y="8547"/>
                </a:lnTo>
                <a:lnTo>
                  <a:pt x="9905" y="8547"/>
                </a:lnTo>
                <a:lnTo>
                  <a:pt x="10052" y="8584"/>
                </a:lnTo>
                <a:lnTo>
                  <a:pt x="10088" y="8620"/>
                </a:lnTo>
                <a:lnTo>
                  <a:pt x="10125" y="8620"/>
                </a:lnTo>
                <a:lnTo>
                  <a:pt x="10198" y="8657"/>
                </a:lnTo>
                <a:lnTo>
                  <a:pt x="10382" y="8804"/>
                </a:lnTo>
                <a:lnTo>
                  <a:pt x="10565" y="8987"/>
                </a:lnTo>
                <a:lnTo>
                  <a:pt x="11115" y="9648"/>
                </a:lnTo>
                <a:lnTo>
                  <a:pt x="10382" y="9391"/>
                </a:lnTo>
                <a:lnTo>
                  <a:pt x="10015" y="9281"/>
                </a:lnTo>
                <a:lnTo>
                  <a:pt x="9648" y="9171"/>
                </a:lnTo>
                <a:lnTo>
                  <a:pt x="9612" y="9207"/>
                </a:lnTo>
                <a:lnTo>
                  <a:pt x="9281" y="9171"/>
                </a:lnTo>
                <a:lnTo>
                  <a:pt x="8951" y="9207"/>
                </a:lnTo>
                <a:lnTo>
                  <a:pt x="8621" y="9281"/>
                </a:lnTo>
                <a:lnTo>
                  <a:pt x="8328" y="9391"/>
                </a:lnTo>
                <a:lnTo>
                  <a:pt x="8291" y="9427"/>
                </a:lnTo>
                <a:lnTo>
                  <a:pt x="8144" y="9427"/>
                </a:lnTo>
                <a:lnTo>
                  <a:pt x="7631" y="9537"/>
                </a:lnTo>
                <a:lnTo>
                  <a:pt x="7117" y="9648"/>
                </a:lnTo>
                <a:lnTo>
                  <a:pt x="6934" y="9684"/>
                </a:lnTo>
                <a:lnTo>
                  <a:pt x="6787" y="9794"/>
                </a:lnTo>
                <a:lnTo>
                  <a:pt x="6677" y="9904"/>
                </a:lnTo>
                <a:lnTo>
                  <a:pt x="6567" y="10088"/>
                </a:lnTo>
                <a:lnTo>
                  <a:pt x="6494" y="10271"/>
                </a:lnTo>
                <a:lnTo>
                  <a:pt x="6494" y="10455"/>
                </a:lnTo>
                <a:lnTo>
                  <a:pt x="6494" y="10601"/>
                </a:lnTo>
                <a:lnTo>
                  <a:pt x="6530" y="10785"/>
                </a:lnTo>
                <a:lnTo>
                  <a:pt x="6604" y="10968"/>
                </a:lnTo>
                <a:lnTo>
                  <a:pt x="6714" y="11115"/>
                </a:lnTo>
                <a:lnTo>
                  <a:pt x="6824" y="11225"/>
                </a:lnTo>
                <a:lnTo>
                  <a:pt x="6970" y="11335"/>
                </a:lnTo>
                <a:lnTo>
                  <a:pt x="7117" y="11408"/>
                </a:lnTo>
                <a:lnTo>
                  <a:pt x="7301" y="11445"/>
                </a:lnTo>
                <a:lnTo>
                  <a:pt x="7484" y="11482"/>
                </a:lnTo>
                <a:lnTo>
                  <a:pt x="7777" y="11482"/>
                </a:lnTo>
                <a:lnTo>
                  <a:pt x="7851" y="11555"/>
                </a:lnTo>
                <a:lnTo>
                  <a:pt x="7924" y="11665"/>
                </a:lnTo>
                <a:lnTo>
                  <a:pt x="7961" y="11812"/>
                </a:lnTo>
                <a:lnTo>
                  <a:pt x="8034" y="12105"/>
                </a:lnTo>
                <a:lnTo>
                  <a:pt x="8071" y="12362"/>
                </a:lnTo>
                <a:lnTo>
                  <a:pt x="8108" y="12509"/>
                </a:lnTo>
                <a:lnTo>
                  <a:pt x="7851" y="12435"/>
                </a:lnTo>
                <a:lnTo>
                  <a:pt x="7631" y="12399"/>
                </a:lnTo>
                <a:lnTo>
                  <a:pt x="7557" y="12362"/>
                </a:lnTo>
                <a:lnTo>
                  <a:pt x="7521" y="12215"/>
                </a:lnTo>
                <a:lnTo>
                  <a:pt x="7521" y="12179"/>
                </a:lnTo>
                <a:lnTo>
                  <a:pt x="7447" y="12179"/>
                </a:lnTo>
                <a:lnTo>
                  <a:pt x="7447" y="12215"/>
                </a:lnTo>
                <a:lnTo>
                  <a:pt x="7411" y="12472"/>
                </a:lnTo>
                <a:lnTo>
                  <a:pt x="7411" y="12509"/>
                </a:lnTo>
                <a:lnTo>
                  <a:pt x="7447" y="12545"/>
                </a:lnTo>
                <a:lnTo>
                  <a:pt x="7851" y="12729"/>
                </a:lnTo>
                <a:lnTo>
                  <a:pt x="8254" y="12949"/>
                </a:lnTo>
                <a:lnTo>
                  <a:pt x="8438" y="13316"/>
                </a:lnTo>
                <a:lnTo>
                  <a:pt x="8474" y="13389"/>
                </a:lnTo>
                <a:lnTo>
                  <a:pt x="8548" y="13426"/>
                </a:lnTo>
                <a:lnTo>
                  <a:pt x="8621" y="13426"/>
                </a:lnTo>
                <a:lnTo>
                  <a:pt x="8694" y="13389"/>
                </a:lnTo>
                <a:lnTo>
                  <a:pt x="8841" y="13279"/>
                </a:lnTo>
                <a:lnTo>
                  <a:pt x="9428" y="13609"/>
                </a:lnTo>
                <a:lnTo>
                  <a:pt x="9281" y="13609"/>
                </a:lnTo>
                <a:lnTo>
                  <a:pt x="8548" y="13536"/>
                </a:lnTo>
                <a:lnTo>
                  <a:pt x="7851" y="13536"/>
                </a:lnTo>
                <a:lnTo>
                  <a:pt x="7374" y="13206"/>
                </a:lnTo>
                <a:lnTo>
                  <a:pt x="6860" y="12912"/>
                </a:lnTo>
                <a:lnTo>
                  <a:pt x="6824" y="12876"/>
                </a:lnTo>
                <a:lnTo>
                  <a:pt x="6750" y="12912"/>
                </a:lnTo>
                <a:lnTo>
                  <a:pt x="6750" y="12949"/>
                </a:lnTo>
                <a:lnTo>
                  <a:pt x="6750" y="13022"/>
                </a:lnTo>
                <a:lnTo>
                  <a:pt x="6970" y="13316"/>
                </a:lnTo>
                <a:lnTo>
                  <a:pt x="7227" y="13572"/>
                </a:lnTo>
                <a:lnTo>
                  <a:pt x="6897" y="13609"/>
                </a:lnTo>
                <a:lnTo>
                  <a:pt x="6567" y="13646"/>
                </a:lnTo>
                <a:lnTo>
                  <a:pt x="6310" y="13426"/>
                </a:lnTo>
                <a:lnTo>
                  <a:pt x="6090" y="13169"/>
                </a:lnTo>
                <a:lnTo>
                  <a:pt x="6017" y="13169"/>
                </a:lnTo>
                <a:lnTo>
                  <a:pt x="5943" y="13242"/>
                </a:lnTo>
                <a:lnTo>
                  <a:pt x="5907" y="13389"/>
                </a:lnTo>
                <a:lnTo>
                  <a:pt x="5943" y="13499"/>
                </a:lnTo>
                <a:lnTo>
                  <a:pt x="5980" y="13646"/>
                </a:lnTo>
                <a:lnTo>
                  <a:pt x="6090" y="13756"/>
                </a:lnTo>
                <a:lnTo>
                  <a:pt x="5760" y="13829"/>
                </a:lnTo>
                <a:lnTo>
                  <a:pt x="5430" y="13939"/>
                </a:lnTo>
                <a:lnTo>
                  <a:pt x="5393" y="13903"/>
                </a:lnTo>
                <a:lnTo>
                  <a:pt x="5173" y="13682"/>
                </a:lnTo>
                <a:lnTo>
                  <a:pt x="5026" y="13609"/>
                </a:lnTo>
                <a:lnTo>
                  <a:pt x="4916" y="13572"/>
                </a:lnTo>
                <a:lnTo>
                  <a:pt x="4880" y="13572"/>
                </a:lnTo>
                <a:lnTo>
                  <a:pt x="4880" y="13609"/>
                </a:lnTo>
                <a:lnTo>
                  <a:pt x="4880" y="13682"/>
                </a:lnTo>
                <a:lnTo>
                  <a:pt x="4916" y="13793"/>
                </a:lnTo>
                <a:lnTo>
                  <a:pt x="4990" y="13939"/>
                </a:lnTo>
                <a:lnTo>
                  <a:pt x="5100" y="14086"/>
                </a:lnTo>
                <a:lnTo>
                  <a:pt x="5136" y="14086"/>
                </a:lnTo>
                <a:lnTo>
                  <a:pt x="4843" y="14306"/>
                </a:lnTo>
                <a:lnTo>
                  <a:pt x="4623" y="14269"/>
                </a:lnTo>
                <a:lnTo>
                  <a:pt x="4109" y="14196"/>
                </a:lnTo>
                <a:lnTo>
                  <a:pt x="3853" y="14159"/>
                </a:lnTo>
                <a:lnTo>
                  <a:pt x="3596" y="14086"/>
                </a:lnTo>
                <a:lnTo>
                  <a:pt x="3669" y="14013"/>
                </a:lnTo>
                <a:lnTo>
                  <a:pt x="3706" y="13903"/>
                </a:lnTo>
                <a:lnTo>
                  <a:pt x="3706" y="13829"/>
                </a:lnTo>
                <a:lnTo>
                  <a:pt x="3669" y="13719"/>
                </a:lnTo>
                <a:lnTo>
                  <a:pt x="3632" y="13646"/>
                </a:lnTo>
                <a:lnTo>
                  <a:pt x="3559" y="13609"/>
                </a:lnTo>
                <a:lnTo>
                  <a:pt x="3632" y="13242"/>
                </a:lnTo>
                <a:lnTo>
                  <a:pt x="3742" y="12876"/>
                </a:lnTo>
                <a:lnTo>
                  <a:pt x="3889" y="12509"/>
                </a:lnTo>
                <a:lnTo>
                  <a:pt x="4073" y="12179"/>
                </a:lnTo>
                <a:lnTo>
                  <a:pt x="4293" y="11848"/>
                </a:lnTo>
                <a:lnTo>
                  <a:pt x="4549" y="11555"/>
                </a:lnTo>
                <a:lnTo>
                  <a:pt x="4843" y="11298"/>
                </a:lnTo>
                <a:lnTo>
                  <a:pt x="5173" y="11115"/>
                </a:lnTo>
                <a:lnTo>
                  <a:pt x="5246" y="11041"/>
                </a:lnTo>
                <a:lnTo>
                  <a:pt x="5283" y="10931"/>
                </a:lnTo>
                <a:lnTo>
                  <a:pt x="5283" y="10858"/>
                </a:lnTo>
                <a:lnTo>
                  <a:pt x="5210" y="10785"/>
                </a:lnTo>
                <a:lnTo>
                  <a:pt x="4770" y="10234"/>
                </a:lnTo>
                <a:lnTo>
                  <a:pt x="4549" y="9978"/>
                </a:lnTo>
                <a:lnTo>
                  <a:pt x="4293" y="9758"/>
                </a:lnTo>
                <a:lnTo>
                  <a:pt x="3999" y="9574"/>
                </a:lnTo>
                <a:lnTo>
                  <a:pt x="3706" y="9427"/>
                </a:lnTo>
                <a:lnTo>
                  <a:pt x="3376" y="9317"/>
                </a:lnTo>
                <a:lnTo>
                  <a:pt x="3046" y="9281"/>
                </a:lnTo>
                <a:lnTo>
                  <a:pt x="3046" y="8877"/>
                </a:lnTo>
                <a:lnTo>
                  <a:pt x="3119" y="8510"/>
                </a:lnTo>
                <a:lnTo>
                  <a:pt x="3266" y="8180"/>
                </a:lnTo>
                <a:lnTo>
                  <a:pt x="3486" y="7887"/>
                </a:lnTo>
                <a:lnTo>
                  <a:pt x="3632" y="7740"/>
                </a:lnTo>
                <a:lnTo>
                  <a:pt x="3816" y="7593"/>
                </a:lnTo>
                <a:lnTo>
                  <a:pt x="3889" y="7557"/>
                </a:lnTo>
                <a:lnTo>
                  <a:pt x="3963" y="7557"/>
                </a:lnTo>
                <a:lnTo>
                  <a:pt x="4036" y="7593"/>
                </a:lnTo>
                <a:lnTo>
                  <a:pt x="4109" y="7630"/>
                </a:lnTo>
                <a:lnTo>
                  <a:pt x="4219" y="7740"/>
                </a:lnTo>
                <a:lnTo>
                  <a:pt x="4329" y="7887"/>
                </a:lnTo>
                <a:lnTo>
                  <a:pt x="4916" y="8657"/>
                </a:lnTo>
                <a:lnTo>
                  <a:pt x="5026" y="8730"/>
                </a:lnTo>
                <a:lnTo>
                  <a:pt x="5136" y="8767"/>
                </a:lnTo>
                <a:lnTo>
                  <a:pt x="5210" y="8730"/>
                </a:lnTo>
                <a:lnTo>
                  <a:pt x="5246" y="8694"/>
                </a:lnTo>
                <a:lnTo>
                  <a:pt x="5283" y="8620"/>
                </a:lnTo>
                <a:lnTo>
                  <a:pt x="5283" y="8547"/>
                </a:lnTo>
                <a:lnTo>
                  <a:pt x="5136" y="7006"/>
                </a:lnTo>
                <a:lnTo>
                  <a:pt x="5100" y="6823"/>
                </a:lnTo>
                <a:lnTo>
                  <a:pt x="4990" y="6640"/>
                </a:lnTo>
                <a:lnTo>
                  <a:pt x="4880" y="6493"/>
                </a:lnTo>
                <a:lnTo>
                  <a:pt x="4660" y="6456"/>
                </a:lnTo>
                <a:lnTo>
                  <a:pt x="4733" y="6420"/>
                </a:lnTo>
                <a:lnTo>
                  <a:pt x="4843" y="6346"/>
                </a:lnTo>
                <a:lnTo>
                  <a:pt x="5026" y="6199"/>
                </a:lnTo>
                <a:lnTo>
                  <a:pt x="5430" y="6016"/>
                </a:lnTo>
                <a:lnTo>
                  <a:pt x="5613" y="5943"/>
                </a:lnTo>
                <a:lnTo>
                  <a:pt x="5760" y="5796"/>
                </a:lnTo>
                <a:lnTo>
                  <a:pt x="5870" y="5649"/>
                </a:lnTo>
                <a:lnTo>
                  <a:pt x="5980" y="5466"/>
                </a:lnTo>
                <a:lnTo>
                  <a:pt x="5980" y="5392"/>
                </a:lnTo>
                <a:lnTo>
                  <a:pt x="5943" y="5319"/>
                </a:lnTo>
                <a:lnTo>
                  <a:pt x="5907" y="5246"/>
                </a:lnTo>
                <a:lnTo>
                  <a:pt x="5833" y="5209"/>
                </a:lnTo>
                <a:lnTo>
                  <a:pt x="4990" y="5099"/>
                </a:lnTo>
                <a:lnTo>
                  <a:pt x="4109" y="4989"/>
                </a:lnTo>
                <a:lnTo>
                  <a:pt x="3742" y="4989"/>
                </a:lnTo>
                <a:lnTo>
                  <a:pt x="3302" y="4952"/>
                </a:lnTo>
                <a:lnTo>
                  <a:pt x="2899" y="4989"/>
                </a:lnTo>
                <a:lnTo>
                  <a:pt x="2715" y="5026"/>
                </a:lnTo>
                <a:lnTo>
                  <a:pt x="2532" y="5099"/>
                </a:lnTo>
                <a:lnTo>
                  <a:pt x="2495" y="5136"/>
                </a:lnTo>
                <a:lnTo>
                  <a:pt x="2532" y="5209"/>
                </a:lnTo>
                <a:lnTo>
                  <a:pt x="2165" y="5062"/>
                </a:lnTo>
                <a:lnTo>
                  <a:pt x="2459" y="4732"/>
                </a:lnTo>
                <a:lnTo>
                  <a:pt x="2752" y="4402"/>
                </a:lnTo>
                <a:lnTo>
                  <a:pt x="3082" y="4145"/>
                </a:lnTo>
                <a:lnTo>
                  <a:pt x="3449" y="3889"/>
                </a:lnTo>
                <a:lnTo>
                  <a:pt x="3816" y="3668"/>
                </a:lnTo>
                <a:lnTo>
                  <a:pt x="4219" y="3448"/>
                </a:lnTo>
                <a:lnTo>
                  <a:pt x="4623" y="3302"/>
                </a:lnTo>
                <a:lnTo>
                  <a:pt x="5026" y="3155"/>
                </a:lnTo>
                <a:lnTo>
                  <a:pt x="5467" y="3045"/>
                </a:lnTo>
                <a:lnTo>
                  <a:pt x="5907" y="2972"/>
                </a:lnTo>
                <a:lnTo>
                  <a:pt x="6310" y="2935"/>
                </a:lnTo>
                <a:close/>
                <a:moveTo>
                  <a:pt x="5393" y="14343"/>
                </a:moveTo>
                <a:lnTo>
                  <a:pt x="5430" y="14379"/>
                </a:lnTo>
                <a:lnTo>
                  <a:pt x="5356" y="14379"/>
                </a:lnTo>
                <a:lnTo>
                  <a:pt x="5393" y="14343"/>
                </a:lnTo>
                <a:close/>
                <a:moveTo>
                  <a:pt x="7704" y="13903"/>
                </a:moveTo>
                <a:lnTo>
                  <a:pt x="7961" y="14049"/>
                </a:lnTo>
                <a:lnTo>
                  <a:pt x="8291" y="14196"/>
                </a:lnTo>
                <a:lnTo>
                  <a:pt x="8584" y="14306"/>
                </a:lnTo>
                <a:lnTo>
                  <a:pt x="8181" y="14379"/>
                </a:lnTo>
                <a:lnTo>
                  <a:pt x="7741" y="14416"/>
                </a:lnTo>
                <a:lnTo>
                  <a:pt x="7704" y="14306"/>
                </a:lnTo>
                <a:lnTo>
                  <a:pt x="7631" y="14233"/>
                </a:lnTo>
                <a:lnTo>
                  <a:pt x="7264" y="14123"/>
                </a:lnTo>
                <a:lnTo>
                  <a:pt x="6970" y="13939"/>
                </a:lnTo>
                <a:lnTo>
                  <a:pt x="7521" y="13903"/>
                </a:lnTo>
                <a:close/>
                <a:moveTo>
                  <a:pt x="6420" y="14013"/>
                </a:moveTo>
                <a:lnTo>
                  <a:pt x="6567" y="14123"/>
                </a:lnTo>
                <a:lnTo>
                  <a:pt x="6787" y="14306"/>
                </a:lnTo>
                <a:lnTo>
                  <a:pt x="7007" y="14453"/>
                </a:lnTo>
                <a:lnTo>
                  <a:pt x="6053" y="14416"/>
                </a:lnTo>
                <a:lnTo>
                  <a:pt x="6053" y="14343"/>
                </a:lnTo>
                <a:lnTo>
                  <a:pt x="6053" y="14269"/>
                </a:lnTo>
                <a:lnTo>
                  <a:pt x="5980" y="14196"/>
                </a:lnTo>
                <a:lnTo>
                  <a:pt x="5907" y="14159"/>
                </a:lnTo>
                <a:lnTo>
                  <a:pt x="5870" y="14159"/>
                </a:lnTo>
                <a:lnTo>
                  <a:pt x="5980" y="14123"/>
                </a:lnTo>
                <a:lnTo>
                  <a:pt x="6420" y="14013"/>
                </a:lnTo>
                <a:close/>
                <a:moveTo>
                  <a:pt x="6824" y="2385"/>
                </a:moveTo>
                <a:lnTo>
                  <a:pt x="6750" y="2421"/>
                </a:lnTo>
                <a:lnTo>
                  <a:pt x="6677" y="2495"/>
                </a:lnTo>
                <a:lnTo>
                  <a:pt x="6127" y="2531"/>
                </a:lnTo>
                <a:lnTo>
                  <a:pt x="5540" y="2605"/>
                </a:lnTo>
                <a:lnTo>
                  <a:pt x="5026" y="2715"/>
                </a:lnTo>
                <a:lnTo>
                  <a:pt x="4476" y="2861"/>
                </a:lnTo>
                <a:lnTo>
                  <a:pt x="3926" y="3082"/>
                </a:lnTo>
                <a:lnTo>
                  <a:pt x="3376" y="3375"/>
                </a:lnTo>
                <a:lnTo>
                  <a:pt x="2899" y="3705"/>
                </a:lnTo>
                <a:lnTo>
                  <a:pt x="2459" y="4109"/>
                </a:lnTo>
                <a:lnTo>
                  <a:pt x="2018" y="4512"/>
                </a:lnTo>
                <a:lnTo>
                  <a:pt x="1652" y="4989"/>
                </a:lnTo>
                <a:lnTo>
                  <a:pt x="1321" y="5466"/>
                </a:lnTo>
                <a:lnTo>
                  <a:pt x="1065" y="6016"/>
                </a:lnTo>
                <a:lnTo>
                  <a:pt x="735" y="6713"/>
                </a:lnTo>
                <a:lnTo>
                  <a:pt x="478" y="7447"/>
                </a:lnTo>
                <a:lnTo>
                  <a:pt x="221" y="8180"/>
                </a:lnTo>
                <a:lnTo>
                  <a:pt x="74" y="8914"/>
                </a:lnTo>
                <a:lnTo>
                  <a:pt x="38" y="9244"/>
                </a:lnTo>
                <a:lnTo>
                  <a:pt x="1" y="9611"/>
                </a:lnTo>
                <a:lnTo>
                  <a:pt x="38" y="9941"/>
                </a:lnTo>
                <a:lnTo>
                  <a:pt x="74" y="10271"/>
                </a:lnTo>
                <a:lnTo>
                  <a:pt x="148" y="10601"/>
                </a:lnTo>
                <a:lnTo>
                  <a:pt x="258" y="10931"/>
                </a:lnTo>
                <a:lnTo>
                  <a:pt x="368" y="11262"/>
                </a:lnTo>
                <a:lnTo>
                  <a:pt x="514" y="11555"/>
                </a:lnTo>
                <a:lnTo>
                  <a:pt x="881" y="12142"/>
                </a:lnTo>
                <a:lnTo>
                  <a:pt x="1285" y="12692"/>
                </a:lnTo>
                <a:lnTo>
                  <a:pt x="1725" y="13206"/>
                </a:lnTo>
                <a:lnTo>
                  <a:pt x="2202" y="13719"/>
                </a:lnTo>
                <a:lnTo>
                  <a:pt x="2459" y="13976"/>
                </a:lnTo>
                <a:lnTo>
                  <a:pt x="2752" y="14233"/>
                </a:lnTo>
                <a:lnTo>
                  <a:pt x="2825" y="14343"/>
                </a:lnTo>
                <a:lnTo>
                  <a:pt x="2899" y="14416"/>
                </a:lnTo>
                <a:lnTo>
                  <a:pt x="3009" y="14453"/>
                </a:lnTo>
                <a:lnTo>
                  <a:pt x="3119" y="14453"/>
                </a:lnTo>
                <a:lnTo>
                  <a:pt x="3192" y="14526"/>
                </a:lnTo>
                <a:lnTo>
                  <a:pt x="3559" y="14636"/>
                </a:lnTo>
                <a:lnTo>
                  <a:pt x="3889" y="14746"/>
                </a:lnTo>
                <a:lnTo>
                  <a:pt x="4623" y="14820"/>
                </a:lnTo>
                <a:lnTo>
                  <a:pt x="6017" y="14966"/>
                </a:lnTo>
                <a:lnTo>
                  <a:pt x="6714" y="15003"/>
                </a:lnTo>
                <a:lnTo>
                  <a:pt x="7411" y="15003"/>
                </a:lnTo>
                <a:lnTo>
                  <a:pt x="8108" y="14930"/>
                </a:lnTo>
                <a:lnTo>
                  <a:pt x="8768" y="14783"/>
                </a:lnTo>
                <a:lnTo>
                  <a:pt x="9465" y="14600"/>
                </a:lnTo>
                <a:lnTo>
                  <a:pt x="9758" y="14453"/>
                </a:lnTo>
                <a:lnTo>
                  <a:pt x="10088" y="14306"/>
                </a:lnTo>
                <a:lnTo>
                  <a:pt x="10382" y="14159"/>
                </a:lnTo>
                <a:lnTo>
                  <a:pt x="10675" y="13976"/>
                </a:lnTo>
                <a:lnTo>
                  <a:pt x="11152" y="13536"/>
                </a:lnTo>
                <a:lnTo>
                  <a:pt x="11629" y="13059"/>
                </a:lnTo>
                <a:lnTo>
                  <a:pt x="12033" y="12509"/>
                </a:lnTo>
                <a:lnTo>
                  <a:pt x="12399" y="11958"/>
                </a:lnTo>
                <a:lnTo>
                  <a:pt x="12729" y="11372"/>
                </a:lnTo>
                <a:lnTo>
                  <a:pt x="12986" y="10748"/>
                </a:lnTo>
                <a:lnTo>
                  <a:pt x="13243" y="10161"/>
                </a:lnTo>
                <a:lnTo>
                  <a:pt x="13426" y="9464"/>
                </a:lnTo>
                <a:lnTo>
                  <a:pt x="13500" y="9097"/>
                </a:lnTo>
                <a:lnTo>
                  <a:pt x="13573" y="8730"/>
                </a:lnTo>
                <a:lnTo>
                  <a:pt x="13573" y="8400"/>
                </a:lnTo>
                <a:lnTo>
                  <a:pt x="13573" y="8034"/>
                </a:lnTo>
                <a:lnTo>
                  <a:pt x="13573" y="7667"/>
                </a:lnTo>
                <a:lnTo>
                  <a:pt x="13500" y="7300"/>
                </a:lnTo>
                <a:lnTo>
                  <a:pt x="13426" y="6970"/>
                </a:lnTo>
                <a:lnTo>
                  <a:pt x="13353" y="6640"/>
                </a:lnTo>
                <a:lnTo>
                  <a:pt x="13206" y="6346"/>
                </a:lnTo>
                <a:lnTo>
                  <a:pt x="13060" y="6053"/>
                </a:lnTo>
                <a:lnTo>
                  <a:pt x="12693" y="5466"/>
                </a:lnTo>
                <a:lnTo>
                  <a:pt x="12289" y="4916"/>
                </a:lnTo>
                <a:lnTo>
                  <a:pt x="11849" y="4475"/>
                </a:lnTo>
                <a:lnTo>
                  <a:pt x="11372" y="4035"/>
                </a:lnTo>
                <a:lnTo>
                  <a:pt x="10895" y="3668"/>
                </a:lnTo>
                <a:lnTo>
                  <a:pt x="10345" y="3338"/>
                </a:lnTo>
                <a:lnTo>
                  <a:pt x="9795" y="3045"/>
                </a:lnTo>
                <a:lnTo>
                  <a:pt x="9208" y="2788"/>
                </a:lnTo>
                <a:lnTo>
                  <a:pt x="8584" y="2605"/>
                </a:lnTo>
                <a:lnTo>
                  <a:pt x="7998" y="2458"/>
                </a:lnTo>
                <a:lnTo>
                  <a:pt x="7447" y="2385"/>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00" name="Shape 200"/>
          <p:cNvSpPr/>
          <p:nvPr/>
        </p:nvSpPr>
        <p:spPr>
          <a:xfrm>
            <a:off x="11657298" y="5555569"/>
            <a:ext cx="660375" cy="453651"/>
          </a:xfrm>
          <a:custGeom>
            <a:avLst/>
            <a:gdLst/>
            <a:ahLst/>
            <a:cxnLst/>
            <a:rect l="0" t="0" r="0" b="0"/>
            <a:pathLst>
              <a:path w="17461" h="11995" extrusionOk="0">
                <a:moveTo>
                  <a:pt x="9758" y="2238"/>
                </a:moveTo>
                <a:lnTo>
                  <a:pt x="9721" y="2274"/>
                </a:lnTo>
                <a:lnTo>
                  <a:pt x="9648" y="2311"/>
                </a:lnTo>
                <a:lnTo>
                  <a:pt x="9611" y="2458"/>
                </a:lnTo>
                <a:lnTo>
                  <a:pt x="9648" y="2568"/>
                </a:lnTo>
                <a:lnTo>
                  <a:pt x="9721" y="2605"/>
                </a:lnTo>
                <a:lnTo>
                  <a:pt x="9758" y="2641"/>
                </a:lnTo>
                <a:lnTo>
                  <a:pt x="9941" y="2641"/>
                </a:lnTo>
                <a:lnTo>
                  <a:pt x="9978" y="2605"/>
                </a:lnTo>
                <a:lnTo>
                  <a:pt x="10051" y="2531"/>
                </a:lnTo>
                <a:lnTo>
                  <a:pt x="10051" y="2458"/>
                </a:lnTo>
                <a:lnTo>
                  <a:pt x="10051" y="2348"/>
                </a:lnTo>
                <a:lnTo>
                  <a:pt x="9978" y="2274"/>
                </a:lnTo>
                <a:lnTo>
                  <a:pt x="9941" y="2238"/>
                </a:lnTo>
                <a:close/>
                <a:moveTo>
                  <a:pt x="9795" y="3191"/>
                </a:moveTo>
                <a:lnTo>
                  <a:pt x="9721" y="3265"/>
                </a:lnTo>
                <a:lnTo>
                  <a:pt x="9684" y="3301"/>
                </a:lnTo>
                <a:lnTo>
                  <a:pt x="9684" y="3375"/>
                </a:lnTo>
                <a:lnTo>
                  <a:pt x="9684" y="3485"/>
                </a:lnTo>
                <a:lnTo>
                  <a:pt x="9758" y="3522"/>
                </a:lnTo>
                <a:lnTo>
                  <a:pt x="9795" y="3558"/>
                </a:lnTo>
                <a:lnTo>
                  <a:pt x="9941" y="3558"/>
                </a:lnTo>
                <a:lnTo>
                  <a:pt x="9978" y="3522"/>
                </a:lnTo>
                <a:lnTo>
                  <a:pt x="10015" y="3485"/>
                </a:lnTo>
                <a:lnTo>
                  <a:pt x="10051" y="3375"/>
                </a:lnTo>
                <a:lnTo>
                  <a:pt x="10015" y="3301"/>
                </a:lnTo>
                <a:lnTo>
                  <a:pt x="9978" y="3228"/>
                </a:lnTo>
                <a:lnTo>
                  <a:pt x="9941" y="3191"/>
                </a:lnTo>
                <a:close/>
                <a:moveTo>
                  <a:pt x="11519" y="3045"/>
                </a:moveTo>
                <a:lnTo>
                  <a:pt x="11409" y="3081"/>
                </a:lnTo>
                <a:lnTo>
                  <a:pt x="11335" y="3118"/>
                </a:lnTo>
                <a:lnTo>
                  <a:pt x="11298" y="3191"/>
                </a:lnTo>
                <a:lnTo>
                  <a:pt x="11262" y="3265"/>
                </a:lnTo>
                <a:lnTo>
                  <a:pt x="11262" y="3338"/>
                </a:lnTo>
                <a:lnTo>
                  <a:pt x="11262" y="3412"/>
                </a:lnTo>
                <a:lnTo>
                  <a:pt x="11298" y="3485"/>
                </a:lnTo>
                <a:lnTo>
                  <a:pt x="11372" y="3522"/>
                </a:lnTo>
                <a:lnTo>
                  <a:pt x="11445" y="3595"/>
                </a:lnTo>
                <a:lnTo>
                  <a:pt x="11592" y="3595"/>
                </a:lnTo>
                <a:lnTo>
                  <a:pt x="11665" y="3522"/>
                </a:lnTo>
                <a:lnTo>
                  <a:pt x="11702" y="3485"/>
                </a:lnTo>
                <a:lnTo>
                  <a:pt x="11739" y="3412"/>
                </a:lnTo>
                <a:lnTo>
                  <a:pt x="11702" y="3265"/>
                </a:lnTo>
                <a:lnTo>
                  <a:pt x="11702" y="3155"/>
                </a:lnTo>
                <a:lnTo>
                  <a:pt x="11629" y="3081"/>
                </a:lnTo>
                <a:lnTo>
                  <a:pt x="11519" y="3045"/>
                </a:lnTo>
                <a:close/>
                <a:moveTo>
                  <a:pt x="15554" y="1541"/>
                </a:moveTo>
                <a:lnTo>
                  <a:pt x="15407" y="1871"/>
                </a:lnTo>
                <a:lnTo>
                  <a:pt x="15187" y="2164"/>
                </a:lnTo>
                <a:lnTo>
                  <a:pt x="14967" y="2458"/>
                </a:lnTo>
                <a:lnTo>
                  <a:pt x="14710" y="2715"/>
                </a:lnTo>
                <a:lnTo>
                  <a:pt x="14416" y="2935"/>
                </a:lnTo>
                <a:lnTo>
                  <a:pt x="14123" y="3155"/>
                </a:lnTo>
                <a:lnTo>
                  <a:pt x="13536" y="3595"/>
                </a:lnTo>
                <a:lnTo>
                  <a:pt x="13279" y="3265"/>
                </a:lnTo>
                <a:lnTo>
                  <a:pt x="12986" y="2971"/>
                </a:lnTo>
                <a:lnTo>
                  <a:pt x="13096" y="2935"/>
                </a:lnTo>
                <a:lnTo>
                  <a:pt x="13683" y="2531"/>
                </a:lnTo>
                <a:lnTo>
                  <a:pt x="14306" y="2164"/>
                </a:lnTo>
                <a:lnTo>
                  <a:pt x="14930" y="1834"/>
                </a:lnTo>
                <a:lnTo>
                  <a:pt x="15554" y="1541"/>
                </a:lnTo>
                <a:close/>
                <a:moveTo>
                  <a:pt x="8914" y="3228"/>
                </a:moveTo>
                <a:lnTo>
                  <a:pt x="8841" y="3301"/>
                </a:lnTo>
                <a:lnTo>
                  <a:pt x="8804" y="3375"/>
                </a:lnTo>
                <a:lnTo>
                  <a:pt x="8804" y="3485"/>
                </a:lnTo>
                <a:lnTo>
                  <a:pt x="8804" y="3558"/>
                </a:lnTo>
                <a:lnTo>
                  <a:pt x="8877" y="3632"/>
                </a:lnTo>
                <a:lnTo>
                  <a:pt x="8951" y="3668"/>
                </a:lnTo>
                <a:lnTo>
                  <a:pt x="9098" y="3668"/>
                </a:lnTo>
                <a:lnTo>
                  <a:pt x="9134" y="3632"/>
                </a:lnTo>
                <a:lnTo>
                  <a:pt x="9208" y="3558"/>
                </a:lnTo>
                <a:lnTo>
                  <a:pt x="9208" y="3485"/>
                </a:lnTo>
                <a:lnTo>
                  <a:pt x="9208" y="3375"/>
                </a:lnTo>
                <a:lnTo>
                  <a:pt x="9171" y="3338"/>
                </a:lnTo>
                <a:lnTo>
                  <a:pt x="9134" y="3265"/>
                </a:lnTo>
                <a:lnTo>
                  <a:pt x="9061" y="3228"/>
                </a:lnTo>
                <a:close/>
                <a:moveTo>
                  <a:pt x="16324" y="1101"/>
                </a:moveTo>
                <a:lnTo>
                  <a:pt x="16140" y="1541"/>
                </a:lnTo>
                <a:lnTo>
                  <a:pt x="15884" y="1944"/>
                </a:lnTo>
                <a:lnTo>
                  <a:pt x="15590" y="2348"/>
                </a:lnTo>
                <a:lnTo>
                  <a:pt x="15297" y="2751"/>
                </a:lnTo>
                <a:lnTo>
                  <a:pt x="14967" y="3081"/>
                </a:lnTo>
                <a:lnTo>
                  <a:pt x="14600" y="3412"/>
                </a:lnTo>
                <a:lnTo>
                  <a:pt x="13829" y="4072"/>
                </a:lnTo>
                <a:lnTo>
                  <a:pt x="13756" y="3925"/>
                </a:lnTo>
                <a:lnTo>
                  <a:pt x="13976" y="3778"/>
                </a:lnTo>
                <a:lnTo>
                  <a:pt x="14343" y="3558"/>
                </a:lnTo>
                <a:lnTo>
                  <a:pt x="14673" y="3301"/>
                </a:lnTo>
                <a:lnTo>
                  <a:pt x="15003" y="3008"/>
                </a:lnTo>
                <a:lnTo>
                  <a:pt x="15297" y="2715"/>
                </a:lnTo>
                <a:lnTo>
                  <a:pt x="15554" y="2384"/>
                </a:lnTo>
                <a:lnTo>
                  <a:pt x="15774" y="2018"/>
                </a:lnTo>
                <a:lnTo>
                  <a:pt x="15957" y="1651"/>
                </a:lnTo>
                <a:lnTo>
                  <a:pt x="16104" y="1211"/>
                </a:lnTo>
                <a:lnTo>
                  <a:pt x="16104" y="1137"/>
                </a:lnTo>
                <a:lnTo>
                  <a:pt x="16324" y="1101"/>
                </a:lnTo>
                <a:close/>
                <a:moveTo>
                  <a:pt x="10528" y="3962"/>
                </a:moveTo>
                <a:lnTo>
                  <a:pt x="10455" y="3998"/>
                </a:lnTo>
                <a:lnTo>
                  <a:pt x="10381" y="4072"/>
                </a:lnTo>
                <a:lnTo>
                  <a:pt x="10381" y="4108"/>
                </a:lnTo>
                <a:lnTo>
                  <a:pt x="10345" y="4219"/>
                </a:lnTo>
                <a:lnTo>
                  <a:pt x="10381" y="4329"/>
                </a:lnTo>
                <a:lnTo>
                  <a:pt x="10455" y="4402"/>
                </a:lnTo>
                <a:lnTo>
                  <a:pt x="10491" y="4439"/>
                </a:lnTo>
                <a:lnTo>
                  <a:pt x="10638" y="4439"/>
                </a:lnTo>
                <a:lnTo>
                  <a:pt x="10748" y="4365"/>
                </a:lnTo>
                <a:lnTo>
                  <a:pt x="10785" y="4292"/>
                </a:lnTo>
                <a:lnTo>
                  <a:pt x="10822" y="4219"/>
                </a:lnTo>
                <a:lnTo>
                  <a:pt x="10785" y="4108"/>
                </a:lnTo>
                <a:lnTo>
                  <a:pt x="10748" y="4072"/>
                </a:lnTo>
                <a:lnTo>
                  <a:pt x="10712" y="3998"/>
                </a:lnTo>
                <a:lnTo>
                  <a:pt x="10675" y="3962"/>
                </a:lnTo>
                <a:close/>
                <a:moveTo>
                  <a:pt x="16434" y="477"/>
                </a:moveTo>
                <a:lnTo>
                  <a:pt x="16617" y="514"/>
                </a:lnTo>
                <a:lnTo>
                  <a:pt x="16764" y="587"/>
                </a:lnTo>
                <a:lnTo>
                  <a:pt x="16837" y="734"/>
                </a:lnTo>
                <a:lnTo>
                  <a:pt x="16911" y="880"/>
                </a:lnTo>
                <a:lnTo>
                  <a:pt x="16947" y="1064"/>
                </a:lnTo>
                <a:lnTo>
                  <a:pt x="16947" y="1247"/>
                </a:lnTo>
                <a:lnTo>
                  <a:pt x="16911" y="1541"/>
                </a:lnTo>
                <a:lnTo>
                  <a:pt x="16764" y="1871"/>
                </a:lnTo>
                <a:lnTo>
                  <a:pt x="16544" y="2128"/>
                </a:lnTo>
                <a:lnTo>
                  <a:pt x="16104" y="2641"/>
                </a:lnTo>
                <a:lnTo>
                  <a:pt x="15077" y="3668"/>
                </a:lnTo>
                <a:lnTo>
                  <a:pt x="14086" y="4549"/>
                </a:lnTo>
                <a:lnTo>
                  <a:pt x="14013" y="4402"/>
                </a:lnTo>
                <a:lnTo>
                  <a:pt x="14123" y="4329"/>
                </a:lnTo>
                <a:lnTo>
                  <a:pt x="14967" y="3632"/>
                </a:lnTo>
                <a:lnTo>
                  <a:pt x="15370" y="3228"/>
                </a:lnTo>
                <a:lnTo>
                  <a:pt x="15737" y="2825"/>
                </a:lnTo>
                <a:lnTo>
                  <a:pt x="16067" y="2384"/>
                </a:lnTo>
                <a:lnTo>
                  <a:pt x="16361" y="1908"/>
                </a:lnTo>
                <a:lnTo>
                  <a:pt x="16617" y="1431"/>
                </a:lnTo>
                <a:lnTo>
                  <a:pt x="16764" y="880"/>
                </a:lnTo>
                <a:lnTo>
                  <a:pt x="16764" y="770"/>
                </a:lnTo>
                <a:lnTo>
                  <a:pt x="16727" y="697"/>
                </a:lnTo>
                <a:lnTo>
                  <a:pt x="16654" y="660"/>
                </a:lnTo>
                <a:lnTo>
                  <a:pt x="16544" y="660"/>
                </a:lnTo>
                <a:lnTo>
                  <a:pt x="15920" y="770"/>
                </a:lnTo>
                <a:lnTo>
                  <a:pt x="15333" y="954"/>
                </a:lnTo>
                <a:lnTo>
                  <a:pt x="15333" y="954"/>
                </a:lnTo>
                <a:lnTo>
                  <a:pt x="15590" y="807"/>
                </a:lnTo>
                <a:lnTo>
                  <a:pt x="15884" y="660"/>
                </a:lnTo>
                <a:lnTo>
                  <a:pt x="16177" y="550"/>
                </a:lnTo>
                <a:lnTo>
                  <a:pt x="16434" y="477"/>
                </a:lnTo>
                <a:close/>
                <a:moveTo>
                  <a:pt x="9354" y="4182"/>
                </a:moveTo>
                <a:lnTo>
                  <a:pt x="9208" y="4255"/>
                </a:lnTo>
                <a:lnTo>
                  <a:pt x="9134" y="4365"/>
                </a:lnTo>
                <a:lnTo>
                  <a:pt x="9134" y="4439"/>
                </a:lnTo>
                <a:lnTo>
                  <a:pt x="9171" y="4512"/>
                </a:lnTo>
                <a:lnTo>
                  <a:pt x="9208" y="4585"/>
                </a:lnTo>
                <a:lnTo>
                  <a:pt x="9281" y="4622"/>
                </a:lnTo>
                <a:lnTo>
                  <a:pt x="9428" y="4622"/>
                </a:lnTo>
                <a:lnTo>
                  <a:pt x="9538" y="4585"/>
                </a:lnTo>
                <a:lnTo>
                  <a:pt x="9611" y="4475"/>
                </a:lnTo>
                <a:lnTo>
                  <a:pt x="9648" y="4402"/>
                </a:lnTo>
                <a:lnTo>
                  <a:pt x="9648" y="4292"/>
                </a:lnTo>
                <a:lnTo>
                  <a:pt x="9611" y="4255"/>
                </a:lnTo>
                <a:lnTo>
                  <a:pt x="9538" y="4182"/>
                </a:lnTo>
                <a:close/>
                <a:moveTo>
                  <a:pt x="13243" y="6566"/>
                </a:moveTo>
                <a:lnTo>
                  <a:pt x="13169" y="6639"/>
                </a:lnTo>
                <a:lnTo>
                  <a:pt x="13133" y="6713"/>
                </a:lnTo>
                <a:lnTo>
                  <a:pt x="13133" y="6860"/>
                </a:lnTo>
                <a:lnTo>
                  <a:pt x="13133" y="6933"/>
                </a:lnTo>
                <a:lnTo>
                  <a:pt x="13206" y="6970"/>
                </a:lnTo>
                <a:lnTo>
                  <a:pt x="13316" y="7006"/>
                </a:lnTo>
                <a:lnTo>
                  <a:pt x="13463" y="6970"/>
                </a:lnTo>
                <a:lnTo>
                  <a:pt x="13536" y="6933"/>
                </a:lnTo>
                <a:lnTo>
                  <a:pt x="13536" y="6860"/>
                </a:lnTo>
                <a:lnTo>
                  <a:pt x="13573" y="6750"/>
                </a:lnTo>
                <a:lnTo>
                  <a:pt x="13536" y="6676"/>
                </a:lnTo>
                <a:lnTo>
                  <a:pt x="13463" y="6603"/>
                </a:lnTo>
                <a:lnTo>
                  <a:pt x="13316" y="6566"/>
                </a:lnTo>
                <a:close/>
                <a:moveTo>
                  <a:pt x="12216" y="7300"/>
                </a:moveTo>
                <a:lnTo>
                  <a:pt x="12105" y="7336"/>
                </a:lnTo>
                <a:lnTo>
                  <a:pt x="12032" y="7410"/>
                </a:lnTo>
                <a:lnTo>
                  <a:pt x="11995" y="7520"/>
                </a:lnTo>
                <a:lnTo>
                  <a:pt x="11995" y="7630"/>
                </a:lnTo>
                <a:lnTo>
                  <a:pt x="12032" y="7703"/>
                </a:lnTo>
                <a:lnTo>
                  <a:pt x="12105" y="7777"/>
                </a:lnTo>
                <a:lnTo>
                  <a:pt x="12216" y="7777"/>
                </a:lnTo>
                <a:lnTo>
                  <a:pt x="12289" y="7740"/>
                </a:lnTo>
                <a:lnTo>
                  <a:pt x="12362" y="7703"/>
                </a:lnTo>
                <a:lnTo>
                  <a:pt x="12436" y="7630"/>
                </a:lnTo>
                <a:lnTo>
                  <a:pt x="12436" y="7520"/>
                </a:lnTo>
                <a:lnTo>
                  <a:pt x="12436" y="7410"/>
                </a:lnTo>
                <a:lnTo>
                  <a:pt x="12326" y="7336"/>
                </a:lnTo>
                <a:lnTo>
                  <a:pt x="12216" y="7300"/>
                </a:lnTo>
                <a:close/>
                <a:moveTo>
                  <a:pt x="12729" y="8033"/>
                </a:moveTo>
                <a:lnTo>
                  <a:pt x="12656" y="8107"/>
                </a:lnTo>
                <a:lnTo>
                  <a:pt x="12656" y="8143"/>
                </a:lnTo>
                <a:lnTo>
                  <a:pt x="12619" y="8253"/>
                </a:lnTo>
                <a:lnTo>
                  <a:pt x="12619" y="8400"/>
                </a:lnTo>
                <a:lnTo>
                  <a:pt x="12656" y="8437"/>
                </a:lnTo>
                <a:lnTo>
                  <a:pt x="12692" y="8474"/>
                </a:lnTo>
                <a:lnTo>
                  <a:pt x="12729" y="8474"/>
                </a:lnTo>
                <a:lnTo>
                  <a:pt x="12802" y="8510"/>
                </a:lnTo>
                <a:lnTo>
                  <a:pt x="12912" y="8474"/>
                </a:lnTo>
                <a:lnTo>
                  <a:pt x="12986" y="8437"/>
                </a:lnTo>
                <a:lnTo>
                  <a:pt x="13022" y="8400"/>
                </a:lnTo>
                <a:lnTo>
                  <a:pt x="13022" y="8253"/>
                </a:lnTo>
                <a:lnTo>
                  <a:pt x="13022" y="8180"/>
                </a:lnTo>
                <a:lnTo>
                  <a:pt x="12949" y="8107"/>
                </a:lnTo>
                <a:lnTo>
                  <a:pt x="12912" y="8033"/>
                </a:lnTo>
                <a:close/>
                <a:moveTo>
                  <a:pt x="10051" y="2128"/>
                </a:moveTo>
                <a:lnTo>
                  <a:pt x="10455" y="2164"/>
                </a:lnTo>
                <a:lnTo>
                  <a:pt x="10858" y="2238"/>
                </a:lnTo>
                <a:lnTo>
                  <a:pt x="11262" y="2348"/>
                </a:lnTo>
                <a:lnTo>
                  <a:pt x="11225" y="2458"/>
                </a:lnTo>
                <a:lnTo>
                  <a:pt x="11262" y="2568"/>
                </a:lnTo>
                <a:lnTo>
                  <a:pt x="11335" y="2641"/>
                </a:lnTo>
                <a:lnTo>
                  <a:pt x="11445" y="2715"/>
                </a:lnTo>
                <a:lnTo>
                  <a:pt x="11629" y="2715"/>
                </a:lnTo>
                <a:lnTo>
                  <a:pt x="11775" y="2788"/>
                </a:lnTo>
                <a:lnTo>
                  <a:pt x="12105" y="2935"/>
                </a:lnTo>
                <a:lnTo>
                  <a:pt x="12179" y="2971"/>
                </a:lnTo>
                <a:lnTo>
                  <a:pt x="12252" y="3008"/>
                </a:lnTo>
                <a:lnTo>
                  <a:pt x="12472" y="3191"/>
                </a:lnTo>
                <a:lnTo>
                  <a:pt x="12692" y="3412"/>
                </a:lnTo>
                <a:lnTo>
                  <a:pt x="13096" y="3852"/>
                </a:lnTo>
                <a:lnTo>
                  <a:pt x="11482" y="4842"/>
                </a:lnTo>
                <a:lnTo>
                  <a:pt x="9868" y="5796"/>
                </a:lnTo>
                <a:lnTo>
                  <a:pt x="6090" y="8070"/>
                </a:lnTo>
                <a:lnTo>
                  <a:pt x="5209" y="8620"/>
                </a:lnTo>
                <a:lnTo>
                  <a:pt x="5356" y="8327"/>
                </a:lnTo>
                <a:lnTo>
                  <a:pt x="5649" y="7960"/>
                </a:lnTo>
                <a:lnTo>
                  <a:pt x="5943" y="7557"/>
                </a:lnTo>
                <a:lnTo>
                  <a:pt x="5906" y="7483"/>
                </a:lnTo>
                <a:lnTo>
                  <a:pt x="5870" y="7483"/>
                </a:lnTo>
                <a:lnTo>
                  <a:pt x="5686" y="7593"/>
                </a:lnTo>
                <a:lnTo>
                  <a:pt x="5539" y="7740"/>
                </a:lnTo>
                <a:lnTo>
                  <a:pt x="5209" y="8070"/>
                </a:lnTo>
                <a:lnTo>
                  <a:pt x="4989" y="8437"/>
                </a:lnTo>
                <a:lnTo>
                  <a:pt x="4769" y="8840"/>
                </a:lnTo>
                <a:lnTo>
                  <a:pt x="4732" y="8877"/>
                </a:lnTo>
                <a:lnTo>
                  <a:pt x="4622" y="8584"/>
                </a:lnTo>
                <a:lnTo>
                  <a:pt x="4916" y="8107"/>
                </a:lnTo>
                <a:lnTo>
                  <a:pt x="5283" y="7630"/>
                </a:lnTo>
                <a:lnTo>
                  <a:pt x="5649" y="7190"/>
                </a:lnTo>
                <a:lnTo>
                  <a:pt x="6016" y="6786"/>
                </a:lnTo>
                <a:lnTo>
                  <a:pt x="6016" y="6750"/>
                </a:lnTo>
                <a:lnTo>
                  <a:pt x="6016" y="6713"/>
                </a:lnTo>
                <a:lnTo>
                  <a:pt x="5943" y="6713"/>
                </a:lnTo>
                <a:lnTo>
                  <a:pt x="5539" y="7043"/>
                </a:lnTo>
                <a:lnTo>
                  <a:pt x="5173" y="7410"/>
                </a:lnTo>
                <a:lnTo>
                  <a:pt x="4842" y="7777"/>
                </a:lnTo>
                <a:lnTo>
                  <a:pt x="4512" y="8180"/>
                </a:lnTo>
                <a:lnTo>
                  <a:pt x="4476" y="7923"/>
                </a:lnTo>
                <a:lnTo>
                  <a:pt x="4439" y="7667"/>
                </a:lnTo>
                <a:lnTo>
                  <a:pt x="4659" y="7336"/>
                </a:lnTo>
                <a:lnTo>
                  <a:pt x="4879" y="7080"/>
                </a:lnTo>
                <a:lnTo>
                  <a:pt x="5686" y="6016"/>
                </a:lnTo>
                <a:lnTo>
                  <a:pt x="5723" y="5943"/>
                </a:lnTo>
                <a:lnTo>
                  <a:pt x="5686" y="5906"/>
                </a:lnTo>
                <a:lnTo>
                  <a:pt x="5576" y="5906"/>
                </a:lnTo>
                <a:lnTo>
                  <a:pt x="5283" y="6199"/>
                </a:lnTo>
                <a:lnTo>
                  <a:pt x="4953" y="6529"/>
                </a:lnTo>
                <a:lnTo>
                  <a:pt x="4402" y="7153"/>
                </a:lnTo>
                <a:lnTo>
                  <a:pt x="4402" y="6529"/>
                </a:lnTo>
                <a:lnTo>
                  <a:pt x="4622" y="6199"/>
                </a:lnTo>
                <a:lnTo>
                  <a:pt x="4953" y="5759"/>
                </a:lnTo>
                <a:lnTo>
                  <a:pt x="5136" y="5502"/>
                </a:lnTo>
                <a:lnTo>
                  <a:pt x="5246" y="5392"/>
                </a:lnTo>
                <a:lnTo>
                  <a:pt x="5393" y="5319"/>
                </a:lnTo>
                <a:lnTo>
                  <a:pt x="5429" y="5319"/>
                </a:lnTo>
                <a:lnTo>
                  <a:pt x="5429" y="5282"/>
                </a:lnTo>
                <a:lnTo>
                  <a:pt x="5393" y="5246"/>
                </a:lnTo>
                <a:lnTo>
                  <a:pt x="5393" y="5209"/>
                </a:lnTo>
                <a:lnTo>
                  <a:pt x="5173" y="5209"/>
                </a:lnTo>
                <a:lnTo>
                  <a:pt x="5063" y="5282"/>
                </a:lnTo>
                <a:lnTo>
                  <a:pt x="4953" y="5356"/>
                </a:lnTo>
                <a:lnTo>
                  <a:pt x="4769" y="5539"/>
                </a:lnTo>
                <a:lnTo>
                  <a:pt x="4622" y="5722"/>
                </a:lnTo>
                <a:lnTo>
                  <a:pt x="4476" y="5869"/>
                </a:lnTo>
                <a:lnTo>
                  <a:pt x="4586" y="5466"/>
                </a:lnTo>
                <a:lnTo>
                  <a:pt x="4732" y="5062"/>
                </a:lnTo>
                <a:lnTo>
                  <a:pt x="4879" y="4842"/>
                </a:lnTo>
                <a:lnTo>
                  <a:pt x="5026" y="4622"/>
                </a:lnTo>
                <a:lnTo>
                  <a:pt x="5209" y="4402"/>
                </a:lnTo>
                <a:lnTo>
                  <a:pt x="5393" y="4219"/>
                </a:lnTo>
                <a:lnTo>
                  <a:pt x="5796" y="3852"/>
                </a:lnTo>
                <a:lnTo>
                  <a:pt x="6236" y="3522"/>
                </a:lnTo>
                <a:lnTo>
                  <a:pt x="6677" y="3228"/>
                </a:lnTo>
                <a:lnTo>
                  <a:pt x="7117" y="2935"/>
                </a:lnTo>
                <a:lnTo>
                  <a:pt x="7594" y="2715"/>
                </a:lnTo>
                <a:lnTo>
                  <a:pt x="8070" y="2494"/>
                </a:lnTo>
                <a:lnTo>
                  <a:pt x="8474" y="2348"/>
                </a:lnTo>
                <a:lnTo>
                  <a:pt x="8841" y="2238"/>
                </a:lnTo>
                <a:lnTo>
                  <a:pt x="9244" y="2164"/>
                </a:lnTo>
                <a:lnTo>
                  <a:pt x="9648" y="2128"/>
                </a:lnTo>
                <a:close/>
                <a:moveTo>
                  <a:pt x="13316" y="4219"/>
                </a:moveTo>
                <a:lnTo>
                  <a:pt x="13426" y="4365"/>
                </a:lnTo>
                <a:lnTo>
                  <a:pt x="12582" y="5026"/>
                </a:lnTo>
                <a:lnTo>
                  <a:pt x="11702" y="5649"/>
                </a:lnTo>
                <a:lnTo>
                  <a:pt x="10785" y="6273"/>
                </a:lnTo>
                <a:lnTo>
                  <a:pt x="9868" y="6860"/>
                </a:lnTo>
                <a:lnTo>
                  <a:pt x="8877" y="7446"/>
                </a:lnTo>
                <a:lnTo>
                  <a:pt x="7887" y="8033"/>
                </a:lnTo>
                <a:lnTo>
                  <a:pt x="6860" y="8584"/>
                </a:lnTo>
                <a:lnTo>
                  <a:pt x="5796" y="9097"/>
                </a:lnTo>
                <a:lnTo>
                  <a:pt x="4989" y="9464"/>
                </a:lnTo>
                <a:lnTo>
                  <a:pt x="4916" y="9317"/>
                </a:lnTo>
                <a:lnTo>
                  <a:pt x="4953" y="9207"/>
                </a:lnTo>
                <a:lnTo>
                  <a:pt x="6053" y="8584"/>
                </a:lnTo>
                <a:lnTo>
                  <a:pt x="10198" y="6089"/>
                </a:lnTo>
                <a:lnTo>
                  <a:pt x="11775" y="5136"/>
                </a:lnTo>
                <a:lnTo>
                  <a:pt x="13316" y="4219"/>
                </a:lnTo>
                <a:close/>
                <a:moveTo>
                  <a:pt x="3962" y="7960"/>
                </a:moveTo>
                <a:lnTo>
                  <a:pt x="3999" y="8070"/>
                </a:lnTo>
                <a:lnTo>
                  <a:pt x="3999" y="8107"/>
                </a:lnTo>
                <a:lnTo>
                  <a:pt x="4146" y="8694"/>
                </a:lnTo>
                <a:lnTo>
                  <a:pt x="3962" y="9024"/>
                </a:lnTo>
                <a:lnTo>
                  <a:pt x="3925" y="9097"/>
                </a:lnTo>
                <a:lnTo>
                  <a:pt x="3925" y="9134"/>
                </a:lnTo>
                <a:lnTo>
                  <a:pt x="3999" y="9244"/>
                </a:lnTo>
                <a:lnTo>
                  <a:pt x="3339" y="9501"/>
                </a:lnTo>
                <a:lnTo>
                  <a:pt x="3008" y="9611"/>
                </a:lnTo>
                <a:lnTo>
                  <a:pt x="2642" y="9684"/>
                </a:lnTo>
                <a:lnTo>
                  <a:pt x="2898" y="9171"/>
                </a:lnTo>
                <a:lnTo>
                  <a:pt x="3229" y="8694"/>
                </a:lnTo>
                <a:lnTo>
                  <a:pt x="3559" y="8327"/>
                </a:lnTo>
                <a:lnTo>
                  <a:pt x="3962" y="7960"/>
                </a:lnTo>
                <a:close/>
                <a:moveTo>
                  <a:pt x="13609" y="4732"/>
                </a:moveTo>
                <a:lnTo>
                  <a:pt x="13683" y="4915"/>
                </a:lnTo>
                <a:lnTo>
                  <a:pt x="12986" y="5502"/>
                </a:lnTo>
                <a:lnTo>
                  <a:pt x="12105" y="6199"/>
                </a:lnTo>
                <a:lnTo>
                  <a:pt x="11225" y="6823"/>
                </a:lnTo>
                <a:lnTo>
                  <a:pt x="10308" y="7446"/>
                </a:lnTo>
                <a:lnTo>
                  <a:pt x="9354" y="8033"/>
                </a:lnTo>
                <a:lnTo>
                  <a:pt x="8401" y="8584"/>
                </a:lnTo>
                <a:lnTo>
                  <a:pt x="7447" y="9097"/>
                </a:lnTo>
                <a:lnTo>
                  <a:pt x="6456" y="9574"/>
                </a:lnTo>
                <a:lnTo>
                  <a:pt x="5429" y="10014"/>
                </a:lnTo>
                <a:lnTo>
                  <a:pt x="5246" y="9794"/>
                </a:lnTo>
                <a:lnTo>
                  <a:pt x="5466" y="9684"/>
                </a:lnTo>
                <a:lnTo>
                  <a:pt x="6603" y="9134"/>
                </a:lnTo>
                <a:lnTo>
                  <a:pt x="7740" y="8547"/>
                </a:lnTo>
                <a:lnTo>
                  <a:pt x="8877" y="7923"/>
                </a:lnTo>
                <a:lnTo>
                  <a:pt x="9978" y="7263"/>
                </a:lnTo>
                <a:lnTo>
                  <a:pt x="10895" y="6676"/>
                </a:lnTo>
                <a:lnTo>
                  <a:pt x="11812" y="6053"/>
                </a:lnTo>
                <a:lnTo>
                  <a:pt x="12729" y="5392"/>
                </a:lnTo>
                <a:lnTo>
                  <a:pt x="13609" y="4732"/>
                </a:lnTo>
                <a:close/>
                <a:moveTo>
                  <a:pt x="11995" y="9721"/>
                </a:moveTo>
                <a:lnTo>
                  <a:pt x="12472" y="9831"/>
                </a:lnTo>
                <a:lnTo>
                  <a:pt x="12436" y="9867"/>
                </a:lnTo>
                <a:lnTo>
                  <a:pt x="12032" y="10271"/>
                </a:lnTo>
                <a:lnTo>
                  <a:pt x="12032" y="10198"/>
                </a:lnTo>
                <a:lnTo>
                  <a:pt x="11995" y="9721"/>
                </a:lnTo>
                <a:close/>
                <a:moveTo>
                  <a:pt x="2715" y="8804"/>
                </a:moveTo>
                <a:lnTo>
                  <a:pt x="2422" y="9317"/>
                </a:lnTo>
                <a:lnTo>
                  <a:pt x="2165" y="9867"/>
                </a:lnTo>
                <a:lnTo>
                  <a:pt x="2165" y="9941"/>
                </a:lnTo>
                <a:lnTo>
                  <a:pt x="2201" y="10051"/>
                </a:lnTo>
                <a:lnTo>
                  <a:pt x="2275" y="10088"/>
                </a:lnTo>
                <a:lnTo>
                  <a:pt x="2348" y="10124"/>
                </a:lnTo>
                <a:lnTo>
                  <a:pt x="2898" y="10014"/>
                </a:lnTo>
                <a:lnTo>
                  <a:pt x="3449" y="9867"/>
                </a:lnTo>
                <a:lnTo>
                  <a:pt x="3925" y="9684"/>
                </a:lnTo>
                <a:lnTo>
                  <a:pt x="4439" y="9464"/>
                </a:lnTo>
                <a:lnTo>
                  <a:pt x="4549" y="9684"/>
                </a:lnTo>
                <a:lnTo>
                  <a:pt x="3559" y="10124"/>
                </a:lnTo>
                <a:lnTo>
                  <a:pt x="3082" y="10308"/>
                </a:lnTo>
                <a:lnTo>
                  <a:pt x="2568" y="10528"/>
                </a:lnTo>
                <a:lnTo>
                  <a:pt x="2275" y="10638"/>
                </a:lnTo>
                <a:lnTo>
                  <a:pt x="2018" y="10674"/>
                </a:lnTo>
                <a:lnTo>
                  <a:pt x="1761" y="10711"/>
                </a:lnTo>
                <a:lnTo>
                  <a:pt x="1468" y="10711"/>
                </a:lnTo>
                <a:lnTo>
                  <a:pt x="2091" y="9794"/>
                </a:lnTo>
                <a:lnTo>
                  <a:pt x="2348" y="9317"/>
                </a:lnTo>
                <a:lnTo>
                  <a:pt x="2642" y="8877"/>
                </a:lnTo>
                <a:lnTo>
                  <a:pt x="2715" y="8804"/>
                </a:lnTo>
                <a:close/>
                <a:moveTo>
                  <a:pt x="13829" y="5429"/>
                </a:moveTo>
                <a:lnTo>
                  <a:pt x="13940" y="5943"/>
                </a:lnTo>
                <a:lnTo>
                  <a:pt x="13940" y="6456"/>
                </a:lnTo>
                <a:lnTo>
                  <a:pt x="13940" y="6896"/>
                </a:lnTo>
                <a:lnTo>
                  <a:pt x="13866" y="7336"/>
                </a:lnTo>
                <a:lnTo>
                  <a:pt x="13756" y="7740"/>
                </a:lnTo>
                <a:lnTo>
                  <a:pt x="13609" y="8143"/>
                </a:lnTo>
                <a:lnTo>
                  <a:pt x="13426" y="8547"/>
                </a:lnTo>
                <a:lnTo>
                  <a:pt x="13206" y="8914"/>
                </a:lnTo>
                <a:lnTo>
                  <a:pt x="12949" y="9281"/>
                </a:lnTo>
                <a:lnTo>
                  <a:pt x="12656" y="9647"/>
                </a:lnTo>
                <a:lnTo>
                  <a:pt x="12289" y="9611"/>
                </a:lnTo>
                <a:lnTo>
                  <a:pt x="11922" y="9537"/>
                </a:lnTo>
                <a:lnTo>
                  <a:pt x="11849" y="9574"/>
                </a:lnTo>
                <a:lnTo>
                  <a:pt x="11812" y="9574"/>
                </a:lnTo>
                <a:lnTo>
                  <a:pt x="11775" y="9647"/>
                </a:lnTo>
                <a:lnTo>
                  <a:pt x="11702" y="10418"/>
                </a:lnTo>
                <a:lnTo>
                  <a:pt x="11702" y="10491"/>
                </a:lnTo>
                <a:lnTo>
                  <a:pt x="11409" y="10711"/>
                </a:lnTo>
                <a:lnTo>
                  <a:pt x="11188" y="10821"/>
                </a:lnTo>
                <a:lnTo>
                  <a:pt x="11152" y="10858"/>
                </a:lnTo>
                <a:lnTo>
                  <a:pt x="11042" y="10931"/>
                </a:lnTo>
                <a:lnTo>
                  <a:pt x="11042" y="10564"/>
                </a:lnTo>
                <a:lnTo>
                  <a:pt x="11115" y="10198"/>
                </a:lnTo>
                <a:lnTo>
                  <a:pt x="11188" y="9867"/>
                </a:lnTo>
                <a:lnTo>
                  <a:pt x="11298" y="9501"/>
                </a:lnTo>
                <a:lnTo>
                  <a:pt x="11298" y="9464"/>
                </a:lnTo>
                <a:lnTo>
                  <a:pt x="11262" y="9427"/>
                </a:lnTo>
                <a:lnTo>
                  <a:pt x="11225" y="9427"/>
                </a:lnTo>
                <a:lnTo>
                  <a:pt x="11188" y="9464"/>
                </a:lnTo>
                <a:lnTo>
                  <a:pt x="11078" y="9647"/>
                </a:lnTo>
                <a:lnTo>
                  <a:pt x="10968" y="9831"/>
                </a:lnTo>
                <a:lnTo>
                  <a:pt x="10785" y="10234"/>
                </a:lnTo>
                <a:lnTo>
                  <a:pt x="10712" y="10638"/>
                </a:lnTo>
                <a:lnTo>
                  <a:pt x="10712" y="11078"/>
                </a:lnTo>
                <a:lnTo>
                  <a:pt x="10271" y="11261"/>
                </a:lnTo>
                <a:lnTo>
                  <a:pt x="9831" y="11371"/>
                </a:lnTo>
                <a:lnTo>
                  <a:pt x="9868" y="11005"/>
                </a:lnTo>
                <a:lnTo>
                  <a:pt x="9978" y="10638"/>
                </a:lnTo>
                <a:lnTo>
                  <a:pt x="10051" y="10344"/>
                </a:lnTo>
                <a:lnTo>
                  <a:pt x="10161" y="10088"/>
                </a:lnTo>
                <a:lnTo>
                  <a:pt x="10418" y="9574"/>
                </a:lnTo>
                <a:lnTo>
                  <a:pt x="10418" y="9537"/>
                </a:lnTo>
                <a:lnTo>
                  <a:pt x="10381" y="9501"/>
                </a:lnTo>
                <a:lnTo>
                  <a:pt x="10345" y="9501"/>
                </a:lnTo>
                <a:lnTo>
                  <a:pt x="10345" y="9537"/>
                </a:lnTo>
                <a:lnTo>
                  <a:pt x="10015" y="9941"/>
                </a:lnTo>
                <a:lnTo>
                  <a:pt x="9758" y="10418"/>
                </a:lnTo>
                <a:lnTo>
                  <a:pt x="9538" y="10895"/>
                </a:lnTo>
                <a:lnTo>
                  <a:pt x="9501" y="11151"/>
                </a:lnTo>
                <a:lnTo>
                  <a:pt x="9428" y="11408"/>
                </a:lnTo>
                <a:lnTo>
                  <a:pt x="8951" y="11408"/>
                </a:lnTo>
                <a:lnTo>
                  <a:pt x="8951" y="11261"/>
                </a:lnTo>
                <a:lnTo>
                  <a:pt x="8914" y="11225"/>
                </a:lnTo>
                <a:lnTo>
                  <a:pt x="8877" y="11188"/>
                </a:lnTo>
                <a:lnTo>
                  <a:pt x="8841" y="11188"/>
                </a:lnTo>
                <a:lnTo>
                  <a:pt x="8804" y="11225"/>
                </a:lnTo>
                <a:lnTo>
                  <a:pt x="8731" y="11298"/>
                </a:lnTo>
                <a:lnTo>
                  <a:pt x="9171" y="10454"/>
                </a:lnTo>
                <a:lnTo>
                  <a:pt x="9391" y="10051"/>
                </a:lnTo>
                <a:lnTo>
                  <a:pt x="9684" y="9647"/>
                </a:lnTo>
                <a:lnTo>
                  <a:pt x="9684" y="9611"/>
                </a:lnTo>
                <a:lnTo>
                  <a:pt x="9648" y="9611"/>
                </a:lnTo>
                <a:lnTo>
                  <a:pt x="9648" y="9574"/>
                </a:lnTo>
                <a:lnTo>
                  <a:pt x="9611" y="9611"/>
                </a:lnTo>
                <a:lnTo>
                  <a:pt x="9244" y="10014"/>
                </a:lnTo>
                <a:lnTo>
                  <a:pt x="8914" y="10418"/>
                </a:lnTo>
                <a:lnTo>
                  <a:pt x="8621" y="10858"/>
                </a:lnTo>
                <a:lnTo>
                  <a:pt x="8327" y="11335"/>
                </a:lnTo>
                <a:lnTo>
                  <a:pt x="7960" y="11225"/>
                </a:lnTo>
                <a:lnTo>
                  <a:pt x="7997" y="11188"/>
                </a:lnTo>
                <a:lnTo>
                  <a:pt x="7997" y="11151"/>
                </a:lnTo>
                <a:lnTo>
                  <a:pt x="7960" y="11115"/>
                </a:lnTo>
                <a:lnTo>
                  <a:pt x="7960" y="11078"/>
                </a:lnTo>
                <a:lnTo>
                  <a:pt x="7924" y="10968"/>
                </a:lnTo>
                <a:lnTo>
                  <a:pt x="7960" y="10858"/>
                </a:lnTo>
                <a:lnTo>
                  <a:pt x="8034" y="10601"/>
                </a:lnTo>
                <a:lnTo>
                  <a:pt x="8181" y="10308"/>
                </a:lnTo>
                <a:lnTo>
                  <a:pt x="8474" y="9831"/>
                </a:lnTo>
                <a:lnTo>
                  <a:pt x="8767" y="9427"/>
                </a:lnTo>
                <a:lnTo>
                  <a:pt x="8804" y="9391"/>
                </a:lnTo>
                <a:lnTo>
                  <a:pt x="8767" y="9317"/>
                </a:lnTo>
                <a:lnTo>
                  <a:pt x="8694" y="9317"/>
                </a:lnTo>
                <a:lnTo>
                  <a:pt x="8364" y="9537"/>
                </a:lnTo>
                <a:lnTo>
                  <a:pt x="8107" y="9831"/>
                </a:lnTo>
                <a:lnTo>
                  <a:pt x="7887" y="10124"/>
                </a:lnTo>
                <a:lnTo>
                  <a:pt x="7704" y="10454"/>
                </a:lnTo>
                <a:lnTo>
                  <a:pt x="7594" y="10784"/>
                </a:lnTo>
                <a:lnTo>
                  <a:pt x="7557" y="10968"/>
                </a:lnTo>
                <a:lnTo>
                  <a:pt x="7594" y="11115"/>
                </a:lnTo>
                <a:lnTo>
                  <a:pt x="7153" y="10968"/>
                </a:lnTo>
                <a:lnTo>
                  <a:pt x="6713" y="10784"/>
                </a:lnTo>
                <a:lnTo>
                  <a:pt x="6933" y="10564"/>
                </a:lnTo>
                <a:lnTo>
                  <a:pt x="7080" y="10344"/>
                </a:lnTo>
                <a:lnTo>
                  <a:pt x="7153" y="10234"/>
                </a:lnTo>
                <a:lnTo>
                  <a:pt x="7190" y="10124"/>
                </a:lnTo>
                <a:lnTo>
                  <a:pt x="7190" y="10088"/>
                </a:lnTo>
                <a:lnTo>
                  <a:pt x="7153" y="10088"/>
                </a:lnTo>
                <a:lnTo>
                  <a:pt x="7080" y="10124"/>
                </a:lnTo>
                <a:lnTo>
                  <a:pt x="7007" y="10161"/>
                </a:lnTo>
                <a:lnTo>
                  <a:pt x="6823" y="10308"/>
                </a:lnTo>
                <a:lnTo>
                  <a:pt x="6493" y="10564"/>
                </a:lnTo>
                <a:lnTo>
                  <a:pt x="6420" y="10638"/>
                </a:lnTo>
                <a:lnTo>
                  <a:pt x="5906" y="10344"/>
                </a:lnTo>
                <a:lnTo>
                  <a:pt x="6897" y="9904"/>
                </a:lnTo>
                <a:lnTo>
                  <a:pt x="7887" y="9391"/>
                </a:lnTo>
                <a:lnTo>
                  <a:pt x="8877" y="8877"/>
                </a:lnTo>
                <a:lnTo>
                  <a:pt x="9795" y="8327"/>
                </a:lnTo>
                <a:lnTo>
                  <a:pt x="10748" y="7740"/>
                </a:lnTo>
                <a:lnTo>
                  <a:pt x="11665" y="7116"/>
                </a:lnTo>
                <a:lnTo>
                  <a:pt x="12546" y="6456"/>
                </a:lnTo>
                <a:lnTo>
                  <a:pt x="13426" y="5796"/>
                </a:lnTo>
                <a:lnTo>
                  <a:pt x="13829" y="5429"/>
                </a:lnTo>
                <a:close/>
                <a:moveTo>
                  <a:pt x="1651" y="9757"/>
                </a:moveTo>
                <a:lnTo>
                  <a:pt x="1028" y="10711"/>
                </a:lnTo>
                <a:lnTo>
                  <a:pt x="991" y="10784"/>
                </a:lnTo>
                <a:lnTo>
                  <a:pt x="1028" y="10858"/>
                </a:lnTo>
                <a:lnTo>
                  <a:pt x="1028" y="10931"/>
                </a:lnTo>
                <a:lnTo>
                  <a:pt x="1101" y="10968"/>
                </a:lnTo>
                <a:lnTo>
                  <a:pt x="1358" y="11041"/>
                </a:lnTo>
                <a:lnTo>
                  <a:pt x="1651" y="11078"/>
                </a:lnTo>
                <a:lnTo>
                  <a:pt x="1908" y="11078"/>
                </a:lnTo>
                <a:lnTo>
                  <a:pt x="2165" y="11041"/>
                </a:lnTo>
                <a:lnTo>
                  <a:pt x="2715" y="10858"/>
                </a:lnTo>
                <a:lnTo>
                  <a:pt x="3229" y="10638"/>
                </a:lnTo>
                <a:lnTo>
                  <a:pt x="4769" y="10014"/>
                </a:lnTo>
                <a:lnTo>
                  <a:pt x="4953" y="10198"/>
                </a:lnTo>
                <a:lnTo>
                  <a:pt x="4072" y="10564"/>
                </a:lnTo>
                <a:lnTo>
                  <a:pt x="3192" y="10895"/>
                </a:lnTo>
                <a:lnTo>
                  <a:pt x="2238" y="11188"/>
                </a:lnTo>
                <a:lnTo>
                  <a:pt x="1248" y="11445"/>
                </a:lnTo>
                <a:lnTo>
                  <a:pt x="1101" y="11518"/>
                </a:lnTo>
                <a:lnTo>
                  <a:pt x="844" y="11555"/>
                </a:lnTo>
                <a:lnTo>
                  <a:pt x="624" y="11555"/>
                </a:lnTo>
                <a:lnTo>
                  <a:pt x="551" y="11518"/>
                </a:lnTo>
                <a:lnTo>
                  <a:pt x="477" y="11481"/>
                </a:lnTo>
                <a:lnTo>
                  <a:pt x="477" y="11408"/>
                </a:lnTo>
                <a:lnTo>
                  <a:pt x="514" y="11298"/>
                </a:lnTo>
                <a:lnTo>
                  <a:pt x="661" y="11005"/>
                </a:lnTo>
                <a:lnTo>
                  <a:pt x="991" y="10601"/>
                </a:lnTo>
                <a:lnTo>
                  <a:pt x="1321" y="10161"/>
                </a:lnTo>
                <a:lnTo>
                  <a:pt x="1651" y="9757"/>
                </a:lnTo>
                <a:close/>
                <a:moveTo>
                  <a:pt x="16324" y="0"/>
                </a:moveTo>
                <a:lnTo>
                  <a:pt x="16140" y="37"/>
                </a:lnTo>
                <a:lnTo>
                  <a:pt x="15774" y="147"/>
                </a:lnTo>
                <a:lnTo>
                  <a:pt x="15480" y="330"/>
                </a:lnTo>
                <a:lnTo>
                  <a:pt x="14636" y="807"/>
                </a:lnTo>
                <a:lnTo>
                  <a:pt x="13866" y="1357"/>
                </a:lnTo>
                <a:lnTo>
                  <a:pt x="13059" y="1908"/>
                </a:lnTo>
                <a:lnTo>
                  <a:pt x="12289" y="2458"/>
                </a:lnTo>
                <a:lnTo>
                  <a:pt x="12032" y="2311"/>
                </a:lnTo>
                <a:lnTo>
                  <a:pt x="11812" y="2238"/>
                </a:lnTo>
                <a:lnTo>
                  <a:pt x="11629" y="2238"/>
                </a:lnTo>
                <a:lnTo>
                  <a:pt x="11372" y="2091"/>
                </a:lnTo>
                <a:lnTo>
                  <a:pt x="11115" y="1981"/>
                </a:lnTo>
                <a:lnTo>
                  <a:pt x="10858" y="1908"/>
                </a:lnTo>
                <a:lnTo>
                  <a:pt x="10565" y="1834"/>
                </a:lnTo>
                <a:lnTo>
                  <a:pt x="10015" y="1761"/>
                </a:lnTo>
                <a:lnTo>
                  <a:pt x="9464" y="1761"/>
                </a:lnTo>
                <a:lnTo>
                  <a:pt x="8914" y="1834"/>
                </a:lnTo>
                <a:lnTo>
                  <a:pt x="8364" y="1981"/>
                </a:lnTo>
                <a:lnTo>
                  <a:pt x="7814" y="2164"/>
                </a:lnTo>
                <a:lnTo>
                  <a:pt x="7300" y="2384"/>
                </a:lnTo>
                <a:lnTo>
                  <a:pt x="6677" y="2715"/>
                </a:lnTo>
                <a:lnTo>
                  <a:pt x="6090" y="3081"/>
                </a:lnTo>
                <a:lnTo>
                  <a:pt x="5503" y="3522"/>
                </a:lnTo>
                <a:lnTo>
                  <a:pt x="4989" y="3962"/>
                </a:lnTo>
                <a:lnTo>
                  <a:pt x="4769" y="4219"/>
                </a:lnTo>
                <a:lnTo>
                  <a:pt x="4549" y="4475"/>
                </a:lnTo>
                <a:lnTo>
                  <a:pt x="4402" y="4769"/>
                </a:lnTo>
                <a:lnTo>
                  <a:pt x="4256" y="5062"/>
                </a:lnTo>
                <a:lnTo>
                  <a:pt x="4146" y="5356"/>
                </a:lnTo>
                <a:lnTo>
                  <a:pt x="4035" y="5686"/>
                </a:lnTo>
                <a:lnTo>
                  <a:pt x="3999" y="6016"/>
                </a:lnTo>
                <a:lnTo>
                  <a:pt x="3925" y="6346"/>
                </a:lnTo>
                <a:lnTo>
                  <a:pt x="3889" y="6970"/>
                </a:lnTo>
                <a:lnTo>
                  <a:pt x="3925" y="7630"/>
                </a:lnTo>
                <a:lnTo>
                  <a:pt x="3339" y="7960"/>
                </a:lnTo>
                <a:lnTo>
                  <a:pt x="2752" y="8290"/>
                </a:lnTo>
                <a:lnTo>
                  <a:pt x="2238" y="8657"/>
                </a:lnTo>
                <a:lnTo>
                  <a:pt x="1725" y="9097"/>
                </a:lnTo>
                <a:lnTo>
                  <a:pt x="1248" y="9574"/>
                </a:lnTo>
                <a:lnTo>
                  <a:pt x="808" y="10051"/>
                </a:lnTo>
                <a:lnTo>
                  <a:pt x="404" y="10601"/>
                </a:lnTo>
                <a:lnTo>
                  <a:pt x="221" y="10858"/>
                </a:lnTo>
                <a:lnTo>
                  <a:pt x="74" y="11151"/>
                </a:lnTo>
                <a:lnTo>
                  <a:pt x="1" y="11371"/>
                </a:lnTo>
                <a:lnTo>
                  <a:pt x="37" y="11555"/>
                </a:lnTo>
                <a:lnTo>
                  <a:pt x="111" y="11738"/>
                </a:lnTo>
                <a:lnTo>
                  <a:pt x="184" y="11812"/>
                </a:lnTo>
                <a:lnTo>
                  <a:pt x="257" y="11885"/>
                </a:lnTo>
                <a:lnTo>
                  <a:pt x="477" y="11958"/>
                </a:lnTo>
                <a:lnTo>
                  <a:pt x="697" y="11995"/>
                </a:lnTo>
                <a:lnTo>
                  <a:pt x="918" y="11995"/>
                </a:lnTo>
                <a:lnTo>
                  <a:pt x="1174" y="11958"/>
                </a:lnTo>
                <a:lnTo>
                  <a:pt x="1835" y="11812"/>
                </a:lnTo>
                <a:lnTo>
                  <a:pt x="2495" y="11591"/>
                </a:lnTo>
                <a:lnTo>
                  <a:pt x="3815" y="11151"/>
                </a:lnTo>
                <a:lnTo>
                  <a:pt x="4586" y="10858"/>
                </a:lnTo>
                <a:lnTo>
                  <a:pt x="5356" y="10564"/>
                </a:lnTo>
                <a:lnTo>
                  <a:pt x="5760" y="10858"/>
                </a:lnTo>
                <a:lnTo>
                  <a:pt x="6200" y="11078"/>
                </a:lnTo>
                <a:lnTo>
                  <a:pt x="6236" y="11261"/>
                </a:lnTo>
                <a:lnTo>
                  <a:pt x="6273" y="11335"/>
                </a:lnTo>
                <a:lnTo>
                  <a:pt x="6346" y="11371"/>
                </a:lnTo>
                <a:lnTo>
                  <a:pt x="6493" y="11371"/>
                </a:lnTo>
                <a:lnTo>
                  <a:pt x="6603" y="11261"/>
                </a:lnTo>
                <a:lnTo>
                  <a:pt x="7410" y="11591"/>
                </a:lnTo>
                <a:lnTo>
                  <a:pt x="7814" y="11702"/>
                </a:lnTo>
                <a:lnTo>
                  <a:pt x="8217" y="11812"/>
                </a:lnTo>
                <a:lnTo>
                  <a:pt x="8291" y="11848"/>
                </a:lnTo>
                <a:lnTo>
                  <a:pt x="8364" y="11885"/>
                </a:lnTo>
                <a:lnTo>
                  <a:pt x="8474" y="11848"/>
                </a:lnTo>
                <a:lnTo>
                  <a:pt x="8547" y="11885"/>
                </a:lnTo>
                <a:lnTo>
                  <a:pt x="8877" y="11922"/>
                </a:lnTo>
                <a:lnTo>
                  <a:pt x="9574" y="11922"/>
                </a:lnTo>
                <a:lnTo>
                  <a:pt x="9905" y="11885"/>
                </a:lnTo>
                <a:lnTo>
                  <a:pt x="10235" y="11812"/>
                </a:lnTo>
                <a:lnTo>
                  <a:pt x="10565" y="11702"/>
                </a:lnTo>
                <a:lnTo>
                  <a:pt x="10895" y="11555"/>
                </a:lnTo>
                <a:lnTo>
                  <a:pt x="11225" y="11408"/>
                </a:lnTo>
                <a:lnTo>
                  <a:pt x="11555" y="11225"/>
                </a:lnTo>
                <a:lnTo>
                  <a:pt x="11885" y="11041"/>
                </a:lnTo>
                <a:lnTo>
                  <a:pt x="12179" y="10784"/>
                </a:lnTo>
                <a:lnTo>
                  <a:pt x="12472" y="10564"/>
                </a:lnTo>
                <a:lnTo>
                  <a:pt x="12766" y="10308"/>
                </a:lnTo>
                <a:lnTo>
                  <a:pt x="13022" y="10014"/>
                </a:lnTo>
                <a:lnTo>
                  <a:pt x="13279" y="9721"/>
                </a:lnTo>
                <a:lnTo>
                  <a:pt x="13499" y="9391"/>
                </a:lnTo>
                <a:lnTo>
                  <a:pt x="13719" y="9097"/>
                </a:lnTo>
                <a:lnTo>
                  <a:pt x="13903" y="8730"/>
                </a:lnTo>
                <a:lnTo>
                  <a:pt x="14050" y="8400"/>
                </a:lnTo>
                <a:lnTo>
                  <a:pt x="14196" y="8033"/>
                </a:lnTo>
                <a:lnTo>
                  <a:pt x="14306" y="7667"/>
                </a:lnTo>
                <a:lnTo>
                  <a:pt x="14380" y="7300"/>
                </a:lnTo>
                <a:lnTo>
                  <a:pt x="14453" y="6933"/>
                </a:lnTo>
                <a:lnTo>
                  <a:pt x="14490" y="6529"/>
                </a:lnTo>
                <a:lnTo>
                  <a:pt x="14490" y="6163"/>
                </a:lnTo>
                <a:lnTo>
                  <a:pt x="14453" y="5796"/>
                </a:lnTo>
                <a:lnTo>
                  <a:pt x="14380" y="5429"/>
                </a:lnTo>
                <a:lnTo>
                  <a:pt x="14270" y="5062"/>
                </a:lnTo>
                <a:lnTo>
                  <a:pt x="15113" y="4329"/>
                </a:lnTo>
                <a:lnTo>
                  <a:pt x="15920" y="3558"/>
                </a:lnTo>
                <a:lnTo>
                  <a:pt x="16434" y="3045"/>
                </a:lnTo>
                <a:lnTo>
                  <a:pt x="16691" y="2751"/>
                </a:lnTo>
                <a:lnTo>
                  <a:pt x="16947" y="2458"/>
                </a:lnTo>
                <a:lnTo>
                  <a:pt x="17168" y="2128"/>
                </a:lnTo>
                <a:lnTo>
                  <a:pt x="17351" y="1798"/>
                </a:lnTo>
                <a:lnTo>
                  <a:pt x="17461" y="1431"/>
                </a:lnTo>
                <a:lnTo>
                  <a:pt x="17461" y="1247"/>
                </a:lnTo>
                <a:lnTo>
                  <a:pt x="17461" y="1064"/>
                </a:lnTo>
                <a:lnTo>
                  <a:pt x="17388" y="770"/>
                </a:lnTo>
                <a:lnTo>
                  <a:pt x="17278" y="514"/>
                </a:lnTo>
                <a:lnTo>
                  <a:pt x="17094" y="257"/>
                </a:lnTo>
                <a:lnTo>
                  <a:pt x="16837" y="74"/>
                </a:lnTo>
                <a:lnTo>
                  <a:pt x="16691" y="37"/>
                </a:lnTo>
                <a:lnTo>
                  <a:pt x="16507"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01" name="Shape 201"/>
          <p:cNvSpPr/>
          <p:nvPr/>
        </p:nvSpPr>
        <p:spPr>
          <a:xfrm>
            <a:off x="8775356" y="5388321"/>
            <a:ext cx="496691" cy="513331"/>
          </a:xfrm>
          <a:custGeom>
            <a:avLst/>
            <a:gdLst/>
            <a:ahLst/>
            <a:cxnLst/>
            <a:rect l="0" t="0" r="0" b="0"/>
            <a:pathLst>
              <a:path w="13133" h="13573" extrusionOk="0">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02" name="Shape 202"/>
          <p:cNvSpPr/>
          <p:nvPr/>
        </p:nvSpPr>
        <p:spPr>
          <a:xfrm>
            <a:off x="8676176" y="6045283"/>
            <a:ext cx="695056" cy="718656"/>
          </a:xfrm>
          <a:custGeom>
            <a:avLst/>
            <a:gdLst/>
            <a:ahLst/>
            <a:cxnLst/>
            <a:rect l="0" t="0" r="0" b="0"/>
            <a:pathLst>
              <a:path w="18378" h="19002" extrusionOk="0">
                <a:moveTo>
                  <a:pt x="13793" y="5429"/>
                </a:moveTo>
                <a:lnTo>
                  <a:pt x="13682" y="5466"/>
                </a:lnTo>
                <a:lnTo>
                  <a:pt x="13572" y="5502"/>
                </a:lnTo>
                <a:lnTo>
                  <a:pt x="13499" y="5576"/>
                </a:lnTo>
                <a:lnTo>
                  <a:pt x="13352" y="5759"/>
                </a:lnTo>
                <a:lnTo>
                  <a:pt x="13352" y="5869"/>
                </a:lnTo>
                <a:lnTo>
                  <a:pt x="13352" y="5979"/>
                </a:lnTo>
                <a:lnTo>
                  <a:pt x="13389" y="6016"/>
                </a:lnTo>
                <a:lnTo>
                  <a:pt x="13426" y="6053"/>
                </a:lnTo>
                <a:lnTo>
                  <a:pt x="13499" y="6053"/>
                </a:lnTo>
                <a:lnTo>
                  <a:pt x="13572" y="5979"/>
                </a:lnTo>
                <a:lnTo>
                  <a:pt x="13646" y="5943"/>
                </a:lnTo>
                <a:lnTo>
                  <a:pt x="13719" y="5796"/>
                </a:lnTo>
                <a:lnTo>
                  <a:pt x="13829" y="5649"/>
                </a:lnTo>
                <a:lnTo>
                  <a:pt x="13903" y="5502"/>
                </a:lnTo>
                <a:lnTo>
                  <a:pt x="13903" y="5466"/>
                </a:lnTo>
                <a:lnTo>
                  <a:pt x="13903" y="5429"/>
                </a:lnTo>
                <a:close/>
                <a:moveTo>
                  <a:pt x="13242" y="6089"/>
                </a:moveTo>
                <a:lnTo>
                  <a:pt x="13169" y="6126"/>
                </a:lnTo>
                <a:lnTo>
                  <a:pt x="13022" y="6309"/>
                </a:lnTo>
                <a:lnTo>
                  <a:pt x="12912" y="6493"/>
                </a:lnTo>
                <a:lnTo>
                  <a:pt x="12875" y="6529"/>
                </a:lnTo>
                <a:lnTo>
                  <a:pt x="12875" y="6603"/>
                </a:lnTo>
                <a:lnTo>
                  <a:pt x="12949" y="6676"/>
                </a:lnTo>
                <a:lnTo>
                  <a:pt x="13022" y="6713"/>
                </a:lnTo>
                <a:lnTo>
                  <a:pt x="13096" y="6676"/>
                </a:lnTo>
                <a:lnTo>
                  <a:pt x="13132" y="6639"/>
                </a:lnTo>
                <a:lnTo>
                  <a:pt x="13242" y="6456"/>
                </a:lnTo>
                <a:lnTo>
                  <a:pt x="13352" y="6273"/>
                </a:lnTo>
                <a:lnTo>
                  <a:pt x="13389" y="6199"/>
                </a:lnTo>
                <a:lnTo>
                  <a:pt x="13316" y="6126"/>
                </a:lnTo>
                <a:lnTo>
                  <a:pt x="13242" y="6089"/>
                </a:lnTo>
                <a:close/>
                <a:moveTo>
                  <a:pt x="17241" y="6419"/>
                </a:moveTo>
                <a:lnTo>
                  <a:pt x="17534" y="6713"/>
                </a:lnTo>
                <a:lnTo>
                  <a:pt x="17497" y="6713"/>
                </a:lnTo>
                <a:lnTo>
                  <a:pt x="17387" y="6823"/>
                </a:lnTo>
                <a:lnTo>
                  <a:pt x="17351" y="6676"/>
                </a:lnTo>
                <a:lnTo>
                  <a:pt x="17241" y="6419"/>
                </a:lnTo>
                <a:close/>
                <a:moveTo>
                  <a:pt x="12692" y="6786"/>
                </a:moveTo>
                <a:lnTo>
                  <a:pt x="12582" y="6860"/>
                </a:lnTo>
                <a:lnTo>
                  <a:pt x="12435" y="6970"/>
                </a:lnTo>
                <a:lnTo>
                  <a:pt x="12399" y="7116"/>
                </a:lnTo>
                <a:lnTo>
                  <a:pt x="12362" y="7190"/>
                </a:lnTo>
                <a:lnTo>
                  <a:pt x="12399" y="7226"/>
                </a:lnTo>
                <a:lnTo>
                  <a:pt x="12472" y="7300"/>
                </a:lnTo>
                <a:lnTo>
                  <a:pt x="12582" y="7300"/>
                </a:lnTo>
                <a:lnTo>
                  <a:pt x="12619" y="7263"/>
                </a:lnTo>
                <a:lnTo>
                  <a:pt x="12655" y="7190"/>
                </a:lnTo>
                <a:lnTo>
                  <a:pt x="12729" y="7043"/>
                </a:lnTo>
                <a:lnTo>
                  <a:pt x="12802" y="7006"/>
                </a:lnTo>
                <a:lnTo>
                  <a:pt x="12839" y="6933"/>
                </a:lnTo>
                <a:lnTo>
                  <a:pt x="12875" y="6860"/>
                </a:lnTo>
                <a:lnTo>
                  <a:pt x="12875" y="6823"/>
                </a:lnTo>
                <a:lnTo>
                  <a:pt x="12839" y="6823"/>
                </a:lnTo>
                <a:lnTo>
                  <a:pt x="12765" y="6786"/>
                </a:lnTo>
                <a:close/>
                <a:moveTo>
                  <a:pt x="17571" y="6750"/>
                </a:moveTo>
                <a:lnTo>
                  <a:pt x="17828" y="7043"/>
                </a:lnTo>
                <a:lnTo>
                  <a:pt x="18048" y="7373"/>
                </a:lnTo>
                <a:lnTo>
                  <a:pt x="17828" y="7593"/>
                </a:lnTo>
                <a:lnTo>
                  <a:pt x="17828" y="7520"/>
                </a:lnTo>
                <a:lnTo>
                  <a:pt x="17864" y="7336"/>
                </a:lnTo>
                <a:lnTo>
                  <a:pt x="17828" y="7116"/>
                </a:lnTo>
                <a:lnTo>
                  <a:pt x="17828" y="7080"/>
                </a:lnTo>
                <a:lnTo>
                  <a:pt x="17754" y="7006"/>
                </a:lnTo>
                <a:lnTo>
                  <a:pt x="17681" y="7006"/>
                </a:lnTo>
                <a:lnTo>
                  <a:pt x="17644" y="7043"/>
                </a:lnTo>
                <a:lnTo>
                  <a:pt x="17681" y="7080"/>
                </a:lnTo>
                <a:lnTo>
                  <a:pt x="17644" y="7226"/>
                </a:lnTo>
                <a:lnTo>
                  <a:pt x="17607" y="7446"/>
                </a:lnTo>
                <a:lnTo>
                  <a:pt x="17534" y="7667"/>
                </a:lnTo>
                <a:lnTo>
                  <a:pt x="17534" y="7887"/>
                </a:lnTo>
                <a:lnTo>
                  <a:pt x="17534" y="7960"/>
                </a:lnTo>
                <a:lnTo>
                  <a:pt x="17131" y="8584"/>
                </a:lnTo>
                <a:lnTo>
                  <a:pt x="17167" y="8217"/>
                </a:lnTo>
                <a:lnTo>
                  <a:pt x="17241" y="7850"/>
                </a:lnTo>
                <a:lnTo>
                  <a:pt x="17387" y="7630"/>
                </a:lnTo>
                <a:lnTo>
                  <a:pt x="17387" y="7593"/>
                </a:lnTo>
                <a:lnTo>
                  <a:pt x="17387" y="7520"/>
                </a:lnTo>
                <a:lnTo>
                  <a:pt x="17461" y="7483"/>
                </a:lnTo>
                <a:lnTo>
                  <a:pt x="17497" y="7446"/>
                </a:lnTo>
                <a:lnTo>
                  <a:pt x="17534" y="7373"/>
                </a:lnTo>
                <a:lnTo>
                  <a:pt x="17534" y="7263"/>
                </a:lnTo>
                <a:lnTo>
                  <a:pt x="17497" y="7080"/>
                </a:lnTo>
                <a:lnTo>
                  <a:pt x="17571" y="6750"/>
                </a:lnTo>
                <a:close/>
                <a:moveTo>
                  <a:pt x="16874" y="8840"/>
                </a:moveTo>
                <a:lnTo>
                  <a:pt x="16947" y="8877"/>
                </a:lnTo>
                <a:lnTo>
                  <a:pt x="16874" y="8950"/>
                </a:lnTo>
                <a:lnTo>
                  <a:pt x="16874" y="8877"/>
                </a:lnTo>
                <a:lnTo>
                  <a:pt x="16874" y="8840"/>
                </a:lnTo>
                <a:close/>
                <a:moveTo>
                  <a:pt x="11445" y="8584"/>
                </a:moveTo>
                <a:lnTo>
                  <a:pt x="11408" y="8620"/>
                </a:lnTo>
                <a:lnTo>
                  <a:pt x="11298" y="8657"/>
                </a:lnTo>
                <a:lnTo>
                  <a:pt x="11188" y="8804"/>
                </a:lnTo>
                <a:lnTo>
                  <a:pt x="11188" y="8840"/>
                </a:lnTo>
                <a:lnTo>
                  <a:pt x="11188" y="8914"/>
                </a:lnTo>
                <a:lnTo>
                  <a:pt x="11188" y="8987"/>
                </a:lnTo>
                <a:lnTo>
                  <a:pt x="11225" y="9024"/>
                </a:lnTo>
                <a:lnTo>
                  <a:pt x="11408" y="9024"/>
                </a:lnTo>
                <a:lnTo>
                  <a:pt x="11445" y="8987"/>
                </a:lnTo>
                <a:lnTo>
                  <a:pt x="11555" y="8804"/>
                </a:lnTo>
                <a:lnTo>
                  <a:pt x="11555" y="8730"/>
                </a:lnTo>
                <a:lnTo>
                  <a:pt x="11555" y="8657"/>
                </a:lnTo>
                <a:lnTo>
                  <a:pt x="11518" y="8620"/>
                </a:lnTo>
                <a:lnTo>
                  <a:pt x="11445" y="8584"/>
                </a:lnTo>
                <a:close/>
                <a:moveTo>
                  <a:pt x="16580" y="8804"/>
                </a:moveTo>
                <a:lnTo>
                  <a:pt x="16580" y="8877"/>
                </a:lnTo>
                <a:lnTo>
                  <a:pt x="16580" y="9060"/>
                </a:lnTo>
                <a:lnTo>
                  <a:pt x="16617" y="9170"/>
                </a:lnTo>
                <a:lnTo>
                  <a:pt x="16654" y="9244"/>
                </a:lnTo>
                <a:lnTo>
                  <a:pt x="16397" y="9611"/>
                </a:lnTo>
                <a:lnTo>
                  <a:pt x="16360" y="9391"/>
                </a:lnTo>
                <a:lnTo>
                  <a:pt x="16324" y="9170"/>
                </a:lnTo>
                <a:lnTo>
                  <a:pt x="16324" y="9097"/>
                </a:lnTo>
                <a:lnTo>
                  <a:pt x="16580" y="8804"/>
                </a:lnTo>
                <a:close/>
                <a:moveTo>
                  <a:pt x="16067" y="9391"/>
                </a:moveTo>
                <a:lnTo>
                  <a:pt x="16067" y="9684"/>
                </a:lnTo>
                <a:lnTo>
                  <a:pt x="16103" y="9794"/>
                </a:lnTo>
                <a:lnTo>
                  <a:pt x="16177" y="9941"/>
                </a:lnTo>
                <a:lnTo>
                  <a:pt x="15993" y="10161"/>
                </a:lnTo>
                <a:lnTo>
                  <a:pt x="15920" y="10308"/>
                </a:lnTo>
                <a:lnTo>
                  <a:pt x="15957" y="9867"/>
                </a:lnTo>
                <a:lnTo>
                  <a:pt x="15920" y="9794"/>
                </a:lnTo>
                <a:lnTo>
                  <a:pt x="15847" y="9757"/>
                </a:lnTo>
                <a:lnTo>
                  <a:pt x="15810" y="9721"/>
                </a:lnTo>
                <a:lnTo>
                  <a:pt x="16067" y="9391"/>
                </a:lnTo>
                <a:close/>
                <a:moveTo>
                  <a:pt x="9611" y="2348"/>
                </a:moveTo>
                <a:lnTo>
                  <a:pt x="9574" y="2421"/>
                </a:lnTo>
                <a:lnTo>
                  <a:pt x="9134" y="2861"/>
                </a:lnTo>
                <a:lnTo>
                  <a:pt x="8767" y="3375"/>
                </a:lnTo>
                <a:lnTo>
                  <a:pt x="7997" y="4365"/>
                </a:lnTo>
                <a:lnTo>
                  <a:pt x="7630" y="4879"/>
                </a:lnTo>
                <a:lnTo>
                  <a:pt x="7227" y="5356"/>
                </a:lnTo>
                <a:lnTo>
                  <a:pt x="6823" y="5832"/>
                </a:lnTo>
                <a:lnTo>
                  <a:pt x="6346" y="6273"/>
                </a:lnTo>
                <a:lnTo>
                  <a:pt x="6273" y="6346"/>
                </a:lnTo>
                <a:lnTo>
                  <a:pt x="6273" y="6456"/>
                </a:lnTo>
                <a:lnTo>
                  <a:pt x="6236" y="6456"/>
                </a:lnTo>
                <a:lnTo>
                  <a:pt x="6163" y="6493"/>
                </a:lnTo>
                <a:lnTo>
                  <a:pt x="6163" y="6566"/>
                </a:lnTo>
                <a:lnTo>
                  <a:pt x="6199" y="6603"/>
                </a:lnTo>
                <a:lnTo>
                  <a:pt x="6309" y="6786"/>
                </a:lnTo>
                <a:lnTo>
                  <a:pt x="6493" y="6970"/>
                </a:lnTo>
                <a:lnTo>
                  <a:pt x="6823" y="7263"/>
                </a:lnTo>
                <a:lnTo>
                  <a:pt x="7593" y="7813"/>
                </a:lnTo>
                <a:lnTo>
                  <a:pt x="8437" y="8363"/>
                </a:lnTo>
                <a:lnTo>
                  <a:pt x="8620" y="8510"/>
                </a:lnTo>
                <a:lnTo>
                  <a:pt x="8767" y="8694"/>
                </a:lnTo>
                <a:lnTo>
                  <a:pt x="9061" y="9060"/>
                </a:lnTo>
                <a:lnTo>
                  <a:pt x="9207" y="9207"/>
                </a:lnTo>
                <a:lnTo>
                  <a:pt x="9391" y="9354"/>
                </a:lnTo>
                <a:lnTo>
                  <a:pt x="9758" y="9574"/>
                </a:lnTo>
                <a:lnTo>
                  <a:pt x="10638" y="10161"/>
                </a:lnTo>
                <a:lnTo>
                  <a:pt x="11482" y="10784"/>
                </a:lnTo>
                <a:lnTo>
                  <a:pt x="12289" y="11408"/>
                </a:lnTo>
                <a:lnTo>
                  <a:pt x="12362" y="11445"/>
                </a:lnTo>
                <a:lnTo>
                  <a:pt x="12472" y="11445"/>
                </a:lnTo>
                <a:lnTo>
                  <a:pt x="12545" y="11408"/>
                </a:lnTo>
                <a:lnTo>
                  <a:pt x="12582" y="11371"/>
                </a:lnTo>
                <a:lnTo>
                  <a:pt x="12619" y="11298"/>
                </a:lnTo>
                <a:lnTo>
                  <a:pt x="12655" y="11188"/>
                </a:lnTo>
                <a:lnTo>
                  <a:pt x="12619" y="11115"/>
                </a:lnTo>
                <a:lnTo>
                  <a:pt x="12545" y="11041"/>
                </a:lnTo>
                <a:lnTo>
                  <a:pt x="11775" y="10418"/>
                </a:lnTo>
                <a:lnTo>
                  <a:pt x="11812" y="10381"/>
                </a:lnTo>
                <a:lnTo>
                  <a:pt x="11922" y="10198"/>
                </a:lnTo>
                <a:lnTo>
                  <a:pt x="11995" y="10014"/>
                </a:lnTo>
                <a:lnTo>
                  <a:pt x="11995" y="9941"/>
                </a:lnTo>
                <a:lnTo>
                  <a:pt x="11958" y="9904"/>
                </a:lnTo>
                <a:lnTo>
                  <a:pt x="11885" y="9904"/>
                </a:lnTo>
                <a:lnTo>
                  <a:pt x="11738" y="10051"/>
                </a:lnTo>
                <a:lnTo>
                  <a:pt x="11592" y="10234"/>
                </a:lnTo>
                <a:lnTo>
                  <a:pt x="11555" y="10271"/>
                </a:lnTo>
                <a:lnTo>
                  <a:pt x="11005" y="9867"/>
                </a:lnTo>
                <a:lnTo>
                  <a:pt x="10821" y="9757"/>
                </a:lnTo>
                <a:lnTo>
                  <a:pt x="10858" y="9684"/>
                </a:lnTo>
                <a:lnTo>
                  <a:pt x="10895" y="9611"/>
                </a:lnTo>
                <a:lnTo>
                  <a:pt x="11041" y="9464"/>
                </a:lnTo>
                <a:lnTo>
                  <a:pt x="11078" y="9427"/>
                </a:lnTo>
                <a:lnTo>
                  <a:pt x="11078" y="9354"/>
                </a:lnTo>
                <a:lnTo>
                  <a:pt x="11078" y="9317"/>
                </a:lnTo>
                <a:lnTo>
                  <a:pt x="11005" y="9281"/>
                </a:lnTo>
                <a:lnTo>
                  <a:pt x="10968" y="9317"/>
                </a:lnTo>
                <a:lnTo>
                  <a:pt x="10895" y="9281"/>
                </a:lnTo>
                <a:lnTo>
                  <a:pt x="10821" y="9317"/>
                </a:lnTo>
                <a:lnTo>
                  <a:pt x="10711" y="9427"/>
                </a:lnTo>
                <a:lnTo>
                  <a:pt x="10601" y="9574"/>
                </a:lnTo>
                <a:lnTo>
                  <a:pt x="10124" y="9281"/>
                </a:lnTo>
                <a:lnTo>
                  <a:pt x="10051" y="9207"/>
                </a:lnTo>
                <a:lnTo>
                  <a:pt x="10234" y="8914"/>
                </a:lnTo>
                <a:lnTo>
                  <a:pt x="10234" y="8840"/>
                </a:lnTo>
                <a:lnTo>
                  <a:pt x="10234" y="8804"/>
                </a:lnTo>
                <a:lnTo>
                  <a:pt x="10198" y="8730"/>
                </a:lnTo>
                <a:lnTo>
                  <a:pt x="10088" y="8694"/>
                </a:lnTo>
                <a:lnTo>
                  <a:pt x="10051" y="8730"/>
                </a:lnTo>
                <a:lnTo>
                  <a:pt x="10014" y="8767"/>
                </a:lnTo>
                <a:lnTo>
                  <a:pt x="9758" y="9060"/>
                </a:lnTo>
                <a:lnTo>
                  <a:pt x="9537" y="8877"/>
                </a:lnTo>
                <a:lnTo>
                  <a:pt x="9354" y="8694"/>
                </a:lnTo>
                <a:lnTo>
                  <a:pt x="9134" y="8437"/>
                </a:lnTo>
                <a:lnTo>
                  <a:pt x="9207" y="8327"/>
                </a:lnTo>
                <a:lnTo>
                  <a:pt x="9281" y="8217"/>
                </a:lnTo>
                <a:lnTo>
                  <a:pt x="9354" y="7960"/>
                </a:lnTo>
                <a:lnTo>
                  <a:pt x="9354" y="7887"/>
                </a:lnTo>
                <a:lnTo>
                  <a:pt x="9317" y="7850"/>
                </a:lnTo>
                <a:lnTo>
                  <a:pt x="9244" y="7850"/>
                </a:lnTo>
                <a:lnTo>
                  <a:pt x="9171" y="7887"/>
                </a:lnTo>
                <a:lnTo>
                  <a:pt x="8987" y="8107"/>
                </a:lnTo>
                <a:lnTo>
                  <a:pt x="8951" y="8180"/>
                </a:lnTo>
                <a:lnTo>
                  <a:pt x="8767" y="8033"/>
                </a:lnTo>
                <a:lnTo>
                  <a:pt x="8327" y="7740"/>
                </a:lnTo>
                <a:lnTo>
                  <a:pt x="8364" y="7446"/>
                </a:lnTo>
                <a:lnTo>
                  <a:pt x="8364" y="7410"/>
                </a:lnTo>
                <a:lnTo>
                  <a:pt x="8327" y="7336"/>
                </a:lnTo>
                <a:lnTo>
                  <a:pt x="8290" y="7300"/>
                </a:lnTo>
                <a:lnTo>
                  <a:pt x="8180" y="7300"/>
                </a:lnTo>
                <a:lnTo>
                  <a:pt x="8107" y="7336"/>
                </a:lnTo>
                <a:lnTo>
                  <a:pt x="8070" y="7446"/>
                </a:lnTo>
                <a:lnTo>
                  <a:pt x="8034" y="7556"/>
                </a:lnTo>
                <a:lnTo>
                  <a:pt x="7960" y="7520"/>
                </a:lnTo>
                <a:lnTo>
                  <a:pt x="7410" y="7116"/>
                </a:lnTo>
                <a:lnTo>
                  <a:pt x="7447" y="7080"/>
                </a:lnTo>
                <a:lnTo>
                  <a:pt x="7520" y="6970"/>
                </a:lnTo>
                <a:lnTo>
                  <a:pt x="7520" y="6896"/>
                </a:lnTo>
                <a:lnTo>
                  <a:pt x="7520" y="6860"/>
                </a:lnTo>
                <a:lnTo>
                  <a:pt x="7557" y="6750"/>
                </a:lnTo>
                <a:lnTo>
                  <a:pt x="7520" y="6713"/>
                </a:lnTo>
                <a:lnTo>
                  <a:pt x="7483" y="6713"/>
                </a:lnTo>
                <a:lnTo>
                  <a:pt x="7410" y="6750"/>
                </a:lnTo>
                <a:lnTo>
                  <a:pt x="7337" y="6750"/>
                </a:lnTo>
                <a:lnTo>
                  <a:pt x="7227" y="6823"/>
                </a:lnTo>
                <a:lnTo>
                  <a:pt x="7116" y="6896"/>
                </a:lnTo>
                <a:lnTo>
                  <a:pt x="6640" y="6639"/>
                </a:lnTo>
                <a:lnTo>
                  <a:pt x="6640" y="6603"/>
                </a:lnTo>
                <a:lnTo>
                  <a:pt x="7116" y="6163"/>
                </a:lnTo>
                <a:lnTo>
                  <a:pt x="7557" y="5649"/>
                </a:lnTo>
                <a:lnTo>
                  <a:pt x="7593" y="5722"/>
                </a:lnTo>
                <a:lnTo>
                  <a:pt x="7630" y="5759"/>
                </a:lnTo>
                <a:lnTo>
                  <a:pt x="7740" y="5759"/>
                </a:lnTo>
                <a:lnTo>
                  <a:pt x="8034" y="5576"/>
                </a:lnTo>
                <a:lnTo>
                  <a:pt x="8327" y="5392"/>
                </a:lnTo>
                <a:lnTo>
                  <a:pt x="8620" y="5209"/>
                </a:lnTo>
                <a:lnTo>
                  <a:pt x="8914" y="5025"/>
                </a:lnTo>
                <a:lnTo>
                  <a:pt x="9244" y="4879"/>
                </a:lnTo>
                <a:lnTo>
                  <a:pt x="9574" y="4732"/>
                </a:lnTo>
                <a:lnTo>
                  <a:pt x="9941" y="4659"/>
                </a:lnTo>
                <a:lnTo>
                  <a:pt x="10308" y="4622"/>
                </a:lnTo>
                <a:lnTo>
                  <a:pt x="10491" y="4622"/>
                </a:lnTo>
                <a:lnTo>
                  <a:pt x="10675" y="4659"/>
                </a:lnTo>
                <a:lnTo>
                  <a:pt x="10821" y="4732"/>
                </a:lnTo>
                <a:lnTo>
                  <a:pt x="10931" y="4842"/>
                </a:lnTo>
                <a:lnTo>
                  <a:pt x="11041" y="4989"/>
                </a:lnTo>
                <a:lnTo>
                  <a:pt x="11078" y="5136"/>
                </a:lnTo>
                <a:lnTo>
                  <a:pt x="11151" y="5502"/>
                </a:lnTo>
                <a:lnTo>
                  <a:pt x="11151" y="5906"/>
                </a:lnTo>
                <a:lnTo>
                  <a:pt x="11151" y="6309"/>
                </a:lnTo>
                <a:lnTo>
                  <a:pt x="11151" y="6676"/>
                </a:lnTo>
                <a:lnTo>
                  <a:pt x="11188" y="7006"/>
                </a:lnTo>
                <a:lnTo>
                  <a:pt x="11261" y="7373"/>
                </a:lnTo>
                <a:lnTo>
                  <a:pt x="11445" y="7703"/>
                </a:lnTo>
                <a:lnTo>
                  <a:pt x="11408" y="7813"/>
                </a:lnTo>
                <a:lnTo>
                  <a:pt x="11372" y="7923"/>
                </a:lnTo>
                <a:lnTo>
                  <a:pt x="11372" y="8033"/>
                </a:lnTo>
                <a:lnTo>
                  <a:pt x="11372" y="8143"/>
                </a:lnTo>
                <a:lnTo>
                  <a:pt x="11445" y="8253"/>
                </a:lnTo>
                <a:lnTo>
                  <a:pt x="11482" y="8327"/>
                </a:lnTo>
                <a:lnTo>
                  <a:pt x="11592" y="8400"/>
                </a:lnTo>
                <a:lnTo>
                  <a:pt x="11665" y="8474"/>
                </a:lnTo>
                <a:lnTo>
                  <a:pt x="11775" y="8510"/>
                </a:lnTo>
                <a:lnTo>
                  <a:pt x="12105" y="8510"/>
                </a:lnTo>
                <a:lnTo>
                  <a:pt x="12435" y="8694"/>
                </a:lnTo>
                <a:lnTo>
                  <a:pt x="12765" y="8840"/>
                </a:lnTo>
                <a:lnTo>
                  <a:pt x="13022" y="8877"/>
                </a:lnTo>
                <a:lnTo>
                  <a:pt x="13316" y="8877"/>
                </a:lnTo>
                <a:lnTo>
                  <a:pt x="13646" y="8804"/>
                </a:lnTo>
                <a:lnTo>
                  <a:pt x="13939" y="8694"/>
                </a:lnTo>
                <a:lnTo>
                  <a:pt x="14233" y="8584"/>
                </a:lnTo>
                <a:lnTo>
                  <a:pt x="14489" y="8400"/>
                </a:lnTo>
                <a:lnTo>
                  <a:pt x="14746" y="8217"/>
                </a:lnTo>
                <a:lnTo>
                  <a:pt x="14930" y="8033"/>
                </a:lnTo>
                <a:lnTo>
                  <a:pt x="14966" y="7997"/>
                </a:lnTo>
                <a:lnTo>
                  <a:pt x="14966" y="7923"/>
                </a:lnTo>
                <a:lnTo>
                  <a:pt x="14930" y="7813"/>
                </a:lnTo>
                <a:lnTo>
                  <a:pt x="14820" y="7777"/>
                </a:lnTo>
                <a:lnTo>
                  <a:pt x="14710" y="7777"/>
                </a:lnTo>
                <a:lnTo>
                  <a:pt x="14123" y="8143"/>
                </a:lnTo>
                <a:lnTo>
                  <a:pt x="13829" y="8290"/>
                </a:lnTo>
                <a:lnTo>
                  <a:pt x="13462" y="8400"/>
                </a:lnTo>
                <a:lnTo>
                  <a:pt x="13206" y="8474"/>
                </a:lnTo>
                <a:lnTo>
                  <a:pt x="12912" y="8437"/>
                </a:lnTo>
                <a:lnTo>
                  <a:pt x="12692" y="8363"/>
                </a:lnTo>
                <a:lnTo>
                  <a:pt x="12472" y="8217"/>
                </a:lnTo>
                <a:lnTo>
                  <a:pt x="12545" y="8107"/>
                </a:lnTo>
                <a:lnTo>
                  <a:pt x="12582" y="7960"/>
                </a:lnTo>
                <a:lnTo>
                  <a:pt x="12582" y="7850"/>
                </a:lnTo>
                <a:lnTo>
                  <a:pt x="12545" y="7777"/>
                </a:lnTo>
                <a:lnTo>
                  <a:pt x="12509" y="7740"/>
                </a:lnTo>
                <a:lnTo>
                  <a:pt x="12325" y="7630"/>
                </a:lnTo>
                <a:lnTo>
                  <a:pt x="12142" y="7520"/>
                </a:lnTo>
                <a:lnTo>
                  <a:pt x="11812" y="7520"/>
                </a:lnTo>
                <a:lnTo>
                  <a:pt x="11628" y="7116"/>
                </a:lnTo>
                <a:lnTo>
                  <a:pt x="11518" y="6713"/>
                </a:lnTo>
                <a:lnTo>
                  <a:pt x="11518" y="6346"/>
                </a:lnTo>
                <a:lnTo>
                  <a:pt x="11518" y="6016"/>
                </a:lnTo>
                <a:lnTo>
                  <a:pt x="11555" y="5649"/>
                </a:lnTo>
                <a:lnTo>
                  <a:pt x="11518" y="5282"/>
                </a:lnTo>
                <a:lnTo>
                  <a:pt x="11445" y="4989"/>
                </a:lnTo>
                <a:lnTo>
                  <a:pt x="11335" y="4732"/>
                </a:lnTo>
                <a:lnTo>
                  <a:pt x="11188" y="4549"/>
                </a:lnTo>
                <a:lnTo>
                  <a:pt x="11005" y="4402"/>
                </a:lnTo>
                <a:lnTo>
                  <a:pt x="10785" y="4329"/>
                </a:lnTo>
                <a:lnTo>
                  <a:pt x="10565" y="4255"/>
                </a:lnTo>
                <a:lnTo>
                  <a:pt x="10051" y="4255"/>
                </a:lnTo>
                <a:lnTo>
                  <a:pt x="9758" y="4292"/>
                </a:lnTo>
                <a:lnTo>
                  <a:pt x="9464" y="4365"/>
                </a:lnTo>
                <a:lnTo>
                  <a:pt x="8914" y="4585"/>
                </a:lnTo>
                <a:lnTo>
                  <a:pt x="8400" y="4879"/>
                </a:lnTo>
                <a:lnTo>
                  <a:pt x="7960" y="5209"/>
                </a:lnTo>
                <a:lnTo>
                  <a:pt x="8290" y="4769"/>
                </a:lnTo>
                <a:lnTo>
                  <a:pt x="9061" y="3742"/>
                </a:lnTo>
                <a:lnTo>
                  <a:pt x="9464" y="3191"/>
                </a:lnTo>
                <a:lnTo>
                  <a:pt x="9831" y="2641"/>
                </a:lnTo>
                <a:lnTo>
                  <a:pt x="9868" y="2568"/>
                </a:lnTo>
                <a:lnTo>
                  <a:pt x="9868" y="2531"/>
                </a:lnTo>
                <a:lnTo>
                  <a:pt x="9794" y="2421"/>
                </a:lnTo>
                <a:lnTo>
                  <a:pt x="9721" y="2384"/>
                </a:lnTo>
                <a:lnTo>
                  <a:pt x="9684" y="2348"/>
                </a:lnTo>
                <a:close/>
                <a:moveTo>
                  <a:pt x="15663" y="9867"/>
                </a:moveTo>
                <a:lnTo>
                  <a:pt x="15700" y="9904"/>
                </a:lnTo>
                <a:lnTo>
                  <a:pt x="15627" y="10381"/>
                </a:lnTo>
                <a:lnTo>
                  <a:pt x="15663" y="10418"/>
                </a:lnTo>
                <a:lnTo>
                  <a:pt x="15663" y="10454"/>
                </a:lnTo>
                <a:lnTo>
                  <a:pt x="15773" y="10491"/>
                </a:lnTo>
                <a:lnTo>
                  <a:pt x="15443" y="10895"/>
                </a:lnTo>
                <a:lnTo>
                  <a:pt x="15443" y="10821"/>
                </a:lnTo>
                <a:lnTo>
                  <a:pt x="15333" y="10491"/>
                </a:lnTo>
                <a:lnTo>
                  <a:pt x="15296" y="10454"/>
                </a:lnTo>
                <a:lnTo>
                  <a:pt x="15260" y="10454"/>
                </a:lnTo>
                <a:lnTo>
                  <a:pt x="15223" y="10491"/>
                </a:lnTo>
                <a:lnTo>
                  <a:pt x="15223" y="10528"/>
                </a:lnTo>
                <a:lnTo>
                  <a:pt x="15186" y="10821"/>
                </a:lnTo>
                <a:lnTo>
                  <a:pt x="15186" y="11188"/>
                </a:lnTo>
                <a:lnTo>
                  <a:pt x="15223" y="11225"/>
                </a:lnTo>
                <a:lnTo>
                  <a:pt x="14746" y="11848"/>
                </a:lnTo>
                <a:lnTo>
                  <a:pt x="14746" y="11591"/>
                </a:lnTo>
                <a:lnTo>
                  <a:pt x="14746" y="11371"/>
                </a:lnTo>
                <a:lnTo>
                  <a:pt x="14746" y="11115"/>
                </a:lnTo>
                <a:lnTo>
                  <a:pt x="14710" y="11078"/>
                </a:lnTo>
                <a:lnTo>
                  <a:pt x="15333" y="10308"/>
                </a:lnTo>
                <a:lnTo>
                  <a:pt x="15663" y="9867"/>
                </a:lnTo>
                <a:close/>
                <a:moveTo>
                  <a:pt x="14526" y="11298"/>
                </a:moveTo>
                <a:lnTo>
                  <a:pt x="14453" y="11555"/>
                </a:lnTo>
                <a:lnTo>
                  <a:pt x="14416" y="11775"/>
                </a:lnTo>
                <a:lnTo>
                  <a:pt x="14453" y="11885"/>
                </a:lnTo>
                <a:lnTo>
                  <a:pt x="14489" y="11958"/>
                </a:lnTo>
                <a:lnTo>
                  <a:pt x="14563" y="11995"/>
                </a:lnTo>
                <a:lnTo>
                  <a:pt x="14600" y="11995"/>
                </a:lnTo>
                <a:lnTo>
                  <a:pt x="14123" y="12619"/>
                </a:lnTo>
                <a:lnTo>
                  <a:pt x="14049" y="12655"/>
                </a:lnTo>
                <a:lnTo>
                  <a:pt x="14049" y="12362"/>
                </a:lnTo>
                <a:lnTo>
                  <a:pt x="14049" y="12142"/>
                </a:lnTo>
                <a:lnTo>
                  <a:pt x="14049" y="12032"/>
                </a:lnTo>
                <a:lnTo>
                  <a:pt x="14013" y="11922"/>
                </a:lnTo>
                <a:lnTo>
                  <a:pt x="14526" y="11298"/>
                </a:lnTo>
                <a:close/>
                <a:moveTo>
                  <a:pt x="4806" y="7997"/>
                </a:moveTo>
                <a:lnTo>
                  <a:pt x="4769" y="8033"/>
                </a:lnTo>
                <a:lnTo>
                  <a:pt x="4769" y="8070"/>
                </a:lnTo>
                <a:lnTo>
                  <a:pt x="4952" y="8217"/>
                </a:lnTo>
                <a:lnTo>
                  <a:pt x="5099" y="8327"/>
                </a:lnTo>
                <a:lnTo>
                  <a:pt x="5576" y="8584"/>
                </a:lnTo>
                <a:lnTo>
                  <a:pt x="6126" y="8840"/>
                </a:lnTo>
                <a:lnTo>
                  <a:pt x="6640" y="9134"/>
                </a:lnTo>
                <a:lnTo>
                  <a:pt x="7116" y="9501"/>
                </a:lnTo>
                <a:lnTo>
                  <a:pt x="7557" y="9831"/>
                </a:lnTo>
                <a:lnTo>
                  <a:pt x="8437" y="10638"/>
                </a:lnTo>
                <a:lnTo>
                  <a:pt x="9244" y="11371"/>
                </a:lnTo>
                <a:lnTo>
                  <a:pt x="10088" y="12105"/>
                </a:lnTo>
                <a:lnTo>
                  <a:pt x="10344" y="12325"/>
                </a:lnTo>
                <a:lnTo>
                  <a:pt x="10748" y="12655"/>
                </a:lnTo>
                <a:lnTo>
                  <a:pt x="10931" y="12765"/>
                </a:lnTo>
                <a:lnTo>
                  <a:pt x="11115" y="12839"/>
                </a:lnTo>
                <a:lnTo>
                  <a:pt x="11225" y="12839"/>
                </a:lnTo>
                <a:lnTo>
                  <a:pt x="11298" y="12802"/>
                </a:lnTo>
                <a:lnTo>
                  <a:pt x="11335" y="12765"/>
                </a:lnTo>
                <a:lnTo>
                  <a:pt x="11372" y="12692"/>
                </a:lnTo>
                <a:lnTo>
                  <a:pt x="11372" y="12582"/>
                </a:lnTo>
                <a:lnTo>
                  <a:pt x="11335" y="12472"/>
                </a:lnTo>
                <a:lnTo>
                  <a:pt x="11151" y="12325"/>
                </a:lnTo>
                <a:lnTo>
                  <a:pt x="10711" y="11995"/>
                </a:lnTo>
                <a:lnTo>
                  <a:pt x="10271" y="11628"/>
                </a:lnTo>
                <a:lnTo>
                  <a:pt x="9391" y="10858"/>
                </a:lnTo>
                <a:lnTo>
                  <a:pt x="8547" y="10051"/>
                </a:lnTo>
                <a:lnTo>
                  <a:pt x="8107" y="9684"/>
                </a:lnTo>
                <a:lnTo>
                  <a:pt x="7703" y="9354"/>
                </a:lnTo>
                <a:lnTo>
                  <a:pt x="7227" y="9024"/>
                </a:lnTo>
                <a:lnTo>
                  <a:pt x="6786" y="8694"/>
                </a:lnTo>
                <a:lnTo>
                  <a:pt x="6309" y="8437"/>
                </a:lnTo>
                <a:lnTo>
                  <a:pt x="5833" y="8217"/>
                </a:lnTo>
                <a:lnTo>
                  <a:pt x="5356" y="8033"/>
                </a:lnTo>
                <a:lnTo>
                  <a:pt x="5209" y="7997"/>
                </a:lnTo>
                <a:close/>
                <a:moveTo>
                  <a:pt x="954" y="12582"/>
                </a:moveTo>
                <a:lnTo>
                  <a:pt x="1101" y="12692"/>
                </a:lnTo>
                <a:lnTo>
                  <a:pt x="1064" y="12765"/>
                </a:lnTo>
                <a:lnTo>
                  <a:pt x="1064" y="12839"/>
                </a:lnTo>
                <a:lnTo>
                  <a:pt x="1064" y="12875"/>
                </a:lnTo>
                <a:lnTo>
                  <a:pt x="1101" y="12839"/>
                </a:lnTo>
                <a:lnTo>
                  <a:pt x="1211" y="12912"/>
                </a:lnTo>
                <a:lnTo>
                  <a:pt x="1247" y="12985"/>
                </a:lnTo>
                <a:lnTo>
                  <a:pt x="1247" y="13059"/>
                </a:lnTo>
                <a:lnTo>
                  <a:pt x="1284" y="13242"/>
                </a:lnTo>
                <a:lnTo>
                  <a:pt x="991" y="13095"/>
                </a:lnTo>
                <a:lnTo>
                  <a:pt x="844" y="13059"/>
                </a:lnTo>
                <a:lnTo>
                  <a:pt x="697" y="13022"/>
                </a:lnTo>
                <a:lnTo>
                  <a:pt x="844" y="12765"/>
                </a:lnTo>
                <a:lnTo>
                  <a:pt x="954" y="12582"/>
                </a:lnTo>
                <a:close/>
                <a:moveTo>
                  <a:pt x="2715" y="10858"/>
                </a:moveTo>
                <a:lnTo>
                  <a:pt x="2641" y="10931"/>
                </a:lnTo>
                <a:lnTo>
                  <a:pt x="2641" y="10968"/>
                </a:lnTo>
                <a:lnTo>
                  <a:pt x="2788" y="11151"/>
                </a:lnTo>
                <a:lnTo>
                  <a:pt x="2935" y="11261"/>
                </a:lnTo>
                <a:lnTo>
                  <a:pt x="3302" y="11445"/>
                </a:lnTo>
                <a:lnTo>
                  <a:pt x="3778" y="11775"/>
                </a:lnTo>
                <a:lnTo>
                  <a:pt x="4255" y="12105"/>
                </a:lnTo>
                <a:lnTo>
                  <a:pt x="5099" y="12765"/>
                </a:lnTo>
                <a:lnTo>
                  <a:pt x="5539" y="13095"/>
                </a:lnTo>
                <a:lnTo>
                  <a:pt x="5759" y="13242"/>
                </a:lnTo>
                <a:lnTo>
                  <a:pt x="5869" y="13279"/>
                </a:lnTo>
                <a:lnTo>
                  <a:pt x="6053" y="13279"/>
                </a:lnTo>
                <a:lnTo>
                  <a:pt x="6126" y="13242"/>
                </a:lnTo>
                <a:lnTo>
                  <a:pt x="6163" y="13169"/>
                </a:lnTo>
                <a:lnTo>
                  <a:pt x="6126" y="13059"/>
                </a:lnTo>
                <a:lnTo>
                  <a:pt x="6089" y="12985"/>
                </a:lnTo>
                <a:lnTo>
                  <a:pt x="6016" y="12875"/>
                </a:lnTo>
                <a:lnTo>
                  <a:pt x="5869" y="12729"/>
                </a:lnTo>
                <a:lnTo>
                  <a:pt x="5502" y="12472"/>
                </a:lnTo>
                <a:lnTo>
                  <a:pt x="4512" y="11738"/>
                </a:lnTo>
                <a:lnTo>
                  <a:pt x="4035" y="11408"/>
                </a:lnTo>
                <a:lnTo>
                  <a:pt x="3522" y="11078"/>
                </a:lnTo>
                <a:lnTo>
                  <a:pt x="3338" y="11005"/>
                </a:lnTo>
                <a:lnTo>
                  <a:pt x="3118" y="10895"/>
                </a:lnTo>
                <a:lnTo>
                  <a:pt x="2935" y="10858"/>
                </a:lnTo>
                <a:close/>
                <a:moveTo>
                  <a:pt x="13756" y="12252"/>
                </a:moveTo>
                <a:lnTo>
                  <a:pt x="13719" y="12362"/>
                </a:lnTo>
                <a:lnTo>
                  <a:pt x="13719" y="12619"/>
                </a:lnTo>
                <a:lnTo>
                  <a:pt x="13719" y="12912"/>
                </a:lnTo>
                <a:lnTo>
                  <a:pt x="13756" y="12985"/>
                </a:lnTo>
                <a:lnTo>
                  <a:pt x="13793" y="13022"/>
                </a:lnTo>
                <a:lnTo>
                  <a:pt x="13719" y="13095"/>
                </a:lnTo>
                <a:lnTo>
                  <a:pt x="13389" y="13536"/>
                </a:lnTo>
                <a:lnTo>
                  <a:pt x="13426" y="13132"/>
                </a:lnTo>
                <a:lnTo>
                  <a:pt x="13462" y="12912"/>
                </a:lnTo>
                <a:lnTo>
                  <a:pt x="13462" y="12765"/>
                </a:lnTo>
                <a:lnTo>
                  <a:pt x="13426" y="12655"/>
                </a:lnTo>
                <a:lnTo>
                  <a:pt x="13756" y="12252"/>
                </a:lnTo>
                <a:close/>
                <a:moveTo>
                  <a:pt x="4402" y="8694"/>
                </a:moveTo>
                <a:lnTo>
                  <a:pt x="4329" y="8730"/>
                </a:lnTo>
                <a:lnTo>
                  <a:pt x="4255" y="8804"/>
                </a:lnTo>
                <a:lnTo>
                  <a:pt x="4255" y="8877"/>
                </a:lnTo>
                <a:lnTo>
                  <a:pt x="4255" y="8987"/>
                </a:lnTo>
                <a:lnTo>
                  <a:pt x="4292" y="9060"/>
                </a:lnTo>
                <a:lnTo>
                  <a:pt x="4365" y="9134"/>
                </a:lnTo>
                <a:lnTo>
                  <a:pt x="4512" y="9207"/>
                </a:lnTo>
                <a:lnTo>
                  <a:pt x="4842" y="9354"/>
                </a:lnTo>
                <a:lnTo>
                  <a:pt x="5136" y="9501"/>
                </a:lnTo>
                <a:lnTo>
                  <a:pt x="5392" y="9647"/>
                </a:lnTo>
                <a:lnTo>
                  <a:pt x="5869" y="10014"/>
                </a:lnTo>
                <a:lnTo>
                  <a:pt x="6346" y="10418"/>
                </a:lnTo>
                <a:lnTo>
                  <a:pt x="6786" y="10858"/>
                </a:lnTo>
                <a:lnTo>
                  <a:pt x="8584" y="12398"/>
                </a:lnTo>
                <a:lnTo>
                  <a:pt x="9501" y="13169"/>
                </a:lnTo>
                <a:lnTo>
                  <a:pt x="9721" y="13315"/>
                </a:lnTo>
                <a:lnTo>
                  <a:pt x="9941" y="13462"/>
                </a:lnTo>
                <a:lnTo>
                  <a:pt x="10161" y="13572"/>
                </a:lnTo>
                <a:lnTo>
                  <a:pt x="10271" y="13609"/>
                </a:lnTo>
                <a:lnTo>
                  <a:pt x="10381" y="13609"/>
                </a:lnTo>
                <a:lnTo>
                  <a:pt x="10454" y="13572"/>
                </a:lnTo>
                <a:lnTo>
                  <a:pt x="10491" y="13536"/>
                </a:lnTo>
                <a:lnTo>
                  <a:pt x="10528" y="13462"/>
                </a:lnTo>
                <a:lnTo>
                  <a:pt x="10491" y="13389"/>
                </a:lnTo>
                <a:lnTo>
                  <a:pt x="10418" y="13242"/>
                </a:lnTo>
                <a:lnTo>
                  <a:pt x="10271" y="13132"/>
                </a:lnTo>
                <a:lnTo>
                  <a:pt x="9978" y="12949"/>
                </a:lnTo>
                <a:lnTo>
                  <a:pt x="9537" y="12619"/>
                </a:lnTo>
                <a:lnTo>
                  <a:pt x="9134" y="12288"/>
                </a:lnTo>
                <a:lnTo>
                  <a:pt x="7557" y="10931"/>
                </a:lnTo>
                <a:lnTo>
                  <a:pt x="6823" y="10271"/>
                </a:lnTo>
                <a:lnTo>
                  <a:pt x="6089" y="9647"/>
                </a:lnTo>
                <a:lnTo>
                  <a:pt x="5686" y="9354"/>
                </a:lnTo>
                <a:lnTo>
                  <a:pt x="5246" y="9097"/>
                </a:lnTo>
                <a:lnTo>
                  <a:pt x="4769" y="8950"/>
                </a:lnTo>
                <a:lnTo>
                  <a:pt x="4549" y="8840"/>
                </a:lnTo>
                <a:lnTo>
                  <a:pt x="4475" y="8767"/>
                </a:lnTo>
                <a:lnTo>
                  <a:pt x="4439" y="8694"/>
                </a:lnTo>
                <a:close/>
                <a:moveTo>
                  <a:pt x="1541" y="13022"/>
                </a:moveTo>
                <a:lnTo>
                  <a:pt x="2091" y="13389"/>
                </a:lnTo>
                <a:lnTo>
                  <a:pt x="2091" y="13572"/>
                </a:lnTo>
                <a:lnTo>
                  <a:pt x="2126" y="13749"/>
                </a:lnTo>
                <a:lnTo>
                  <a:pt x="1504" y="13389"/>
                </a:lnTo>
                <a:lnTo>
                  <a:pt x="1578" y="13352"/>
                </a:lnTo>
                <a:lnTo>
                  <a:pt x="1614" y="13315"/>
                </a:lnTo>
                <a:lnTo>
                  <a:pt x="1614" y="13279"/>
                </a:lnTo>
                <a:lnTo>
                  <a:pt x="1614" y="13205"/>
                </a:lnTo>
                <a:lnTo>
                  <a:pt x="1541" y="13095"/>
                </a:lnTo>
                <a:lnTo>
                  <a:pt x="1541" y="13022"/>
                </a:lnTo>
                <a:close/>
                <a:moveTo>
                  <a:pt x="13206" y="12949"/>
                </a:moveTo>
                <a:lnTo>
                  <a:pt x="13169" y="13022"/>
                </a:lnTo>
                <a:lnTo>
                  <a:pt x="13059" y="13756"/>
                </a:lnTo>
                <a:lnTo>
                  <a:pt x="13059" y="13829"/>
                </a:lnTo>
                <a:lnTo>
                  <a:pt x="13096" y="13866"/>
                </a:lnTo>
                <a:lnTo>
                  <a:pt x="12912" y="14086"/>
                </a:lnTo>
                <a:lnTo>
                  <a:pt x="12912" y="13719"/>
                </a:lnTo>
                <a:lnTo>
                  <a:pt x="12875" y="13352"/>
                </a:lnTo>
                <a:lnTo>
                  <a:pt x="13206" y="12949"/>
                </a:lnTo>
                <a:close/>
                <a:moveTo>
                  <a:pt x="2458" y="13646"/>
                </a:moveTo>
                <a:lnTo>
                  <a:pt x="2641" y="13792"/>
                </a:lnTo>
                <a:lnTo>
                  <a:pt x="2788" y="13902"/>
                </a:lnTo>
                <a:lnTo>
                  <a:pt x="2788" y="14086"/>
                </a:lnTo>
                <a:lnTo>
                  <a:pt x="2825" y="14233"/>
                </a:lnTo>
                <a:lnTo>
                  <a:pt x="2605" y="14086"/>
                </a:lnTo>
                <a:lnTo>
                  <a:pt x="2385" y="13939"/>
                </a:lnTo>
                <a:lnTo>
                  <a:pt x="2495" y="13939"/>
                </a:lnTo>
                <a:lnTo>
                  <a:pt x="2568" y="13866"/>
                </a:lnTo>
                <a:lnTo>
                  <a:pt x="2568" y="13829"/>
                </a:lnTo>
                <a:lnTo>
                  <a:pt x="2568" y="13756"/>
                </a:lnTo>
                <a:lnTo>
                  <a:pt x="2458" y="13646"/>
                </a:lnTo>
                <a:close/>
                <a:moveTo>
                  <a:pt x="3595" y="9794"/>
                </a:moveTo>
                <a:lnTo>
                  <a:pt x="3558" y="9831"/>
                </a:lnTo>
                <a:lnTo>
                  <a:pt x="3522" y="9867"/>
                </a:lnTo>
                <a:lnTo>
                  <a:pt x="3558" y="9977"/>
                </a:lnTo>
                <a:lnTo>
                  <a:pt x="3595" y="10088"/>
                </a:lnTo>
                <a:lnTo>
                  <a:pt x="3815" y="10234"/>
                </a:lnTo>
                <a:lnTo>
                  <a:pt x="4659" y="10821"/>
                </a:lnTo>
                <a:lnTo>
                  <a:pt x="5466" y="11518"/>
                </a:lnTo>
                <a:lnTo>
                  <a:pt x="6236" y="12178"/>
                </a:lnTo>
                <a:lnTo>
                  <a:pt x="7080" y="12839"/>
                </a:lnTo>
                <a:lnTo>
                  <a:pt x="7923" y="13462"/>
                </a:lnTo>
                <a:lnTo>
                  <a:pt x="8730" y="14049"/>
                </a:lnTo>
                <a:lnTo>
                  <a:pt x="9134" y="14343"/>
                </a:lnTo>
                <a:lnTo>
                  <a:pt x="9574" y="14563"/>
                </a:lnTo>
                <a:lnTo>
                  <a:pt x="9684" y="14563"/>
                </a:lnTo>
                <a:lnTo>
                  <a:pt x="9794" y="14526"/>
                </a:lnTo>
                <a:lnTo>
                  <a:pt x="9868" y="14453"/>
                </a:lnTo>
                <a:lnTo>
                  <a:pt x="9904" y="14416"/>
                </a:lnTo>
                <a:lnTo>
                  <a:pt x="9904" y="14379"/>
                </a:lnTo>
                <a:lnTo>
                  <a:pt x="9904" y="14306"/>
                </a:lnTo>
                <a:lnTo>
                  <a:pt x="9868" y="14269"/>
                </a:lnTo>
                <a:lnTo>
                  <a:pt x="9794" y="14196"/>
                </a:lnTo>
                <a:lnTo>
                  <a:pt x="9721" y="14159"/>
                </a:lnTo>
                <a:lnTo>
                  <a:pt x="9501" y="14012"/>
                </a:lnTo>
                <a:lnTo>
                  <a:pt x="9281" y="13866"/>
                </a:lnTo>
                <a:lnTo>
                  <a:pt x="8290" y="13205"/>
                </a:lnTo>
                <a:lnTo>
                  <a:pt x="7373" y="12508"/>
                </a:lnTo>
                <a:lnTo>
                  <a:pt x="6493" y="11812"/>
                </a:lnTo>
                <a:lnTo>
                  <a:pt x="5649" y="11115"/>
                </a:lnTo>
                <a:lnTo>
                  <a:pt x="4769" y="10418"/>
                </a:lnTo>
                <a:lnTo>
                  <a:pt x="4549" y="10234"/>
                </a:lnTo>
                <a:lnTo>
                  <a:pt x="4145" y="9977"/>
                </a:lnTo>
                <a:lnTo>
                  <a:pt x="3925" y="9867"/>
                </a:lnTo>
                <a:lnTo>
                  <a:pt x="3742" y="9794"/>
                </a:lnTo>
                <a:close/>
                <a:moveTo>
                  <a:pt x="3155" y="14122"/>
                </a:moveTo>
                <a:lnTo>
                  <a:pt x="3778" y="14563"/>
                </a:lnTo>
                <a:lnTo>
                  <a:pt x="3742" y="14746"/>
                </a:lnTo>
                <a:lnTo>
                  <a:pt x="3742" y="14856"/>
                </a:lnTo>
                <a:lnTo>
                  <a:pt x="3338" y="14563"/>
                </a:lnTo>
                <a:lnTo>
                  <a:pt x="3338" y="14489"/>
                </a:lnTo>
                <a:lnTo>
                  <a:pt x="3302" y="14416"/>
                </a:lnTo>
                <a:lnTo>
                  <a:pt x="3192" y="14269"/>
                </a:lnTo>
                <a:lnTo>
                  <a:pt x="3155" y="14122"/>
                </a:lnTo>
                <a:close/>
                <a:moveTo>
                  <a:pt x="12692" y="13536"/>
                </a:moveTo>
                <a:lnTo>
                  <a:pt x="12619" y="13976"/>
                </a:lnTo>
                <a:lnTo>
                  <a:pt x="12582" y="14416"/>
                </a:lnTo>
                <a:lnTo>
                  <a:pt x="12582" y="14489"/>
                </a:lnTo>
                <a:lnTo>
                  <a:pt x="12142" y="15040"/>
                </a:lnTo>
                <a:lnTo>
                  <a:pt x="12142" y="14893"/>
                </a:lnTo>
                <a:lnTo>
                  <a:pt x="12142" y="14563"/>
                </a:lnTo>
                <a:lnTo>
                  <a:pt x="12105" y="14269"/>
                </a:lnTo>
                <a:lnTo>
                  <a:pt x="12692" y="13536"/>
                </a:lnTo>
                <a:close/>
                <a:moveTo>
                  <a:pt x="4035" y="14746"/>
                </a:moveTo>
                <a:lnTo>
                  <a:pt x="4402" y="15003"/>
                </a:lnTo>
                <a:lnTo>
                  <a:pt x="4402" y="15040"/>
                </a:lnTo>
                <a:lnTo>
                  <a:pt x="4402" y="15150"/>
                </a:lnTo>
                <a:lnTo>
                  <a:pt x="4439" y="15223"/>
                </a:lnTo>
                <a:lnTo>
                  <a:pt x="4549" y="15370"/>
                </a:lnTo>
                <a:lnTo>
                  <a:pt x="4659" y="15553"/>
                </a:lnTo>
                <a:lnTo>
                  <a:pt x="4255" y="15223"/>
                </a:lnTo>
                <a:lnTo>
                  <a:pt x="4255" y="15150"/>
                </a:lnTo>
                <a:lnTo>
                  <a:pt x="4219" y="15076"/>
                </a:lnTo>
                <a:lnTo>
                  <a:pt x="4109" y="14966"/>
                </a:lnTo>
                <a:lnTo>
                  <a:pt x="4035" y="14856"/>
                </a:lnTo>
                <a:lnTo>
                  <a:pt x="4035" y="14746"/>
                </a:lnTo>
                <a:close/>
                <a:moveTo>
                  <a:pt x="11922" y="14489"/>
                </a:moveTo>
                <a:lnTo>
                  <a:pt x="11885" y="14856"/>
                </a:lnTo>
                <a:lnTo>
                  <a:pt x="11848" y="15113"/>
                </a:lnTo>
                <a:lnTo>
                  <a:pt x="11848" y="15260"/>
                </a:lnTo>
                <a:lnTo>
                  <a:pt x="11848" y="15370"/>
                </a:lnTo>
                <a:lnTo>
                  <a:pt x="11555" y="15700"/>
                </a:lnTo>
                <a:lnTo>
                  <a:pt x="11592" y="15480"/>
                </a:lnTo>
                <a:lnTo>
                  <a:pt x="11555" y="15223"/>
                </a:lnTo>
                <a:lnTo>
                  <a:pt x="11555" y="15150"/>
                </a:lnTo>
                <a:lnTo>
                  <a:pt x="11482" y="15113"/>
                </a:lnTo>
                <a:lnTo>
                  <a:pt x="11445" y="15113"/>
                </a:lnTo>
                <a:lnTo>
                  <a:pt x="11922" y="14489"/>
                </a:lnTo>
                <a:close/>
                <a:moveTo>
                  <a:pt x="4769" y="15223"/>
                </a:moveTo>
                <a:lnTo>
                  <a:pt x="5026" y="15406"/>
                </a:lnTo>
                <a:lnTo>
                  <a:pt x="5576" y="15810"/>
                </a:lnTo>
                <a:lnTo>
                  <a:pt x="5576" y="15883"/>
                </a:lnTo>
                <a:lnTo>
                  <a:pt x="5576" y="16177"/>
                </a:lnTo>
                <a:lnTo>
                  <a:pt x="5576" y="16287"/>
                </a:lnTo>
                <a:lnTo>
                  <a:pt x="4916" y="15773"/>
                </a:lnTo>
                <a:lnTo>
                  <a:pt x="4952" y="15663"/>
                </a:lnTo>
                <a:lnTo>
                  <a:pt x="4952" y="15553"/>
                </a:lnTo>
                <a:lnTo>
                  <a:pt x="4916" y="15480"/>
                </a:lnTo>
                <a:lnTo>
                  <a:pt x="4879" y="15370"/>
                </a:lnTo>
                <a:lnTo>
                  <a:pt x="4769" y="15223"/>
                </a:lnTo>
                <a:close/>
                <a:moveTo>
                  <a:pt x="5833" y="15993"/>
                </a:moveTo>
                <a:lnTo>
                  <a:pt x="6456" y="16507"/>
                </a:lnTo>
                <a:lnTo>
                  <a:pt x="6420" y="16580"/>
                </a:lnTo>
                <a:lnTo>
                  <a:pt x="6383" y="16690"/>
                </a:lnTo>
                <a:lnTo>
                  <a:pt x="6346" y="16874"/>
                </a:lnTo>
                <a:lnTo>
                  <a:pt x="5869" y="16507"/>
                </a:lnTo>
                <a:lnTo>
                  <a:pt x="5869" y="16323"/>
                </a:lnTo>
                <a:lnTo>
                  <a:pt x="5869" y="16140"/>
                </a:lnTo>
                <a:lnTo>
                  <a:pt x="5833" y="15993"/>
                </a:lnTo>
                <a:close/>
                <a:moveTo>
                  <a:pt x="11298" y="15260"/>
                </a:moveTo>
                <a:lnTo>
                  <a:pt x="11298" y="15443"/>
                </a:lnTo>
                <a:lnTo>
                  <a:pt x="11225" y="15957"/>
                </a:lnTo>
                <a:lnTo>
                  <a:pt x="11225" y="16030"/>
                </a:lnTo>
                <a:lnTo>
                  <a:pt x="11261" y="16067"/>
                </a:lnTo>
                <a:lnTo>
                  <a:pt x="10088" y="17387"/>
                </a:lnTo>
                <a:lnTo>
                  <a:pt x="10088" y="17130"/>
                </a:lnTo>
                <a:lnTo>
                  <a:pt x="10088" y="16984"/>
                </a:lnTo>
                <a:lnTo>
                  <a:pt x="10308" y="16653"/>
                </a:lnTo>
                <a:lnTo>
                  <a:pt x="10821" y="15920"/>
                </a:lnTo>
                <a:lnTo>
                  <a:pt x="10785" y="16067"/>
                </a:lnTo>
                <a:lnTo>
                  <a:pt x="10711" y="16287"/>
                </a:lnTo>
                <a:lnTo>
                  <a:pt x="10711" y="16397"/>
                </a:lnTo>
                <a:lnTo>
                  <a:pt x="10711" y="16507"/>
                </a:lnTo>
                <a:lnTo>
                  <a:pt x="10748" y="16543"/>
                </a:lnTo>
                <a:lnTo>
                  <a:pt x="10785" y="16543"/>
                </a:lnTo>
                <a:lnTo>
                  <a:pt x="10895" y="16470"/>
                </a:lnTo>
                <a:lnTo>
                  <a:pt x="10968" y="16360"/>
                </a:lnTo>
                <a:lnTo>
                  <a:pt x="11005" y="16103"/>
                </a:lnTo>
                <a:lnTo>
                  <a:pt x="11005" y="15663"/>
                </a:lnTo>
                <a:lnTo>
                  <a:pt x="11225" y="15370"/>
                </a:lnTo>
                <a:lnTo>
                  <a:pt x="11298" y="15260"/>
                </a:lnTo>
                <a:close/>
                <a:moveTo>
                  <a:pt x="6566" y="16580"/>
                </a:moveTo>
                <a:lnTo>
                  <a:pt x="7006" y="17020"/>
                </a:lnTo>
                <a:lnTo>
                  <a:pt x="7006" y="17240"/>
                </a:lnTo>
                <a:lnTo>
                  <a:pt x="7006" y="17460"/>
                </a:lnTo>
                <a:lnTo>
                  <a:pt x="6896" y="17350"/>
                </a:lnTo>
                <a:lnTo>
                  <a:pt x="6640" y="17130"/>
                </a:lnTo>
                <a:lnTo>
                  <a:pt x="6640" y="17020"/>
                </a:lnTo>
                <a:lnTo>
                  <a:pt x="6603" y="16800"/>
                </a:lnTo>
                <a:lnTo>
                  <a:pt x="6566" y="16580"/>
                </a:lnTo>
                <a:close/>
                <a:moveTo>
                  <a:pt x="9464" y="404"/>
                </a:moveTo>
                <a:lnTo>
                  <a:pt x="9684" y="440"/>
                </a:lnTo>
                <a:lnTo>
                  <a:pt x="9868" y="477"/>
                </a:lnTo>
                <a:lnTo>
                  <a:pt x="10051" y="587"/>
                </a:lnTo>
                <a:lnTo>
                  <a:pt x="10418" y="844"/>
                </a:lnTo>
                <a:lnTo>
                  <a:pt x="10711" y="1064"/>
                </a:lnTo>
                <a:lnTo>
                  <a:pt x="12582" y="2421"/>
                </a:lnTo>
                <a:lnTo>
                  <a:pt x="14489" y="3815"/>
                </a:lnTo>
                <a:lnTo>
                  <a:pt x="15443" y="4512"/>
                </a:lnTo>
                <a:lnTo>
                  <a:pt x="15700" y="4732"/>
                </a:lnTo>
                <a:lnTo>
                  <a:pt x="15847" y="4805"/>
                </a:lnTo>
                <a:lnTo>
                  <a:pt x="15993" y="4879"/>
                </a:lnTo>
                <a:lnTo>
                  <a:pt x="15590" y="5356"/>
                </a:lnTo>
                <a:lnTo>
                  <a:pt x="15223" y="5869"/>
                </a:lnTo>
                <a:lnTo>
                  <a:pt x="15040" y="6089"/>
                </a:lnTo>
                <a:lnTo>
                  <a:pt x="14856" y="6383"/>
                </a:lnTo>
                <a:lnTo>
                  <a:pt x="14783" y="6529"/>
                </a:lnTo>
                <a:lnTo>
                  <a:pt x="14746" y="6639"/>
                </a:lnTo>
                <a:lnTo>
                  <a:pt x="14746" y="6786"/>
                </a:lnTo>
                <a:lnTo>
                  <a:pt x="14856" y="6896"/>
                </a:lnTo>
                <a:lnTo>
                  <a:pt x="14966" y="7006"/>
                </a:lnTo>
                <a:lnTo>
                  <a:pt x="15076" y="7080"/>
                </a:lnTo>
                <a:lnTo>
                  <a:pt x="15370" y="7190"/>
                </a:lnTo>
                <a:lnTo>
                  <a:pt x="15957" y="7300"/>
                </a:lnTo>
                <a:lnTo>
                  <a:pt x="16727" y="7446"/>
                </a:lnTo>
                <a:lnTo>
                  <a:pt x="17021" y="7520"/>
                </a:lnTo>
                <a:lnTo>
                  <a:pt x="16984" y="7593"/>
                </a:lnTo>
                <a:lnTo>
                  <a:pt x="16470" y="8143"/>
                </a:lnTo>
                <a:lnTo>
                  <a:pt x="15993" y="8730"/>
                </a:lnTo>
                <a:lnTo>
                  <a:pt x="15040" y="9904"/>
                </a:lnTo>
                <a:lnTo>
                  <a:pt x="12912" y="12508"/>
                </a:lnTo>
                <a:lnTo>
                  <a:pt x="11848" y="13792"/>
                </a:lnTo>
                <a:lnTo>
                  <a:pt x="10821" y="15113"/>
                </a:lnTo>
                <a:lnTo>
                  <a:pt x="10344" y="15736"/>
                </a:lnTo>
                <a:lnTo>
                  <a:pt x="9904" y="16397"/>
                </a:lnTo>
                <a:lnTo>
                  <a:pt x="9464" y="17057"/>
                </a:lnTo>
                <a:lnTo>
                  <a:pt x="9317" y="17277"/>
                </a:lnTo>
                <a:lnTo>
                  <a:pt x="9207" y="17497"/>
                </a:lnTo>
                <a:lnTo>
                  <a:pt x="8987" y="17387"/>
                </a:lnTo>
                <a:lnTo>
                  <a:pt x="8767" y="17350"/>
                </a:lnTo>
                <a:lnTo>
                  <a:pt x="8290" y="17204"/>
                </a:lnTo>
                <a:lnTo>
                  <a:pt x="7997" y="17094"/>
                </a:lnTo>
                <a:lnTo>
                  <a:pt x="7740" y="16910"/>
                </a:lnTo>
                <a:lnTo>
                  <a:pt x="7483" y="16727"/>
                </a:lnTo>
                <a:lnTo>
                  <a:pt x="7227" y="16507"/>
                </a:lnTo>
                <a:lnTo>
                  <a:pt x="6750" y="16067"/>
                </a:lnTo>
                <a:lnTo>
                  <a:pt x="6273" y="15663"/>
                </a:lnTo>
                <a:lnTo>
                  <a:pt x="5723" y="15296"/>
                </a:lnTo>
                <a:lnTo>
                  <a:pt x="5209" y="14929"/>
                </a:lnTo>
                <a:lnTo>
                  <a:pt x="3045" y="13462"/>
                </a:lnTo>
                <a:lnTo>
                  <a:pt x="1908" y="12619"/>
                </a:lnTo>
                <a:lnTo>
                  <a:pt x="1321" y="12215"/>
                </a:lnTo>
                <a:lnTo>
                  <a:pt x="697" y="11848"/>
                </a:lnTo>
                <a:lnTo>
                  <a:pt x="624" y="11812"/>
                </a:lnTo>
                <a:lnTo>
                  <a:pt x="1614" y="10381"/>
                </a:lnTo>
                <a:lnTo>
                  <a:pt x="2641" y="8950"/>
                </a:lnTo>
                <a:lnTo>
                  <a:pt x="3668" y="7556"/>
                </a:lnTo>
                <a:lnTo>
                  <a:pt x="4732" y="6163"/>
                </a:lnTo>
                <a:lnTo>
                  <a:pt x="6970" y="3338"/>
                </a:lnTo>
                <a:lnTo>
                  <a:pt x="8144" y="1944"/>
                </a:lnTo>
                <a:lnTo>
                  <a:pt x="8730" y="1284"/>
                </a:lnTo>
                <a:lnTo>
                  <a:pt x="9244" y="550"/>
                </a:lnTo>
                <a:lnTo>
                  <a:pt x="9281" y="477"/>
                </a:lnTo>
                <a:lnTo>
                  <a:pt x="9281" y="404"/>
                </a:lnTo>
                <a:close/>
                <a:moveTo>
                  <a:pt x="7227" y="17204"/>
                </a:moveTo>
                <a:lnTo>
                  <a:pt x="7667" y="17460"/>
                </a:lnTo>
                <a:lnTo>
                  <a:pt x="8107" y="17681"/>
                </a:lnTo>
                <a:lnTo>
                  <a:pt x="8070" y="17937"/>
                </a:lnTo>
                <a:lnTo>
                  <a:pt x="8107" y="18194"/>
                </a:lnTo>
                <a:lnTo>
                  <a:pt x="7850" y="18084"/>
                </a:lnTo>
                <a:lnTo>
                  <a:pt x="7447" y="17791"/>
                </a:lnTo>
                <a:lnTo>
                  <a:pt x="7410" y="17644"/>
                </a:lnTo>
                <a:lnTo>
                  <a:pt x="7337" y="17497"/>
                </a:lnTo>
                <a:lnTo>
                  <a:pt x="7227" y="17204"/>
                </a:lnTo>
                <a:close/>
                <a:moveTo>
                  <a:pt x="9831" y="17460"/>
                </a:moveTo>
                <a:lnTo>
                  <a:pt x="9868" y="17534"/>
                </a:lnTo>
                <a:lnTo>
                  <a:pt x="9904" y="17571"/>
                </a:lnTo>
                <a:lnTo>
                  <a:pt x="9464" y="18084"/>
                </a:lnTo>
                <a:lnTo>
                  <a:pt x="9207" y="18341"/>
                </a:lnTo>
                <a:lnTo>
                  <a:pt x="9171" y="18231"/>
                </a:lnTo>
                <a:lnTo>
                  <a:pt x="9134" y="18121"/>
                </a:lnTo>
                <a:lnTo>
                  <a:pt x="9134" y="17974"/>
                </a:lnTo>
                <a:lnTo>
                  <a:pt x="9317" y="17974"/>
                </a:lnTo>
                <a:lnTo>
                  <a:pt x="9317" y="17937"/>
                </a:lnTo>
                <a:lnTo>
                  <a:pt x="9391" y="17937"/>
                </a:lnTo>
                <a:lnTo>
                  <a:pt x="9464" y="17901"/>
                </a:lnTo>
                <a:lnTo>
                  <a:pt x="9574" y="17827"/>
                </a:lnTo>
                <a:lnTo>
                  <a:pt x="9647" y="17681"/>
                </a:lnTo>
                <a:lnTo>
                  <a:pt x="9794" y="17460"/>
                </a:lnTo>
                <a:close/>
                <a:moveTo>
                  <a:pt x="9464" y="0"/>
                </a:moveTo>
                <a:lnTo>
                  <a:pt x="9281" y="37"/>
                </a:lnTo>
                <a:lnTo>
                  <a:pt x="9134" y="110"/>
                </a:lnTo>
                <a:lnTo>
                  <a:pt x="9024" y="147"/>
                </a:lnTo>
                <a:lnTo>
                  <a:pt x="8951" y="257"/>
                </a:lnTo>
                <a:lnTo>
                  <a:pt x="8914" y="294"/>
                </a:lnTo>
                <a:lnTo>
                  <a:pt x="8914" y="330"/>
                </a:lnTo>
                <a:lnTo>
                  <a:pt x="8327" y="954"/>
                </a:lnTo>
                <a:lnTo>
                  <a:pt x="7740" y="1614"/>
                </a:lnTo>
                <a:lnTo>
                  <a:pt x="6640" y="2971"/>
                </a:lnTo>
                <a:lnTo>
                  <a:pt x="5502" y="4365"/>
                </a:lnTo>
                <a:lnTo>
                  <a:pt x="4402" y="5759"/>
                </a:lnTo>
                <a:lnTo>
                  <a:pt x="2421" y="8400"/>
                </a:lnTo>
                <a:lnTo>
                  <a:pt x="477" y="11041"/>
                </a:lnTo>
                <a:lnTo>
                  <a:pt x="330" y="11261"/>
                </a:lnTo>
                <a:lnTo>
                  <a:pt x="37" y="11701"/>
                </a:lnTo>
                <a:lnTo>
                  <a:pt x="0" y="11775"/>
                </a:lnTo>
                <a:lnTo>
                  <a:pt x="0" y="11885"/>
                </a:lnTo>
                <a:lnTo>
                  <a:pt x="37" y="11958"/>
                </a:lnTo>
                <a:lnTo>
                  <a:pt x="74" y="12032"/>
                </a:lnTo>
                <a:lnTo>
                  <a:pt x="147" y="12068"/>
                </a:lnTo>
                <a:lnTo>
                  <a:pt x="220" y="12105"/>
                </a:lnTo>
                <a:lnTo>
                  <a:pt x="294" y="12105"/>
                </a:lnTo>
                <a:lnTo>
                  <a:pt x="404" y="12068"/>
                </a:lnTo>
                <a:lnTo>
                  <a:pt x="440" y="12142"/>
                </a:lnTo>
                <a:lnTo>
                  <a:pt x="697" y="12398"/>
                </a:lnTo>
                <a:lnTo>
                  <a:pt x="587" y="12508"/>
                </a:lnTo>
                <a:lnTo>
                  <a:pt x="514" y="12655"/>
                </a:lnTo>
                <a:lnTo>
                  <a:pt x="440" y="12802"/>
                </a:lnTo>
                <a:lnTo>
                  <a:pt x="404" y="12949"/>
                </a:lnTo>
                <a:lnTo>
                  <a:pt x="404" y="13022"/>
                </a:lnTo>
                <a:lnTo>
                  <a:pt x="440" y="13059"/>
                </a:lnTo>
                <a:lnTo>
                  <a:pt x="514" y="13095"/>
                </a:lnTo>
                <a:lnTo>
                  <a:pt x="550" y="13095"/>
                </a:lnTo>
                <a:lnTo>
                  <a:pt x="624" y="13205"/>
                </a:lnTo>
                <a:lnTo>
                  <a:pt x="697" y="13315"/>
                </a:lnTo>
                <a:lnTo>
                  <a:pt x="881" y="13462"/>
                </a:lnTo>
                <a:lnTo>
                  <a:pt x="1284" y="13719"/>
                </a:lnTo>
                <a:lnTo>
                  <a:pt x="2385" y="14416"/>
                </a:lnTo>
                <a:lnTo>
                  <a:pt x="3558" y="15223"/>
                </a:lnTo>
                <a:lnTo>
                  <a:pt x="4659" y="16103"/>
                </a:lnTo>
                <a:lnTo>
                  <a:pt x="6420" y="17534"/>
                </a:lnTo>
                <a:lnTo>
                  <a:pt x="6420" y="17571"/>
                </a:lnTo>
                <a:lnTo>
                  <a:pt x="6493" y="17644"/>
                </a:lnTo>
                <a:lnTo>
                  <a:pt x="6566" y="17644"/>
                </a:lnTo>
                <a:lnTo>
                  <a:pt x="6823" y="17864"/>
                </a:lnTo>
                <a:lnTo>
                  <a:pt x="7300" y="18231"/>
                </a:lnTo>
                <a:lnTo>
                  <a:pt x="7777" y="18561"/>
                </a:lnTo>
                <a:lnTo>
                  <a:pt x="8034" y="18671"/>
                </a:lnTo>
                <a:lnTo>
                  <a:pt x="8254" y="18781"/>
                </a:lnTo>
                <a:lnTo>
                  <a:pt x="8510" y="18854"/>
                </a:lnTo>
                <a:lnTo>
                  <a:pt x="8620" y="18854"/>
                </a:lnTo>
                <a:lnTo>
                  <a:pt x="8767" y="18818"/>
                </a:lnTo>
                <a:lnTo>
                  <a:pt x="8804" y="18744"/>
                </a:lnTo>
                <a:lnTo>
                  <a:pt x="8840" y="18708"/>
                </a:lnTo>
                <a:lnTo>
                  <a:pt x="8840" y="18634"/>
                </a:lnTo>
                <a:lnTo>
                  <a:pt x="8804" y="18561"/>
                </a:lnTo>
                <a:lnTo>
                  <a:pt x="8730" y="18488"/>
                </a:lnTo>
                <a:lnTo>
                  <a:pt x="8620" y="18414"/>
                </a:lnTo>
                <a:lnTo>
                  <a:pt x="8437" y="18341"/>
                </a:lnTo>
                <a:lnTo>
                  <a:pt x="8400" y="18341"/>
                </a:lnTo>
                <a:lnTo>
                  <a:pt x="8400" y="18157"/>
                </a:lnTo>
                <a:lnTo>
                  <a:pt x="8400" y="17974"/>
                </a:lnTo>
                <a:lnTo>
                  <a:pt x="8364" y="17791"/>
                </a:lnTo>
                <a:lnTo>
                  <a:pt x="8620" y="17864"/>
                </a:lnTo>
                <a:lnTo>
                  <a:pt x="8951" y="17937"/>
                </a:lnTo>
                <a:lnTo>
                  <a:pt x="8877" y="18121"/>
                </a:lnTo>
                <a:lnTo>
                  <a:pt x="8877" y="18267"/>
                </a:lnTo>
                <a:lnTo>
                  <a:pt x="8914" y="18451"/>
                </a:lnTo>
                <a:lnTo>
                  <a:pt x="8987" y="18598"/>
                </a:lnTo>
                <a:lnTo>
                  <a:pt x="8877" y="18781"/>
                </a:lnTo>
                <a:lnTo>
                  <a:pt x="8877" y="18854"/>
                </a:lnTo>
                <a:lnTo>
                  <a:pt x="8914" y="18964"/>
                </a:lnTo>
                <a:lnTo>
                  <a:pt x="9024" y="19001"/>
                </a:lnTo>
                <a:lnTo>
                  <a:pt x="9097" y="18964"/>
                </a:lnTo>
                <a:lnTo>
                  <a:pt x="9281" y="18854"/>
                </a:lnTo>
                <a:lnTo>
                  <a:pt x="9427" y="18708"/>
                </a:lnTo>
                <a:lnTo>
                  <a:pt x="9721" y="18414"/>
                </a:lnTo>
                <a:lnTo>
                  <a:pt x="10344" y="17717"/>
                </a:lnTo>
                <a:lnTo>
                  <a:pt x="11555" y="16397"/>
                </a:lnTo>
                <a:lnTo>
                  <a:pt x="12802" y="14929"/>
                </a:lnTo>
                <a:lnTo>
                  <a:pt x="14013" y="13462"/>
                </a:lnTo>
                <a:lnTo>
                  <a:pt x="15150" y="11958"/>
                </a:lnTo>
                <a:lnTo>
                  <a:pt x="16214" y="10454"/>
                </a:lnTo>
                <a:lnTo>
                  <a:pt x="17314" y="8950"/>
                </a:lnTo>
                <a:lnTo>
                  <a:pt x="17791" y="8253"/>
                </a:lnTo>
                <a:lnTo>
                  <a:pt x="18011" y="7887"/>
                </a:lnTo>
                <a:lnTo>
                  <a:pt x="18231" y="7483"/>
                </a:lnTo>
                <a:lnTo>
                  <a:pt x="18304" y="7483"/>
                </a:lnTo>
                <a:lnTo>
                  <a:pt x="18341" y="7446"/>
                </a:lnTo>
                <a:lnTo>
                  <a:pt x="18378" y="7373"/>
                </a:lnTo>
                <a:lnTo>
                  <a:pt x="18378" y="7300"/>
                </a:lnTo>
                <a:lnTo>
                  <a:pt x="18268" y="7080"/>
                </a:lnTo>
                <a:lnTo>
                  <a:pt x="18158" y="6860"/>
                </a:lnTo>
                <a:lnTo>
                  <a:pt x="17828" y="6493"/>
                </a:lnTo>
                <a:lnTo>
                  <a:pt x="17644" y="6346"/>
                </a:lnTo>
                <a:lnTo>
                  <a:pt x="17424" y="6199"/>
                </a:lnTo>
                <a:lnTo>
                  <a:pt x="17277" y="6126"/>
                </a:lnTo>
                <a:lnTo>
                  <a:pt x="17131" y="6089"/>
                </a:lnTo>
                <a:lnTo>
                  <a:pt x="16910" y="5576"/>
                </a:lnTo>
                <a:lnTo>
                  <a:pt x="16837" y="5319"/>
                </a:lnTo>
                <a:lnTo>
                  <a:pt x="16800" y="5062"/>
                </a:lnTo>
                <a:lnTo>
                  <a:pt x="16800" y="4915"/>
                </a:lnTo>
                <a:lnTo>
                  <a:pt x="16727" y="4769"/>
                </a:lnTo>
                <a:lnTo>
                  <a:pt x="16654" y="4695"/>
                </a:lnTo>
                <a:lnTo>
                  <a:pt x="16470" y="4695"/>
                </a:lnTo>
                <a:lnTo>
                  <a:pt x="16397" y="4732"/>
                </a:lnTo>
                <a:lnTo>
                  <a:pt x="16360" y="4769"/>
                </a:lnTo>
                <a:lnTo>
                  <a:pt x="16397" y="4842"/>
                </a:lnTo>
                <a:lnTo>
                  <a:pt x="16434" y="4879"/>
                </a:lnTo>
                <a:lnTo>
                  <a:pt x="16434" y="4915"/>
                </a:lnTo>
                <a:lnTo>
                  <a:pt x="16434" y="5099"/>
                </a:lnTo>
                <a:lnTo>
                  <a:pt x="16434" y="5356"/>
                </a:lnTo>
                <a:lnTo>
                  <a:pt x="16470" y="5539"/>
                </a:lnTo>
                <a:lnTo>
                  <a:pt x="16544" y="5759"/>
                </a:lnTo>
                <a:lnTo>
                  <a:pt x="16690" y="6126"/>
                </a:lnTo>
                <a:lnTo>
                  <a:pt x="16984" y="7006"/>
                </a:lnTo>
                <a:lnTo>
                  <a:pt x="17021" y="7080"/>
                </a:lnTo>
                <a:lnTo>
                  <a:pt x="16544" y="6970"/>
                </a:lnTo>
                <a:lnTo>
                  <a:pt x="15920" y="6860"/>
                </a:lnTo>
                <a:lnTo>
                  <a:pt x="15296" y="6713"/>
                </a:lnTo>
                <a:lnTo>
                  <a:pt x="15186" y="6639"/>
                </a:lnTo>
                <a:lnTo>
                  <a:pt x="15223" y="6603"/>
                </a:lnTo>
                <a:lnTo>
                  <a:pt x="15333" y="6419"/>
                </a:lnTo>
                <a:lnTo>
                  <a:pt x="15700" y="5906"/>
                </a:lnTo>
                <a:lnTo>
                  <a:pt x="16030" y="5392"/>
                </a:lnTo>
                <a:lnTo>
                  <a:pt x="16287" y="4915"/>
                </a:lnTo>
                <a:lnTo>
                  <a:pt x="16360" y="4842"/>
                </a:lnTo>
                <a:lnTo>
                  <a:pt x="16360" y="4732"/>
                </a:lnTo>
                <a:lnTo>
                  <a:pt x="16324" y="4622"/>
                </a:lnTo>
                <a:lnTo>
                  <a:pt x="16250" y="4512"/>
                </a:lnTo>
                <a:lnTo>
                  <a:pt x="16067" y="4329"/>
                </a:lnTo>
                <a:lnTo>
                  <a:pt x="15590" y="4035"/>
                </a:lnTo>
                <a:lnTo>
                  <a:pt x="14526" y="3265"/>
                </a:lnTo>
                <a:lnTo>
                  <a:pt x="12435" y="1724"/>
                </a:lnTo>
                <a:lnTo>
                  <a:pt x="11445" y="1027"/>
                </a:lnTo>
                <a:lnTo>
                  <a:pt x="10454" y="330"/>
                </a:lnTo>
                <a:lnTo>
                  <a:pt x="10124" y="147"/>
                </a:lnTo>
                <a:lnTo>
                  <a:pt x="9794" y="37"/>
                </a:lnTo>
                <a:lnTo>
                  <a:pt x="9611" y="0"/>
                </a:lnTo>
                <a:close/>
              </a:path>
            </a:pathLst>
          </a:custGeom>
          <a:solidFill>
            <a:srgbClr val="3C78D8"/>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03" name="Shape 203"/>
          <p:cNvSpPr/>
          <p:nvPr/>
        </p:nvSpPr>
        <p:spPr>
          <a:xfrm>
            <a:off x="7334739" y="6076801"/>
            <a:ext cx="672893" cy="534169"/>
          </a:xfrm>
          <a:custGeom>
            <a:avLst/>
            <a:gdLst/>
            <a:ahLst/>
            <a:cxnLst/>
            <a:rect l="0" t="0" r="0" b="0"/>
            <a:pathLst>
              <a:path w="17792" h="14124" extrusionOk="0">
                <a:moveTo>
                  <a:pt x="10565" y="2275"/>
                </a:moveTo>
                <a:lnTo>
                  <a:pt x="10785" y="2312"/>
                </a:lnTo>
                <a:lnTo>
                  <a:pt x="11189" y="2422"/>
                </a:lnTo>
                <a:lnTo>
                  <a:pt x="11555" y="2605"/>
                </a:lnTo>
                <a:lnTo>
                  <a:pt x="11445" y="2605"/>
                </a:lnTo>
                <a:lnTo>
                  <a:pt x="10638" y="2899"/>
                </a:lnTo>
                <a:lnTo>
                  <a:pt x="9868" y="3192"/>
                </a:lnTo>
                <a:lnTo>
                  <a:pt x="9245" y="3449"/>
                </a:lnTo>
                <a:lnTo>
                  <a:pt x="8584" y="3706"/>
                </a:lnTo>
                <a:lnTo>
                  <a:pt x="7961" y="4036"/>
                </a:lnTo>
                <a:lnTo>
                  <a:pt x="7667" y="4219"/>
                </a:lnTo>
                <a:lnTo>
                  <a:pt x="7410" y="4439"/>
                </a:lnTo>
                <a:lnTo>
                  <a:pt x="7631" y="4073"/>
                </a:lnTo>
                <a:lnTo>
                  <a:pt x="7887" y="3743"/>
                </a:lnTo>
                <a:lnTo>
                  <a:pt x="8144" y="3412"/>
                </a:lnTo>
                <a:lnTo>
                  <a:pt x="8438" y="3156"/>
                </a:lnTo>
                <a:lnTo>
                  <a:pt x="8768" y="2899"/>
                </a:lnTo>
                <a:lnTo>
                  <a:pt x="9098" y="2679"/>
                </a:lnTo>
                <a:lnTo>
                  <a:pt x="9501" y="2495"/>
                </a:lnTo>
                <a:lnTo>
                  <a:pt x="9905" y="2349"/>
                </a:lnTo>
                <a:lnTo>
                  <a:pt x="10125" y="2312"/>
                </a:lnTo>
                <a:lnTo>
                  <a:pt x="10345" y="2275"/>
                </a:lnTo>
                <a:close/>
                <a:moveTo>
                  <a:pt x="1285" y="2129"/>
                </a:moveTo>
                <a:lnTo>
                  <a:pt x="1248" y="2165"/>
                </a:lnTo>
                <a:lnTo>
                  <a:pt x="1101" y="2275"/>
                </a:lnTo>
                <a:lnTo>
                  <a:pt x="991" y="2422"/>
                </a:lnTo>
                <a:lnTo>
                  <a:pt x="808" y="2715"/>
                </a:lnTo>
                <a:lnTo>
                  <a:pt x="588" y="2605"/>
                </a:lnTo>
                <a:lnTo>
                  <a:pt x="441" y="2422"/>
                </a:lnTo>
                <a:lnTo>
                  <a:pt x="258" y="2239"/>
                </a:lnTo>
                <a:lnTo>
                  <a:pt x="184" y="2202"/>
                </a:lnTo>
                <a:lnTo>
                  <a:pt x="111" y="2202"/>
                </a:lnTo>
                <a:lnTo>
                  <a:pt x="37" y="2239"/>
                </a:lnTo>
                <a:lnTo>
                  <a:pt x="1" y="2312"/>
                </a:lnTo>
                <a:lnTo>
                  <a:pt x="1" y="2495"/>
                </a:lnTo>
                <a:lnTo>
                  <a:pt x="74" y="2642"/>
                </a:lnTo>
                <a:lnTo>
                  <a:pt x="147" y="2789"/>
                </a:lnTo>
                <a:lnTo>
                  <a:pt x="258" y="2936"/>
                </a:lnTo>
                <a:lnTo>
                  <a:pt x="404" y="3046"/>
                </a:lnTo>
                <a:lnTo>
                  <a:pt x="588" y="3119"/>
                </a:lnTo>
                <a:lnTo>
                  <a:pt x="294" y="3706"/>
                </a:lnTo>
                <a:lnTo>
                  <a:pt x="74" y="4293"/>
                </a:lnTo>
                <a:lnTo>
                  <a:pt x="74" y="4403"/>
                </a:lnTo>
                <a:lnTo>
                  <a:pt x="74" y="4476"/>
                </a:lnTo>
                <a:lnTo>
                  <a:pt x="147" y="4549"/>
                </a:lnTo>
                <a:lnTo>
                  <a:pt x="221" y="4586"/>
                </a:lnTo>
                <a:lnTo>
                  <a:pt x="294" y="4623"/>
                </a:lnTo>
                <a:lnTo>
                  <a:pt x="368" y="4586"/>
                </a:lnTo>
                <a:lnTo>
                  <a:pt x="441" y="4549"/>
                </a:lnTo>
                <a:lnTo>
                  <a:pt x="514" y="4476"/>
                </a:lnTo>
                <a:lnTo>
                  <a:pt x="991" y="3339"/>
                </a:lnTo>
                <a:lnTo>
                  <a:pt x="1248" y="2789"/>
                </a:lnTo>
                <a:lnTo>
                  <a:pt x="1321" y="2495"/>
                </a:lnTo>
                <a:lnTo>
                  <a:pt x="1395" y="2202"/>
                </a:lnTo>
                <a:lnTo>
                  <a:pt x="1358" y="2165"/>
                </a:lnTo>
                <a:lnTo>
                  <a:pt x="1321" y="2129"/>
                </a:lnTo>
                <a:close/>
                <a:moveTo>
                  <a:pt x="11702" y="2715"/>
                </a:moveTo>
                <a:lnTo>
                  <a:pt x="11959" y="2936"/>
                </a:lnTo>
                <a:lnTo>
                  <a:pt x="12142" y="3156"/>
                </a:lnTo>
                <a:lnTo>
                  <a:pt x="12216" y="3266"/>
                </a:lnTo>
                <a:lnTo>
                  <a:pt x="11812" y="3412"/>
                </a:lnTo>
                <a:lnTo>
                  <a:pt x="11445" y="3559"/>
                </a:lnTo>
                <a:lnTo>
                  <a:pt x="9758" y="4183"/>
                </a:lnTo>
                <a:lnTo>
                  <a:pt x="8254" y="4770"/>
                </a:lnTo>
                <a:lnTo>
                  <a:pt x="7484" y="5100"/>
                </a:lnTo>
                <a:lnTo>
                  <a:pt x="7117" y="5283"/>
                </a:lnTo>
                <a:lnTo>
                  <a:pt x="6787" y="5503"/>
                </a:lnTo>
                <a:lnTo>
                  <a:pt x="7337" y="4549"/>
                </a:lnTo>
                <a:lnTo>
                  <a:pt x="7374" y="4549"/>
                </a:lnTo>
                <a:lnTo>
                  <a:pt x="8364" y="4073"/>
                </a:lnTo>
                <a:lnTo>
                  <a:pt x="9355" y="3632"/>
                </a:lnTo>
                <a:lnTo>
                  <a:pt x="11409" y="2862"/>
                </a:lnTo>
                <a:lnTo>
                  <a:pt x="11445" y="2936"/>
                </a:lnTo>
                <a:lnTo>
                  <a:pt x="11519" y="2972"/>
                </a:lnTo>
                <a:lnTo>
                  <a:pt x="11592" y="3009"/>
                </a:lnTo>
                <a:lnTo>
                  <a:pt x="11666" y="2972"/>
                </a:lnTo>
                <a:lnTo>
                  <a:pt x="11739" y="2899"/>
                </a:lnTo>
                <a:lnTo>
                  <a:pt x="11739" y="2789"/>
                </a:lnTo>
                <a:lnTo>
                  <a:pt x="11702" y="2715"/>
                </a:lnTo>
                <a:close/>
                <a:moveTo>
                  <a:pt x="12326" y="3522"/>
                </a:moveTo>
                <a:lnTo>
                  <a:pt x="12399" y="3596"/>
                </a:lnTo>
                <a:lnTo>
                  <a:pt x="12436" y="3596"/>
                </a:lnTo>
                <a:lnTo>
                  <a:pt x="12583" y="3926"/>
                </a:lnTo>
                <a:lnTo>
                  <a:pt x="12546" y="3926"/>
                </a:lnTo>
                <a:lnTo>
                  <a:pt x="12473" y="3963"/>
                </a:lnTo>
                <a:lnTo>
                  <a:pt x="12289" y="4109"/>
                </a:lnTo>
                <a:lnTo>
                  <a:pt x="12106" y="4219"/>
                </a:lnTo>
                <a:lnTo>
                  <a:pt x="11702" y="4403"/>
                </a:lnTo>
                <a:lnTo>
                  <a:pt x="11262" y="4586"/>
                </a:lnTo>
                <a:lnTo>
                  <a:pt x="10822" y="4733"/>
                </a:lnTo>
                <a:lnTo>
                  <a:pt x="9941" y="5026"/>
                </a:lnTo>
                <a:lnTo>
                  <a:pt x="9061" y="5393"/>
                </a:lnTo>
                <a:lnTo>
                  <a:pt x="8217" y="5723"/>
                </a:lnTo>
                <a:lnTo>
                  <a:pt x="7374" y="6127"/>
                </a:lnTo>
                <a:lnTo>
                  <a:pt x="6750" y="6384"/>
                </a:lnTo>
                <a:lnTo>
                  <a:pt x="6420" y="6567"/>
                </a:lnTo>
                <a:lnTo>
                  <a:pt x="6090" y="6750"/>
                </a:lnTo>
                <a:lnTo>
                  <a:pt x="6310" y="6384"/>
                </a:lnTo>
                <a:lnTo>
                  <a:pt x="6677" y="5650"/>
                </a:lnTo>
                <a:lnTo>
                  <a:pt x="7410" y="5467"/>
                </a:lnTo>
                <a:lnTo>
                  <a:pt x="8107" y="5173"/>
                </a:lnTo>
                <a:lnTo>
                  <a:pt x="9465" y="4623"/>
                </a:lnTo>
                <a:lnTo>
                  <a:pt x="10932" y="4073"/>
                </a:lnTo>
                <a:lnTo>
                  <a:pt x="11629" y="3816"/>
                </a:lnTo>
                <a:lnTo>
                  <a:pt x="12326" y="3522"/>
                </a:lnTo>
                <a:close/>
                <a:moveTo>
                  <a:pt x="5100" y="8401"/>
                </a:moveTo>
                <a:lnTo>
                  <a:pt x="4989" y="8438"/>
                </a:lnTo>
                <a:lnTo>
                  <a:pt x="4953" y="8474"/>
                </a:lnTo>
                <a:lnTo>
                  <a:pt x="4953" y="8511"/>
                </a:lnTo>
                <a:lnTo>
                  <a:pt x="4916" y="8768"/>
                </a:lnTo>
                <a:lnTo>
                  <a:pt x="4879" y="8988"/>
                </a:lnTo>
                <a:lnTo>
                  <a:pt x="4879" y="9245"/>
                </a:lnTo>
                <a:lnTo>
                  <a:pt x="4916" y="9355"/>
                </a:lnTo>
                <a:lnTo>
                  <a:pt x="4989" y="9465"/>
                </a:lnTo>
                <a:lnTo>
                  <a:pt x="5026" y="9501"/>
                </a:lnTo>
                <a:lnTo>
                  <a:pt x="5173" y="9501"/>
                </a:lnTo>
                <a:lnTo>
                  <a:pt x="5210" y="9465"/>
                </a:lnTo>
                <a:lnTo>
                  <a:pt x="5283" y="9391"/>
                </a:lnTo>
                <a:lnTo>
                  <a:pt x="5320" y="9281"/>
                </a:lnTo>
                <a:lnTo>
                  <a:pt x="5320" y="9061"/>
                </a:lnTo>
                <a:lnTo>
                  <a:pt x="5320" y="8768"/>
                </a:lnTo>
                <a:lnTo>
                  <a:pt x="5283" y="8511"/>
                </a:lnTo>
                <a:lnTo>
                  <a:pt x="5246" y="8474"/>
                </a:lnTo>
                <a:lnTo>
                  <a:pt x="5210" y="8438"/>
                </a:lnTo>
                <a:lnTo>
                  <a:pt x="5100" y="8401"/>
                </a:lnTo>
                <a:close/>
                <a:moveTo>
                  <a:pt x="5210" y="9685"/>
                </a:moveTo>
                <a:lnTo>
                  <a:pt x="5136" y="9722"/>
                </a:lnTo>
                <a:lnTo>
                  <a:pt x="5063" y="9758"/>
                </a:lnTo>
                <a:lnTo>
                  <a:pt x="5026" y="9795"/>
                </a:lnTo>
                <a:lnTo>
                  <a:pt x="4989" y="9905"/>
                </a:lnTo>
                <a:lnTo>
                  <a:pt x="4989" y="9978"/>
                </a:lnTo>
                <a:lnTo>
                  <a:pt x="4916" y="10308"/>
                </a:lnTo>
                <a:lnTo>
                  <a:pt x="4916" y="10639"/>
                </a:lnTo>
                <a:lnTo>
                  <a:pt x="4953" y="10749"/>
                </a:lnTo>
                <a:lnTo>
                  <a:pt x="4989" y="10785"/>
                </a:lnTo>
                <a:lnTo>
                  <a:pt x="5063" y="10822"/>
                </a:lnTo>
                <a:lnTo>
                  <a:pt x="5173" y="10822"/>
                </a:lnTo>
                <a:lnTo>
                  <a:pt x="5246" y="10785"/>
                </a:lnTo>
                <a:lnTo>
                  <a:pt x="5283" y="10749"/>
                </a:lnTo>
                <a:lnTo>
                  <a:pt x="5283" y="10639"/>
                </a:lnTo>
                <a:lnTo>
                  <a:pt x="5283" y="10272"/>
                </a:lnTo>
                <a:lnTo>
                  <a:pt x="5356" y="9905"/>
                </a:lnTo>
                <a:lnTo>
                  <a:pt x="5356" y="9832"/>
                </a:lnTo>
                <a:lnTo>
                  <a:pt x="5320" y="9758"/>
                </a:lnTo>
                <a:lnTo>
                  <a:pt x="5283" y="9722"/>
                </a:lnTo>
                <a:lnTo>
                  <a:pt x="5210" y="9685"/>
                </a:lnTo>
                <a:close/>
                <a:moveTo>
                  <a:pt x="14600" y="9501"/>
                </a:moveTo>
                <a:lnTo>
                  <a:pt x="14563" y="9575"/>
                </a:lnTo>
                <a:lnTo>
                  <a:pt x="14490" y="9868"/>
                </a:lnTo>
                <a:lnTo>
                  <a:pt x="14417" y="10125"/>
                </a:lnTo>
                <a:lnTo>
                  <a:pt x="14380" y="10712"/>
                </a:lnTo>
                <a:lnTo>
                  <a:pt x="14417" y="10785"/>
                </a:lnTo>
                <a:lnTo>
                  <a:pt x="14453" y="10859"/>
                </a:lnTo>
                <a:lnTo>
                  <a:pt x="14527" y="10895"/>
                </a:lnTo>
                <a:lnTo>
                  <a:pt x="14600" y="10932"/>
                </a:lnTo>
                <a:lnTo>
                  <a:pt x="14673" y="10932"/>
                </a:lnTo>
                <a:lnTo>
                  <a:pt x="14747" y="10895"/>
                </a:lnTo>
                <a:lnTo>
                  <a:pt x="14783" y="10859"/>
                </a:lnTo>
                <a:lnTo>
                  <a:pt x="14820" y="10785"/>
                </a:lnTo>
                <a:lnTo>
                  <a:pt x="14820" y="10639"/>
                </a:lnTo>
                <a:lnTo>
                  <a:pt x="14820" y="10088"/>
                </a:lnTo>
                <a:lnTo>
                  <a:pt x="14820" y="9832"/>
                </a:lnTo>
                <a:lnTo>
                  <a:pt x="14747" y="9575"/>
                </a:lnTo>
                <a:lnTo>
                  <a:pt x="14710" y="9501"/>
                </a:lnTo>
                <a:close/>
                <a:moveTo>
                  <a:pt x="12729" y="4183"/>
                </a:moveTo>
                <a:lnTo>
                  <a:pt x="12986" y="4880"/>
                </a:lnTo>
                <a:lnTo>
                  <a:pt x="12766" y="4990"/>
                </a:lnTo>
                <a:lnTo>
                  <a:pt x="12509" y="5100"/>
                </a:lnTo>
                <a:lnTo>
                  <a:pt x="12032" y="5320"/>
                </a:lnTo>
                <a:lnTo>
                  <a:pt x="10969" y="5833"/>
                </a:lnTo>
                <a:lnTo>
                  <a:pt x="9978" y="6310"/>
                </a:lnTo>
                <a:lnTo>
                  <a:pt x="8988" y="6714"/>
                </a:lnTo>
                <a:lnTo>
                  <a:pt x="8071" y="7007"/>
                </a:lnTo>
                <a:lnTo>
                  <a:pt x="7117" y="7301"/>
                </a:lnTo>
                <a:lnTo>
                  <a:pt x="6677" y="7484"/>
                </a:lnTo>
                <a:lnTo>
                  <a:pt x="6237" y="7704"/>
                </a:lnTo>
                <a:lnTo>
                  <a:pt x="5796" y="7924"/>
                </a:lnTo>
                <a:lnTo>
                  <a:pt x="5430" y="8218"/>
                </a:lnTo>
                <a:lnTo>
                  <a:pt x="5393" y="8254"/>
                </a:lnTo>
                <a:lnTo>
                  <a:pt x="5393" y="8291"/>
                </a:lnTo>
                <a:lnTo>
                  <a:pt x="5430" y="8328"/>
                </a:lnTo>
                <a:lnTo>
                  <a:pt x="5466" y="8328"/>
                </a:lnTo>
                <a:lnTo>
                  <a:pt x="6420" y="7961"/>
                </a:lnTo>
                <a:lnTo>
                  <a:pt x="7337" y="7594"/>
                </a:lnTo>
                <a:lnTo>
                  <a:pt x="8364" y="7264"/>
                </a:lnTo>
                <a:lnTo>
                  <a:pt x="9391" y="6897"/>
                </a:lnTo>
                <a:lnTo>
                  <a:pt x="10345" y="6530"/>
                </a:lnTo>
                <a:lnTo>
                  <a:pt x="11262" y="6090"/>
                </a:lnTo>
                <a:lnTo>
                  <a:pt x="12326" y="5577"/>
                </a:lnTo>
                <a:lnTo>
                  <a:pt x="12729" y="5393"/>
                </a:lnTo>
                <a:lnTo>
                  <a:pt x="12913" y="5283"/>
                </a:lnTo>
                <a:lnTo>
                  <a:pt x="13133" y="5210"/>
                </a:lnTo>
                <a:lnTo>
                  <a:pt x="13169" y="5356"/>
                </a:lnTo>
                <a:lnTo>
                  <a:pt x="13426" y="5870"/>
                </a:lnTo>
                <a:lnTo>
                  <a:pt x="13390" y="5870"/>
                </a:lnTo>
                <a:lnTo>
                  <a:pt x="13353" y="5797"/>
                </a:lnTo>
                <a:lnTo>
                  <a:pt x="13280" y="5760"/>
                </a:lnTo>
                <a:lnTo>
                  <a:pt x="13206" y="5723"/>
                </a:lnTo>
                <a:lnTo>
                  <a:pt x="13133" y="5760"/>
                </a:lnTo>
                <a:lnTo>
                  <a:pt x="12216" y="6237"/>
                </a:lnTo>
                <a:lnTo>
                  <a:pt x="11299" y="6677"/>
                </a:lnTo>
                <a:lnTo>
                  <a:pt x="10345" y="7081"/>
                </a:lnTo>
                <a:lnTo>
                  <a:pt x="9428" y="7484"/>
                </a:lnTo>
                <a:lnTo>
                  <a:pt x="8474" y="7851"/>
                </a:lnTo>
                <a:lnTo>
                  <a:pt x="7520" y="8181"/>
                </a:lnTo>
                <a:lnTo>
                  <a:pt x="6640" y="8474"/>
                </a:lnTo>
                <a:lnTo>
                  <a:pt x="6163" y="8658"/>
                </a:lnTo>
                <a:lnTo>
                  <a:pt x="5980" y="8768"/>
                </a:lnTo>
                <a:lnTo>
                  <a:pt x="5760" y="8878"/>
                </a:lnTo>
                <a:lnTo>
                  <a:pt x="5760" y="8915"/>
                </a:lnTo>
                <a:lnTo>
                  <a:pt x="5760" y="8951"/>
                </a:lnTo>
                <a:lnTo>
                  <a:pt x="6273" y="8951"/>
                </a:lnTo>
                <a:lnTo>
                  <a:pt x="6713" y="8805"/>
                </a:lnTo>
                <a:lnTo>
                  <a:pt x="7631" y="8511"/>
                </a:lnTo>
                <a:lnTo>
                  <a:pt x="8621" y="8144"/>
                </a:lnTo>
                <a:lnTo>
                  <a:pt x="9611" y="7777"/>
                </a:lnTo>
                <a:lnTo>
                  <a:pt x="10528" y="7411"/>
                </a:lnTo>
                <a:lnTo>
                  <a:pt x="11409" y="7007"/>
                </a:lnTo>
                <a:lnTo>
                  <a:pt x="12289" y="6604"/>
                </a:lnTo>
                <a:lnTo>
                  <a:pt x="13133" y="6163"/>
                </a:lnTo>
                <a:lnTo>
                  <a:pt x="13206" y="6200"/>
                </a:lnTo>
                <a:lnTo>
                  <a:pt x="13316" y="6200"/>
                </a:lnTo>
                <a:lnTo>
                  <a:pt x="13390" y="6163"/>
                </a:lnTo>
                <a:lnTo>
                  <a:pt x="13463" y="6090"/>
                </a:lnTo>
                <a:lnTo>
                  <a:pt x="13500" y="6053"/>
                </a:lnTo>
                <a:lnTo>
                  <a:pt x="13866" y="6714"/>
                </a:lnTo>
                <a:lnTo>
                  <a:pt x="13646" y="6787"/>
                </a:lnTo>
                <a:lnTo>
                  <a:pt x="13463" y="6860"/>
                </a:lnTo>
                <a:lnTo>
                  <a:pt x="12913" y="7081"/>
                </a:lnTo>
                <a:lnTo>
                  <a:pt x="12399" y="7337"/>
                </a:lnTo>
                <a:lnTo>
                  <a:pt x="11225" y="7961"/>
                </a:lnTo>
                <a:lnTo>
                  <a:pt x="10675" y="8254"/>
                </a:lnTo>
                <a:lnTo>
                  <a:pt x="10052" y="8548"/>
                </a:lnTo>
                <a:lnTo>
                  <a:pt x="9428" y="8768"/>
                </a:lnTo>
                <a:lnTo>
                  <a:pt x="8804" y="8951"/>
                </a:lnTo>
                <a:lnTo>
                  <a:pt x="7520" y="9318"/>
                </a:lnTo>
                <a:lnTo>
                  <a:pt x="6200" y="9722"/>
                </a:lnTo>
                <a:lnTo>
                  <a:pt x="5796" y="9868"/>
                </a:lnTo>
                <a:lnTo>
                  <a:pt x="5650" y="10015"/>
                </a:lnTo>
                <a:lnTo>
                  <a:pt x="5576" y="10052"/>
                </a:lnTo>
                <a:lnTo>
                  <a:pt x="5576" y="10015"/>
                </a:lnTo>
                <a:lnTo>
                  <a:pt x="5540" y="9978"/>
                </a:lnTo>
                <a:lnTo>
                  <a:pt x="5540" y="10015"/>
                </a:lnTo>
                <a:lnTo>
                  <a:pt x="5503" y="10088"/>
                </a:lnTo>
                <a:lnTo>
                  <a:pt x="5503" y="10198"/>
                </a:lnTo>
                <a:lnTo>
                  <a:pt x="5540" y="10235"/>
                </a:lnTo>
                <a:lnTo>
                  <a:pt x="5576" y="10235"/>
                </a:lnTo>
                <a:lnTo>
                  <a:pt x="5796" y="10125"/>
                </a:lnTo>
                <a:lnTo>
                  <a:pt x="6017" y="10052"/>
                </a:lnTo>
                <a:lnTo>
                  <a:pt x="6530" y="9942"/>
                </a:lnTo>
                <a:lnTo>
                  <a:pt x="7704" y="9575"/>
                </a:lnTo>
                <a:lnTo>
                  <a:pt x="8878" y="9281"/>
                </a:lnTo>
                <a:lnTo>
                  <a:pt x="9465" y="9098"/>
                </a:lnTo>
                <a:lnTo>
                  <a:pt x="10015" y="8878"/>
                </a:lnTo>
                <a:lnTo>
                  <a:pt x="10528" y="8695"/>
                </a:lnTo>
                <a:lnTo>
                  <a:pt x="11005" y="8438"/>
                </a:lnTo>
                <a:lnTo>
                  <a:pt x="11959" y="7924"/>
                </a:lnTo>
                <a:lnTo>
                  <a:pt x="12473" y="7667"/>
                </a:lnTo>
                <a:lnTo>
                  <a:pt x="12986" y="7411"/>
                </a:lnTo>
                <a:lnTo>
                  <a:pt x="13573" y="7191"/>
                </a:lnTo>
                <a:lnTo>
                  <a:pt x="13756" y="7117"/>
                </a:lnTo>
                <a:lnTo>
                  <a:pt x="14013" y="7044"/>
                </a:lnTo>
                <a:lnTo>
                  <a:pt x="14050" y="7081"/>
                </a:lnTo>
                <a:lnTo>
                  <a:pt x="14160" y="7081"/>
                </a:lnTo>
                <a:lnTo>
                  <a:pt x="14197" y="7191"/>
                </a:lnTo>
                <a:lnTo>
                  <a:pt x="13830" y="7374"/>
                </a:lnTo>
                <a:lnTo>
                  <a:pt x="13500" y="7594"/>
                </a:lnTo>
                <a:lnTo>
                  <a:pt x="12436" y="8218"/>
                </a:lnTo>
                <a:lnTo>
                  <a:pt x="11335" y="8768"/>
                </a:lnTo>
                <a:lnTo>
                  <a:pt x="10198" y="9245"/>
                </a:lnTo>
                <a:lnTo>
                  <a:pt x="9061" y="9685"/>
                </a:lnTo>
                <a:lnTo>
                  <a:pt x="7887" y="10088"/>
                </a:lnTo>
                <a:lnTo>
                  <a:pt x="6750" y="10455"/>
                </a:lnTo>
                <a:lnTo>
                  <a:pt x="6200" y="10639"/>
                </a:lnTo>
                <a:lnTo>
                  <a:pt x="5906" y="10749"/>
                </a:lnTo>
                <a:lnTo>
                  <a:pt x="5650" y="10895"/>
                </a:lnTo>
                <a:lnTo>
                  <a:pt x="5613" y="10932"/>
                </a:lnTo>
                <a:lnTo>
                  <a:pt x="5613" y="10969"/>
                </a:lnTo>
                <a:lnTo>
                  <a:pt x="5613" y="11005"/>
                </a:lnTo>
                <a:lnTo>
                  <a:pt x="5686" y="11042"/>
                </a:lnTo>
                <a:lnTo>
                  <a:pt x="5943" y="11005"/>
                </a:lnTo>
                <a:lnTo>
                  <a:pt x="6200" y="10969"/>
                </a:lnTo>
                <a:lnTo>
                  <a:pt x="6713" y="10822"/>
                </a:lnTo>
                <a:lnTo>
                  <a:pt x="7337" y="10602"/>
                </a:lnTo>
                <a:lnTo>
                  <a:pt x="7961" y="10419"/>
                </a:lnTo>
                <a:lnTo>
                  <a:pt x="9208" y="10015"/>
                </a:lnTo>
                <a:lnTo>
                  <a:pt x="10418" y="9538"/>
                </a:lnTo>
                <a:lnTo>
                  <a:pt x="11445" y="9061"/>
                </a:lnTo>
                <a:lnTo>
                  <a:pt x="12473" y="8584"/>
                </a:lnTo>
                <a:lnTo>
                  <a:pt x="13573" y="7961"/>
                </a:lnTo>
                <a:lnTo>
                  <a:pt x="14013" y="7741"/>
                </a:lnTo>
                <a:lnTo>
                  <a:pt x="14233" y="7594"/>
                </a:lnTo>
                <a:lnTo>
                  <a:pt x="14417" y="7447"/>
                </a:lnTo>
                <a:lnTo>
                  <a:pt x="14527" y="7594"/>
                </a:lnTo>
                <a:lnTo>
                  <a:pt x="14527" y="7631"/>
                </a:lnTo>
                <a:lnTo>
                  <a:pt x="14417" y="7961"/>
                </a:lnTo>
                <a:lnTo>
                  <a:pt x="14417" y="8328"/>
                </a:lnTo>
                <a:lnTo>
                  <a:pt x="14343" y="8254"/>
                </a:lnTo>
                <a:lnTo>
                  <a:pt x="14233" y="8254"/>
                </a:lnTo>
                <a:lnTo>
                  <a:pt x="13830" y="8438"/>
                </a:lnTo>
                <a:lnTo>
                  <a:pt x="13426" y="8658"/>
                </a:lnTo>
                <a:lnTo>
                  <a:pt x="12693" y="9135"/>
                </a:lnTo>
                <a:lnTo>
                  <a:pt x="12252" y="9428"/>
                </a:lnTo>
                <a:lnTo>
                  <a:pt x="11776" y="9685"/>
                </a:lnTo>
                <a:lnTo>
                  <a:pt x="11299" y="9942"/>
                </a:lnTo>
                <a:lnTo>
                  <a:pt x="10822" y="10125"/>
                </a:lnTo>
                <a:lnTo>
                  <a:pt x="8658" y="10822"/>
                </a:lnTo>
                <a:lnTo>
                  <a:pt x="7741" y="11115"/>
                </a:lnTo>
                <a:lnTo>
                  <a:pt x="7300" y="11262"/>
                </a:lnTo>
                <a:lnTo>
                  <a:pt x="6860" y="11446"/>
                </a:lnTo>
                <a:lnTo>
                  <a:pt x="5283" y="11409"/>
                </a:lnTo>
                <a:lnTo>
                  <a:pt x="5246" y="11189"/>
                </a:lnTo>
                <a:lnTo>
                  <a:pt x="5173" y="11115"/>
                </a:lnTo>
                <a:lnTo>
                  <a:pt x="5026" y="11115"/>
                </a:lnTo>
                <a:lnTo>
                  <a:pt x="4989" y="11189"/>
                </a:lnTo>
                <a:lnTo>
                  <a:pt x="4953" y="11409"/>
                </a:lnTo>
                <a:lnTo>
                  <a:pt x="4182" y="11336"/>
                </a:lnTo>
                <a:lnTo>
                  <a:pt x="3816" y="11336"/>
                </a:lnTo>
                <a:lnTo>
                  <a:pt x="3412" y="11372"/>
                </a:lnTo>
                <a:lnTo>
                  <a:pt x="3119" y="11409"/>
                </a:lnTo>
                <a:lnTo>
                  <a:pt x="2862" y="11556"/>
                </a:lnTo>
                <a:lnTo>
                  <a:pt x="2825" y="11005"/>
                </a:lnTo>
                <a:lnTo>
                  <a:pt x="2715" y="9428"/>
                </a:lnTo>
                <a:lnTo>
                  <a:pt x="2715" y="9171"/>
                </a:lnTo>
                <a:lnTo>
                  <a:pt x="2972" y="9171"/>
                </a:lnTo>
                <a:lnTo>
                  <a:pt x="3265" y="9135"/>
                </a:lnTo>
                <a:lnTo>
                  <a:pt x="3522" y="9061"/>
                </a:lnTo>
                <a:lnTo>
                  <a:pt x="3779" y="8988"/>
                </a:lnTo>
                <a:lnTo>
                  <a:pt x="4036" y="8841"/>
                </a:lnTo>
                <a:lnTo>
                  <a:pt x="4293" y="8695"/>
                </a:lnTo>
                <a:lnTo>
                  <a:pt x="4733" y="8401"/>
                </a:lnTo>
                <a:lnTo>
                  <a:pt x="5063" y="8108"/>
                </a:lnTo>
                <a:lnTo>
                  <a:pt x="5356" y="7777"/>
                </a:lnTo>
                <a:lnTo>
                  <a:pt x="5613" y="7447"/>
                </a:lnTo>
                <a:lnTo>
                  <a:pt x="5870" y="7117"/>
                </a:lnTo>
                <a:lnTo>
                  <a:pt x="6273" y="7007"/>
                </a:lnTo>
                <a:lnTo>
                  <a:pt x="6640" y="6824"/>
                </a:lnTo>
                <a:lnTo>
                  <a:pt x="7410" y="6420"/>
                </a:lnTo>
                <a:lnTo>
                  <a:pt x="8401" y="5980"/>
                </a:lnTo>
                <a:lnTo>
                  <a:pt x="9355" y="5577"/>
                </a:lnTo>
                <a:lnTo>
                  <a:pt x="10308" y="5246"/>
                </a:lnTo>
                <a:lnTo>
                  <a:pt x="11262" y="4880"/>
                </a:lnTo>
                <a:lnTo>
                  <a:pt x="12032" y="4623"/>
                </a:lnTo>
                <a:lnTo>
                  <a:pt x="12436" y="4403"/>
                </a:lnTo>
                <a:lnTo>
                  <a:pt x="12619" y="4219"/>
                </a:lnTo>
                <a:lnTo>
                  <a:pt x="12729" y="4183"/>
                </a:lnTo>
                <a:close/>
                <a:moveTo>
                  <a:pt x="2385" y="1"/>
                </a:moveTo>
                <a:lnTo>
                  <a:pt x="2238" y="38"/>
                </a:lnTo>
                <a:lnTo>
                  <a:pt x="2202" y="74"/>
                </a:lnTo>
                <a:lnTo>
                  <a:pt x="2165" y="111"/>
                </a:lnTo>
                <a:lnTo>
                  <a:pt x="2055" y="368"/>
                </a:lnTo>
                <a:lnTo>
                  <a:pt x="1982" y="515"/>
                </a:lnTo>
                <a:lnTo>
                  <a:pt x="1578" y="1432"/>
                </a:lnTo>
                <a:lnTo>
                  <a:pt x="1541" y="1542"/>
                </a:lnTo>
                <a:lnTo>
                  <a:pt x="1578" y="1615"/>
                </a:lnTo>
                <a:lnTo>
                  <a:pt x="1615" y="1688"/>
                </a:lnTo>
                <a:lnTo>
                  <a:pt x="1688" y="1762"/>
                </a:lnTo>
                <a:lnTo>
                  <a:pt x="1761" y="1798"/>
                </a:lnTo>
                <a:lnTo>
                  <a:pt x="1835" y="1798"/>
                </a:lnTo>
                <a:lnTo>
                  <a:pt x="1908" y="1762"/>
                </a:lnTo>
                <a:lnTo>
                  <a:pt x="1982" y="1652"/>
                </a:lnTo>
                <a:lnTo>
                  <a:pt x="2128" y="1358"/>
                </a:lnTo>
                <a:lnTo>
                  <a:pt x="2092" y="2165"/>
                </a:lnTo>
                <a:lnTo>
                  <a:pt x="2092" y="2972"/>
                </a:lnTo>
                <a:lnTo>
                  <a:pt x="2055" y="4073"/>
                </a:lnTo>
                <a:lnTo>
                  <a:pt x="1982" y="4109"/>
                </a:lnTo>
                <a:lnTo>
                  <a:pt x="1835" y="4073"/>
                </a:lnTo>
                <a:lnTo>
                  <a:pt x="1725" y="3999"/>
                </a:lnTo>
                <a:lnTo>
                  <a:pt x="1615" y="3999"/>
                </a:lnTo>
                <a:lnTo>
                  <a:pt x="1541" y="4036"/>
                </a:lnTo>
                <a:lnTo>
                  <a:pt x="1505" y="4109"/>
                </a:lnTo>
                <a:lnTo>
                  <a:pt x="1541" y="4219"/>
                </a:lnTo>
                <a:lnTo>
                  <a:pt x="1651" y="4293"/>
                </a:lnTo>
                <a:lnTo>
                  <a:pt x="1761" y="4366"/>
                </a:lnTo>
                <a:lnTo>
                  <a:pt x="1908" y="4403"/>
                </a:lnTo>
                <a:lnTo>
                  <a:pt x="2055" y="4439"/>
                </a:lnTo>
                <a:lnTo>
                  <a:pt x="2055" y="5540"/>
                </a:lnTo>
                <a:lnTo>
                  <a:pt x="1908" y="5577"/>
                </a:lnTo>
                <a:lnTo>
                  <a:pt x="1651" y="5613"/>
                </a:lnTo>
                <a:lnTo>
                  <a:pt x="1615" y="5687"/>
                </a:lnTo>
                <a:lnTo>
                  <a:pt x="1541" y="5723"/>
                </a:lnTo>
                <a:lnTo>
                  <a:pt x="1541" y="5760"/>
                </a:lnTo>
                <a:lnTo>
                  <a:pt x="1505" y="5797"/>
                </a:lnTo>
                <a:lnTo>
                  <a:pt x="1541" y="5833"/>
                </a:lnTo>
                <a:lnTo>
                  <a:pt x="1578" y="5833"/>
                </a:lnTo>
                <a:lnTo>
                  <a:pt x="1651" y="5907"/>
                </a:lnTo>
                <a:lnTo>
                  <a:pt x="2055" y="5907"/>
                </a:lnTo>
                <a:lnTo>
                  <a:pt x="2092" y="6200"/>
                </a:lnTo>
                <a:lnTo>
                  <a:pt x="2092" y="7154"/>
                </a:lnTo>
                <a:lnTo>
                  <a:pt x="1835" y="7227"/>
                </a:lnTo>
                <a:lnTo>
                  <a:pt x="1541" y="7374"/>
                </a:lnTo>
                <a:lnTo>
                  <a:pt x="1505" y="7411"/>
                </a:lnTo>
                <a:lnTo>
                  <a:pt x="1505" y="7447"/>
                </a:lnTo>
                <a:lnTo>
                  <a:pt x="1541" y="7484"/>
                </a:lnTo>
                <a:lnTo>
                  <a:pt x="1578" y="7521"/>
                </a:lnTo>
                <a:lnTo>
                  <a:pt x="2092" y="7521"/>
                </a:lnTo>
                <a:lnTo>
                  <a:pt x="2165" y="8951"/>
                </a:lnTo>
                <a:lnTo>
                  <a:pt x="2165" y="8988"/>
                </a:lnTo>
                <a:lnTo>
                  <a:pt x="1982" y="8951"/>
                </a:lnTo>
                <a:lnTo>
                  <a:pt x="1578" y="8951"/>
                </a:lnTo>
                <a:lnTo>
                  <a:pt x="1505" y="8988"/>
                </a:lnTo>
                <a:lnTo>
                  <a:pt x="1468" y="9061"/>
                </a:lnTo>
                <a:lnTo>
                  <a:pt x="1468" y="9135"/>
                </a:lnTo>
                <a:lnTo>
                  <a:pt x="1541" y="9208"/>
                </a:lnTo>
                <a:lnTo>
                  <a:pt x="1688" y="9245"/>
                </a:lnTo>
                <a:lnTo>
                  <a:pt x="1835" y="9318"/>
                </a:lnTo>
                <a:lnTo>
                  <a:pt x="2202" y="9391"/>
                </a:lnTo>
                <a:lnTo>
                  <a:pt x="2238" y="10419"/>
                </a:lnTo>
                <a:lnTo>
                  <a:pt x="2018" y="10419"/>
                </a:lnTo>
                <a:lnTo>
                  <a:pt x="1798" y="10455"/>
                </a:lnTo>
                <a:lnTo>
                  <a:pt x="1725" y="10529"/>
                </a:lnTo>
                <a:lnTo>
                  <a:pt x="1651" y="10602"/>
                </a:lnTo>
                <a:lnTo>
                  <a:pt x="1578" y="10675"/>
                </a:lnTo>
                <a:lnTo>
                  <a:pt x="1615" y="10749"/>
                </a:lnTo>
                <a:lnTo>
                  <a:pt x="1688" y="10822"/>
                </a:lnTo>
                <a:lnTo>
                  <a:pt x="2128" y="10822"/>
                </a:lnTo>
                <a:lnTo>
                  <a:pt x="2275" y="10859"/>
                </a:lnTo>
                <a:lnTo>
                  <a:pt x="2275" y="10895"/>
                </a:lnTo>
                <a:lnTo>
                  <a:pt x="2312" y="11702"/>
                </a:lnTo>
                <a:lnTo>
                  <a:pt x="2348" y="11959"/>
                </a:lnTo>
                <a:lnTo>
                  <a:pt x="2385" y="12106"/>
                </a:lnTo>
                <a:lnTo>
                  <a:pt x="2495" y="12216"/>
                </a:lnTo>
                <a:lnTo>
                  <a:pt x="2568" y="12253"/>
                </a:lnTo>
                <a:lnTo>
                  <a:pt x="2679" y="12253"/>
                </a:lnTo>
                <a:lnTo>
                  <a:pt x="2752" y="12216"/>
                </a:lnTo>
                <a:lnTo>
                  <a:pt x="2789" y="12143"/>
                </a:lnTo>
                <a:lnTo>
                  <a:pt x="2825" y="12106"/>
                </a:lnTo>
                <a:lnTo>
                  <a:pt x="3009" y="11959"/>
                </a:lnTo>
                <a:lnTo>
                  <a:pt x="3265" y="11886"/>
                </a:lnTo>
                <a:lnTo>
                  <a:pt x="3486" y="11849"/>
                </a:lnTo>
                <a:lnTo>
                  <a:pt x="3742" y="11849"/>
                </a:lnTo>
                <a:lnTo>
                  <a:pt x="3742" y="12033"/>
                </a:lnTo>
                <a:lnTo>
                  <a:pt x="3742" y="12216"/>
                </a:lnTo>
                <a:lnTo>
                  <a:pt x="3816" y="12363"/>
                </a:lnTo>
                <a:lnTo>
                  <a:pt x="3889" y="12509"/>
                </a:lnTo>
                <a:lnTo>
                  <a:pt x="3962" y="12583"/>
                </a:lnTo>
                <a:lnTo>
                  <a:pt x="4036" y="12546"/>
                </a:lnTo>
                <a:lnTo>
                  <a:pt x="4109" y="12509"/>
                </a:lnTo>
                <a:lnTo>
                  <a:pt x="4146" y="12436"/>
                </a:lnTo>
                <a:lnTo>
                  <a:pt x="4072" y="12216"/>
                </a:lnTo>
                <a:lnTo>
                  <a:pt x="4036" y="12069"/>
                </a:lnTo>
                <a:lnTo>
                  <a:pt x="4036" y="11886"/>
                </a:lnTo>
                <a:lnTo>
                  <a:pt x="5063" y="11922"/>
                </a:lnTo>
                <a:lnTo>
                  <a:pt x="5063" y="12143"/>
                </a:lnTo>
                <a:lnTo>
                  <a:pt x="5100" y="12619"/>
                </a:lnTo>
                <a:lnTo>
                  <a:pt x="5136" y="12693"/>
                </a:lnTo>
                <a:lnTo>
                  <a:pt x="5173" y="12766"/>
                </a:lnTo>
                <a:lnTo>
                  <a:pt x="5320" y="12766"/>
                </a:lnTo>
                <a:lnTo>
                  <a:pt x="5466" y="12729"/>
                </a:lnTo>
                <a:lnTo>
                  <a:pt x="5503" y="12619"/>
                </a:lnTo>
                <a:lnTo>
                  <a:pt x="5540" y="12473"/>
                </a:lnTo>
                <a:lnTo>
                  <a:pt x="5466" y="12363"/>
                </a:lnTo>
                <a:lnTo>
                  <a:pt x="5393" y="12326"/>
                </a:lnTo>
                <a:lnTo>
                  <a:pt x="5356" y="12106"/>
                </a:lnTo>
                <a:lnTo>
                  <a:pt x="5283" y="11922"/>
                </a:lnTo>
                <a:lnTo>
                  <a:pt x="5906" y="11959"/>
                </a:lnTo>
                <a:lnTo>
                  <a:pt x="6493" y="11959"/>
                </a:lnTo>
                <a:lnTo>
                  <a:pt x="6493" y="11996"/>
                </a:lnTo>
                <a:lnTo>
                  <a:pt x="6457" y="12179"/>
                </a:lnTo>
                <a:lnTo>
                  <a:pt x="6420" y="12399"/>
                </a:lnTo>
                <a:lnTo>
                  <a:pt x="6457" y="12583"/>
                </a:lnTo>
                <a:lnTo>
                  <a:pt x="6567" y="12766"/>
                </a:lnTo>
                <a:lnTo>
                  <a:pt x="6603" y="12840"/>
                </a:lnTo>
                <a:lnTo>
                  <a:pt x="6677" y="12876"/>
                </a:lnTo>
                <a:lnTo>
                  <a:pt x="6750" y="12876"/>
                </a:lnTo>
                <a:lnTo>
                  <a:pt x="6824" y="12840"/>
                </a:lnTo>
                <a:lnTo>
                  <a:pt x="6897" y="12766"/>
                </a:lnTo>
                <a:lnTo>
                  <a:pt x="6897" y="12729"/>
                </a:lnTo>
                <a:lnTo>
                  <a:pt x="6897" y="12656"/>
                </a:lnTo>
                <a:lnTo>
                  <a:pt x="6824" y="12619"/>
                </a:lnTo>
                <a:lnTo>
                  <a:pt x="6787" y="12583"/>
                </a:lnTo>
                <a:lnTo>
                  <a:pt x="6713" y="12399"/>
                </a:lnTo>
                <a:lnTo>
                  <a:pt x="6677" y="12216"/>
                </a:lnTo>
                <a:lnTo>
                  <a:pt x="6640" y="11996"/>
                </a:lnTo>
                <a:lnTo>
                  <a:pt x="6640" y="11959"/>
                </a:lnTo>
                <a:lnTo>
                  <a:pt x="7924" y="11996"/>
                </a:lnTo>
                <a:lnTo>
                  <a:pt x="7851" y="12033"/>
                </a:lnTo>
                <a:lnTo>
                  <a:pt x="7814" y="12106"/>
                </a:lnTo>
                <a:lnTo>
                  <a:pt x="7777" y="12253"/>
                </a:lnTo>
                <a:lnTo>
                  <a:pt x="7777" y="12399"/>
                </a:lnTo>
                <a:lnTo>
                  <a:pt x="7777" y="12509"/>
                </a:lnTo>
                <a:lnTo>
                  <a:pt x="7814" y="12619"/>
                </a:lnTo>
                <a:lnTo>
                  <a:pt x="7887" y="12729"/>
                </a:lnTo>
                <a:lnTo>
                  <a:pt x="7961" y="12766"/>
                </a:lnTo>
                <a:lnTo>
                  <a:pt x="8034" y="12729"/>
                </a:lnTo>
                <a:lnTo>
                  <a:pt x="8107" y="12693"/>
                </a:lnTo>
                <a:lnTo>
                  <a:pt x="8144" y="12619"/>
                </a:lnTo>
                <a:lnTo>
                  <a:pt x="8107" y="12473"/>
                </a:lnTo>
                <a:lnTo>
                  <a:pt x="8071" y="12289"/>
                </a:lnTo>
                <a:lnTo>
                  <a:pt x="8071" y="12179"/>
                </a:lnTo>
                <a:lnTo>
                  <a:pt x="8034" y="12106"/>
                </a:lnTo>
                <a:lnTo>
                  <a:pt x="8034" y="12033"/>
                </a:lnTo>
                <a:lnTo>
                  <a:pt x="8034" y="11996"/>
                </a:lnTo>
                <a:lnTo>
                  <a:pt x="9391" y="11996"/>
                </a:lnTo>
                <a:lnTo>
                  <a:pt x="9318" y="12216"/>
                </a:lnTo>
                <a:lnTo>
                  <a:pt x="9318" y="12473"/>
                </a:lnTo>
                <a:lnTo>
                  <a:pt x="9355" y="12546"/>
                </a:lnTo>
                <a:lnTo>
                  <a:pt x="9428" y="12583"/>
                </a:lnTo>
                <a:lnTo>
                  <a:pt x="9611" y="12583"/>
                </a:lnTo>
                <a:lnTo>
                  <a:pt x="9685" y="12546"/>
                </a:lnTo>
                <a:lnTo>
                  <a:pt x="9721" y="12473"/>
                </a:lnTo>
                <a:lnTo>
                  <a:pt x="9721" y="12436"/>
                </a:lnTo>
                <a:lnTo>
                  <a:pt x="9721" y="12363"/>
                </a:lnTo>
                <a:lnTo>
                  <a:pt x="9611" y="12326"/>
                </a:lnTo>
                <a:lnTo>
                  <a:pt x="9611" y="11996"/>
                </a:lnTo>
                <a:lnTo>
                  <a:pt x="10638" y="11996"/>
                </a:lnTo>
                <a:lnTo>
                  <a:pt x="10675" y="12253"/>
                </a:lnTo>
                <a:lnTo>
                  <a:pt x="10748" y="12509"/>
                </a:lnTo>
                <a:lnTo>
                  <a:pt x="10822" y="12583"/>
                </a:lnTo>
                <a:lnTo>
                  <a:pt x="10969" y="12583"/>
                </a:lnTo>
                <a:lnTo>
                  <a:pt x="11005" y="12509"/>
                </a:lnTo>
                <a:lnTo>
                  <a:pt x="11042" y="12399"/>
                </a:lnTo>
                <a:lnTo>
                  <a:pt x="10969" y="12179"/>
                </a:lnTo>
                <a:lnTo>
                  <a:pt x="10895" y="11996"/>
                </a:lnTo>
                <a:lnTo>
                  <a:pt x="12106" y="11996"/>
                </a:lnTo>
                <a:lnTo>
                  <a:pt x="12069" y="12069"/>
                </a:lnTo>
                <a:lnTo>
                  <a:pt x="12032" y="12143"/>
                </a:lnTo>
                <a:lnTo>
                  <a:pt x="11996" y="12363"/>
                </a:lnTo>
                <a:lnTo>
                  <a:pt x="12032" y="12473"/>
                </a:lnTo>
                <a:lnTo>
                  <a:pt x="12069" y="12619"/>
                </a:lnTo>
                <a:lnTo>
                  <a:pt x="12142" y="12729"/>
                </a:lnTo>
                <a:lnTo>
                  <a:pt x="12216" y="12803"/>
                </a:lnTo>
                <a:lnTo>
                  <a:pt x="12289" y="12840"/>
                </a:lnTo>
                <a:lnTo>
                  <a:pt x="12362" y="12803"/>
                </a:lnTo>
                <a:lnTo>
                  <a:pt x="12399" y="12766"/>
                </a:lnTo>
                <a:lnTo>
                  <a:pt x="12399" y="12693"/>
                </a:lnTo>
                <a:lnTo>
                  <a:pt x="12362" y="12546"/>
                </a:lnTo>
                <a:lnTo>
                  <a:pt x="12289" y="12363"/>
                </a:lnTo>
                <a:lnTo>
                  <a:pt x="12252" y="12179"/>
                </a:lnTo>
                <a:lnTo>
                  <a:pt x="12252" y="11959"/>
                </a:lnTo>
                <a:lnTo>
                  <a:pt x="13353" y="11959"/>
                </a:lnTo>
                <a:lnTo>
                  <a:pt x="13280" y="12106"/>
                </a:lnTo>
                <a:lnTo>
                  <a:pt x="13243" y="12253"/>
                </a:lnTo>
                <a:lnTo>
                  <a:pt x="13243" y="12436"/>
                </a:lnTo>
                <a:lnTo>
                  <a:pt x="13316" y="12583"/>
                </a:lnTo>
                <a:lnTo>
                  <a:pt x="13353" y="12619"/>
                </a:lnTo>
                <a:lnTo>
                  <a:pt x="13426" y="12656"/>
                </a:lnTo>
                <a:lnTo>
                  <a:pt x="13500" y="12656"/>
                </a:lnTo>
                <a:lnTo>
                  <a:pt x="13573" y="12583"/>
                </a:lnTo>
                <a:lnTo>
                  <a:pt x="13610" y="12436"/>
                </a:lnTo>
                <a:lnTo>
                  <a:pt x="13536" y="12216"/>
                </a:lnTo>
                <a:lnTo>
                  <a:pt x="13536" y="12069"/>
                </a:lnTo>
                <a:lnTo>
                  <a:pt x="13573" y="11922"/>
                </a:lnTo>
                <a:lnTo>
                  <a:pt x="14563" y="11886"/>
                </a:lnTo>
                <a:lnTo>
                  <a:pt x="14563" y="11886"/>
                </a:lnTo>
                <a:lnTo>
                  <a:pt x="14527" y="12363"/>
                </a:lnTo>
                <a:lnTo>
                  <a:pt x="14563" y="12436"/>
                </a:lnTo>
                <a:lnTo>
                  <a:pt x="14637" y="12509"/>
                </a:lnTo>
                <a:lnTo>
                  <a:pt x="14747" y="12509"/>
                </a:lnTo>
                <a:lnTo>
                  <a:pt x="14820" y="12473"/>
                </a:lnTo>
                <a:lnTo>
                  <a:pt x="14893" y="12399"/>
                </a:lnTo>
                <a:lnTo>
                  <a:pt x="14967" y="12289"/>
                </a:lnTo>
                <a:lnTo>
                  <a:pt x="14967" y="12179"/>
                </a:lnTo>
                <a:lnTo>
                  <a:pt x="14967" y="12069"/>
                </a:lnTo>
                <a:lnTo>
                  <a:pt x="14930" y="11996"/>
                </a:lnTo>
                <a:lnTo>
                  <a:pt x="14857" y="11959"/>
                </a:lnTo>
                <a:lnTo>
                  <a:pt x="14857" y="11886"/>
                </a:lnTo>
                <a:lnTo>
                  <a:pt x="16618" y="11776"/>
                </a:lnTo>
                <a:lnTo>
                  <a:pt x="16654" y="11812"/>
                </a:lnTo>
                <a:lnTo>
                  <a:pt x="16544" y="11996"/>
                </a:lnTo>
                <a:lnTo>
                  <a:pt x="16361" y="12179"/>
                </a:lnTo>
                <a:lnTo>
                  <a:pt x="16287" y="12289"/>
                </a:lnTo>
                <a:lnTo>
                  <a:pt x="16251" y="12363"/>
                </a:lnTo>
                <a:lnTo>
                  <a:pt x="16287" y="12436"/>
                </a:lnTo>
                <a:lnTo>
                  <a:pt x="16324" y="12509"/>
                </a:lnTo>
                <a:lnTo>
                  <a:pt x="16397" y="12546"/>
                </a:lnTo>
                <a:lnTo>
                  <a:pt x="16471" y="12583"/>
                </a:lnTo>
                <a:lnTo>
                  <a:pt x="16544" y="12583"/>
                </a:lnTo>
                <a:lnTo>
                  <a:pt x="16581" y="12546"/>
                </a:lnTo>
                <a:lnTo>
                  <a:pt x="16728" y="12473"/>
                </a:lnTo>
                <a:lnTo>
                  <a:pt x="16801" y="12363"/>
                </a:lnTo>
                <a:lnTo>
                  <a:pt x="16984" y="12106"/>
                </a:lnTo>
                <a:lnTo>
                  <a:pt x="17461" y="11482"/>
                </a:lnTo>
                <a:lnTo>
                  <a:pt x="17461" y="11409"/>
                </a:lnTo>
                <a:lnTo>
                  <a:pt x="17461" y="11336"/>
                </a:lnTo>
                <a:lnTo>
                  <a:pt x="17461" y="11262"/>
                </a:lnTo>
                <a:lnTo>
                  <a:pt x="17425" y="11189"/>
                </a:lnTo>
                <a:lnTo>
                  <a:pt x="17058" y="10895"/>
                </a:lnTo>
                <a:lnTo>
                  <a:pt x="16728" y="10639"/>
                </a:lnTo>
                <a:lnTo>
                  <a:pt x="16654" y="10602"/>
                </a:lnTo>
                <a:lnTo>
                  <a:pt x="16581" y="10602"/>
                </a:lnTo>
                <a:lnTo>
                  <a:pt x="16544" y="10639"/>
                </a:lnTo>
                <a:lnTo>
                  <a:pt x="16471" y="10675"/>
                </a:lnTo>
                <a:lnTo>
                  <a:pt x="16434" y="10785"/>
                </a:lnTo>
                <a:lnTo>
                  <a:pt x="16434" y="10859"/>
                </a:lnTo>
                <a:lnTo>
                  <a:pt x="16471" y="10932"/>
                </a:lnTo>
                <a:lnTo>
                  <a:pt x="16801" y="11226"/>
                </a:lnTo>
                <a:lnTo>
                  <a:pt x="13940" y="11372"/>
                </a:lnTo>
                <a:lnTo>
                  <a:pt x="14050" y="11336"/>
                </a:lnTo>
                <a:lnTo>
                  <a:pt x="14270" y="11189"/>
                </a:lnTo>
                <a:lnTo>
                  <a:pt x="14343" y="11115"/>
                </a:lnTo>
                <a:lnTo>
                  <a:pt x="14417" y="11005"/>
                </a:lnTo>
                <a:lnTo>
                  <a:pt x="14417" y="10932"/>
                </a:lnTo>
                <a:lnTo>
                  <a:pt x="14380" y="10895"/>
                </a:lnTo>
                <a:lnTo>
                  <a:pt x="14233" y="10895"/>
                </a:lnTo>
                <a:lnTo>
                  <a:pt x="14123" y="10932"/>
                </a:lnTo>
                <a:lnTo>
                  <a:pt x="13903" y="11079"/>
                </a:lnTo>
                <a:lnTo>
                  <a:pt x="13720" y="11226"/>
                </a:lnTo>
                <a:lnTo>
                  <a:pt x="13573" y="11409"/>
                </a:lnTo>
                <a:lnTo>
                  <a:pt x="12289" y="11446"/>
                </a:lnTo>
                <a:lnTo>
                  <a:pt x="12546" y="11336"/>
                </a:lnTo>
                <a:lnTo>
                  <a:pt x="12839" y="11226"/>
                </a:lnTo>
                <a:lnTo>
                  <a:pt x="13169" y="11079"/>
                </a:lnTo>
                <a:lnTo>
                  <a:pt x="13500" y="10895"/>
                </a:lnTo>
                <a:lnTo>
                  <a:pt x="13793" y="10675"/>
                </a:lnTo>
                <a:lnTo>
                  <a:pt x="14050" y="10419"/>
                </a:lnTo>
                <a:lnTo>
                  <a:pt x="14087" y="10308"/>
                </a:lnTo>
                <a:lnTo>
                  <a:pt x="14050" y="10235"/>
                </a:lnTo>
                <a:lnTo>
                  <a:pt x="13976" y="10198"/>
                </a:lnTo>
                <a:lnTo>
                  <a:pt x="13903" y="10235"/>
                </a:lnTo>
                <a:lnTo>
                  <a:pt x="13646" y="10382"/>
                </a:lnTo>
                <a:lnTo>
                  <a:pt x="13390" y="10565"/>
                </a:lnTo>
                <a:lnTo>
                  <a:pt x="13133" y="10749"/>
                </a:lnTo>
                <a:lnTo>
                  <a:pt x="12876" y="10895"/>
                </a:lnTo>
                <a:lnTo>
                  <a:pt x="12583" y="11042"/>
                </a:lnTo>
                <a:lnTo>
                  <a:pt x="12289" y="11152"/>
                </a:lnTo>
                <a:lnTo>
                  <a:pt x="11996" y="11299"/>
                </a:lnTo>
                <a:lnTo>
                  <a:pt x="11702" y="11446"/>
                </a:lnTo>
                <a:lnTo>
                  <a:pt x="10162" y="11482"/>
                </a:lnTo>
                <a:lnTo>
                  <a:pt x="10602" y="11299"/>
                </a:lnTo>
                <a:lnTo>
                  <a:pt x="12216" y="10639"/>
                </a:lnTo>
                <a:lnTo>
                  <a:pt x="12766" y="10455"/>
                </a:lnTo>
                <a:lnTo>
                  <a:pt x="13316" y="10162"/>
                </a:lnTo>
                <a:lnTo>
                  <a:pt x="13573" y="10015"/>
                </a:lnTo>
                <a:lnTo>
                  <a:pt x="13793" y="9832"/>
                </a:lnTo>
                <a:lnTo>
                  <a:pt x="13976" y="9612"/>
                </a:lnTo>
                <a:lnTo>
                  <a:pt x="14087" y="9355"/>
                </a:lnTo>
                <a:lnTo>
                  <a:pt x="14087" y="9245"/>
                </a:lnTo>
                <a:lnTo>
                  <a:pt x="14050" y="9208"/>
                </a:lnTo>
                <a:lnTo>
                  <a:pt x="13940" y="9171"/>
                </a:lnTo>
                <a:lnTo>
                  <a:pt x="13866" y="9208"/>
                </a:lnTo>
                <a:lnTo>
                  <a:pt x="13463" y="9612"/>
                </a:lnTo>
                <a:lnTo>
                  <a:pt x="13243" y="9795"/>
                </a:lnTo>
                <a:lnTo>
                  <a:pt x="12986" y="9978"/>
                </a:lnTo>
                <a:lnTo>
                  <a:pt x="12693" y="10125"/>
                </a:lnTo>
                <a:lnTo>
                  <a:pt x="12399" y="10235"/>
                </a:lnTo>
                <a:lnTo>
                  <a:pt x="11776" y="10492"/>
                </a:lnTo>
                <a:lnTo>
                  <a:pt x="10418" y="11042"/>
                </a:lnTo>
                <a:lnTo>
                  <a:pt x="9905" y="11262"/>
                </a:lnTo>
                <a:lnTo>
                  <a:pt x="9428" y="11482"/>
                </a:lnTo>
                <a:lnTo>
                  <a:pt x="7667" y="11482"/>
                </a:lnTo>
                <a:lnTo>
                  <a:pt x="8621" y="11152"/>
                </a:lnTo>
                <a:lnTo>
                  <a:pt x="10895" y="10419"/>
                </a:lnTo>
                <a:lnTo>
                  <a:pt x="11335" y="10235"/>
                </a:lnTo>
                <a:lnTo>
                  <a:pt x="11776" y="10052"/>
                </a:lnTo>
                <a:lnTo>
                  <a:pt x="12179" y="9832"/>
                </a:lnTo>
                <a:lnTo>
                  <a:pt x="12583" y="9575"/>
                </a:lnTo>
                <a:lnTo>
                  <a:pt x="13426" y="9025"/>
                </a:lnTo>
                <a:lnTo>
                  <a:pt x="13866" y="8768"/>
                </a:lnTo>
                <a:lnTo>
                  <a:pt x="14307" y="8548"/>
                </a:lnTo>
                <a:lnTo>
                  <a:pt x="14380" y="8511"/>
                </a:lnTo>
                <a:lnTo>
                  <a:pt x="14417" y="8474"/>
                </a:lnTo>
                <a:lnTo>
                  <a:pt x="14417" y="8841"/>
                </a:lnTo>
                <a:lnTo>
                  <a:pt x="14453" y="8915"/>
                </a:lnTo>
                <a:lnTo>
                  <a:pt x="14490" y="8951"/>
                </a:lnTo>
                <a:lnTo>
                  <a:pt x="14527" y="8988"/>
                </a:lnTo>
                <a:lnTo>
                  <a:pt x="14600" y="9025"/>
                </a:lnTo>
                <a:lnTo>
                  <a:pt x="14673" y="8988"/>
                </a:lnTo>
                <a:lnTo>
                  <a:pt x="14747" y="8951"/>
                </a:lnTo>
                <a:lnTo>
                  <a:pt x="14783" y="8915"/>
                </a:lnTo>
                <a:lnTo>
                  <a:pt x="14783" y="8841"/>
                </a:lnTo>
                <a:lnTo>
                  <a:pt x="14783" y="8291"/>
                </a:lnTo>
                <a:lnTo>
                  <a:pt x="14747" y="8034"/>
                </a:lnTo>
                <a:lnTo>
                  <a:pt x="14673" y="7777"/>
                </a:lnTo>
                <a:lnTo>
                  <a:pt x="15077" y="8181"/>
                </a:lnTo>
                <a:lnTo>
                  <a:pt x="15517" y="8584"/>
                </a:lnTo>
                <a:lnTo>
                  <a:pt x="15737" y="8768"/>
                </a:lnTo>
                <a:lnTo>
                  <a:pt x="15847" y="8841"/>
                </a:lnTo>
                <a:lnTo>
                  <a:pt x="15994" y="8878"/>
                </a:lnTo>
                <a:lnTo>
                  <a:pt x="16361" y="8915"/>
                </a:lnTo>
                <a:lnTo>
                  <a:pt x="16764" y="8915"/>
                </a:lnTo>
                <a:lnTo>
                  <a:pt x="17204" y="8878"/>
                </a:lnTo>
                <a:lnTo>
                  <a:pt x="17608" y="8731"/>
                </a:lnTo>
                <a:lnTo>
                  <a:pt x="17681" y="8695"/>
                </a:lnTo>
                <a:lnTo>
                  <a:pt x="17755" y="8584"/>
                </a:lnTo>
                <a:lnTo>
                  <a:pt x="17791" y="8511"/>
                </a:lnTo>
                <a:lnTo>
                  <a:pt x="17755" y="8438"/>
                </a:lnTo>
                <a:lnTo>
                  <a:pt x="17718" y="8328"/>
                </a:lnTo>
                <a:lnTo>
                  <a:pt x="17681" y="8291"/>
                </a:lnTo>
                <a:lnTo>
                  <a:pt x="17571" y="8254"/>
                </a:lnTo>
                <a:lnTo>
                  <a:pt x="17461" y="8254"/>
                </a:lnTo>
                <a:lnTo>
                  <a:pt x="17131" y="8364"/>
                </a:lnTo>
                <a:lnTo>
                  <a:pt x="16764" y="8401"/>
                </a:lnTo>
                <a:lnTo>
                  <a:pt x="16397" y="8438"/>
                </a:lnTo>
                <a:lnTo>
                  <a:pt x="16177" y="8401"/>
                </a:lnTo>
                <a:lnTo>
                  <a:pt x="16031" y="8364"/>
                </a:lnTo>
                <a:lnTo>
                  <a:pt x="15480" y="7888"/>
                </a:lnTo>
                <a:lnTo>
                  <a:pt x="15004" y="7374"/>
                </a:lnTo>
                <a:lnTo>
                  <a:pt x="14563" y="6824"/>
                </a:lnTo>
                <a:lnTo>
                  <a:pt x="14160" y="6237"/>
                </a:lnTo>
                <a:lnTo>
                  <a:pt x="13830" y="5613"/>
                </a:lnTo>
                <a:lnTo>
                  <a:pt x="13536" y="4990"/>
                </a:lnTo>
                <a:lnTo>
                  <a:pt x="13096" y="3926"/>
                </a:lnTo>
                <a:lnTo>
                  <a:pt x="12803" y="3412"/>
                </a:lnTo>
                <a:lnTo>
                  <a:pt x="12509" y="2936"/>
                </a:lnTo>
                <a:lnTo>
                  <a:pt x="12326" y="2752"/>
                </a:lnTo>
                <a:lnTo>
                  <a:pt x="12142" y="2532"/>
                </a:lnTo>
                <a:lnTo>
                  <a:pt x="11959" y="2349"/>
                </a:lnTo>
                <a:lnTo>
                  <a:pt x="11739" y="2202"/>
                </a:lnTo>
                <a:lnTo>
                  <a:pt x="11482" y="2092"/>
                </a:lnTo>
                <a:lnTo>
                  <a:pt x="11225" y="1982"/>
                </a:lnTo>
                <a:lnTo>
                  <a:pt x="10932" y="1908"/>
                </a:lnTo>
                <a:lnTo>
                  <a:pt x="10602" y="1872"/>
                </a:lnTo>
                <a:lnTo>
                  <a:pt x="10308" y="1872"/>
                </a:lnTo>
                <a:lnTo>
                  <a:pt x="9978" y="1908"/>
                </a:lnTo>
                <a:lnTo>
                  <a:pt x="9685" y="1982"/>
                </a:lnTo>
                <a:lnTo>
                  <a:pt x="9391" y="2055"/>
                </a:lnTo>
                <a:lnTo>
                  <a:pt x="9098" y="2202"/>
                </a:lnTo>
                <a:lnTo>
                  <a:pt x="8841" y="2349"/>
                </a:lnTo>
                <a:lnTo>
                  <a:pt x="8584" y="2495"/>
                </a:lnTo>
                <a:lnTo>
                  <a:pt x="8327" y="2715"/>
                </a:lnTo>
                <a:lnTo>
                  <a:pt x="7887" y="3119"/>
                </a:lnTo>
                <a:lnTo>
                  <a:pt x="7484" y="3632"/>
                </a:lnTo>
                <a:lnTo>
                  <a:pt x="7117" y="4146"/>
                </a:lnTo>
                <a:lnTo>
                  <a:pt x="6787" y="4660"/>
                </a:lnTo>
                <a:lnTo>
                  <a:pt x="6127" y="5833"/>
                </a:lnTo>
                <a:lnTo>
                  <a:pt x="5796" y="6457"/>
                </a:lnTo>
                <a:lnTo>
                  <a:pt x="5430" y="7044"/>
                </a:lnTo>
                <a:lnTo>
                  <a:pt x="4989" y="7594"/>
                </a:lnTo>
                <a:lnTo>
                  <a:pt x="4769" y="7851"/>
                </a:lnTo>
                <a:lnTo>
                  <a:pt x="4513" y="8071"/>
                </a:lnTo>
                <a:lnTo>
                  <a:pt x="4256" y="8291"/>
                </a:lnTo>
                <a:lnTo>
                  <a:pt x="3962" y="8474"/>
                </a:lnTo>
                <a:lnTo>
                  <a:pt x="3669" y="8621"/>
                </a:lnTo>
                <a:lnTo>
                  <a:pt x="3339" y="8731"/>
                </a:lnTo>
                <a:lnTo>
                  <a:pt x="3009" y="8841"/>
                </a:lnTo>
                <a:lnTo>
                  <a:pt x="2715" y="8915"/>
                </a:lnTo>
                <a:lnTo>
                  <a:pt x="2605" y="6200"/>
                </a:lnTo>
                <a:lnTo>
                  <a:pt x="2568" y="3119"/>
                </a:lnTo>
                <a:lnTo>
                  <a:pt x="2605" y="1505"/>
                </a:lnTo>
                <a:lnTo>
                  <a:pt x="2568" y="1138"/>
                </a:lnTo>
                <a:lnTo>
                  <a:pt x="2715" y="1395"/>
                </a:lnTo>
                <a:lnTo>
                  <a:pt x="2862" y="1652"/>
                </a:lnTo>
                <a:lnTo>
                  <a:pt x="2899" y="1725"/>
                </a:lnTo>
                <a:lnTo>
                  <a:pt x="2972" y="1762"/>
                </a:lnTo>
                <a:lnTo>
                  <a:pt x="3119" y="1762"/>
                </a:lnTo>
                <a:lnTo>
                  <a:pt x="3192" y="1688"/>
                </a:lnTo>
                <a:lnTo>
                  <a:pt x="3229" y="1652"/>
                </a:lnTo>
                <a:lnTo>
                  <a:pt x="3265" y="1578"/>
                </a:lnTo>
                <a:lnTo>
                  <a:pt x="3265" y="1505"/>
                </a:lnTo>
                <a:lnTo>
                  <a:pt x="3155" y="1138"/>
                </a:lnTo>
                <a:lnTo>
                  <a:pt x="2972" y="771"/>
                </a:lnTo>
                <a:lnTo>
                  <a:pt x="2568" y="111"/>
                </a:lnTo>
                <a:lnTo>
                  <a:pt x="2495" y="38"/>
                </a:lnTo>
                <a:lnTo>
                  <a:pt x="2385" y="1"/>
                </a:lnTo>
                <a:close/>
                <a:moveTo>
                  <a:pt x="15554" y="12546"/>
                </a:moveTo>
                <a:lnTo>
                  <a:pt x="15480" y="12583"/>
                </a:lnTo>
                <a:lnTo>
                  <a:pt x="15370" y="12619"/>
                </a:lnTo>
                <a:lnTo>
                  <a:pt x="15224" y="12766"/>
                </a:lnTo>
                <a:lnTo>
                  <a:pt x="15077" y="12913"/>
                </a:lnTo>
                <a:lnTo>
                  <a:pt x="15077" y="12950"/>
                </a:lnTo>
                <a:lnTo>
                  <a:pt x="14820" y="12803"/>
                </a:lnTo>
                <a:lnTo>
                  <a:pt x="14527" y="12693"/>
                </a:lnTo>
                <a:lnTo>
                  <a:pt x="14453" y="12693"/>
                </a:lnTo>
                <a:lnTo>
                  <a:pt x="14417" y="12729"/>
                </a:lnTo>
                <a:lnTo>
                  <a:pt x="14380" y="12803"/>
                </a:lnTo>
                <a:lnTo>
                  <a:pt x="14380" y="12876"/>
                </a:lnTo>
                <a:lnTo>
                  <a:pt x="14563" y="13096"/>
                </a:lnTo>
                <a:lnTo>
                  <a:pt x="14783" y="13316"/>
                </a:lnTo>
                <a:lnTo>
                  <a:pt x="14673" y="13463"/>
                </a:lnTo>
                <a:lnTo>
                  <a:pt x="14490" y="13720"/>
                </a:lnTo>
                <a:lnTo>
                  <a:pt x="14417" y="13867"/>
                </a:lnTo>
                <a:lnTo>
                  <a:pt x="14417" y="14013"/>
                </a:lnTo>
                <a:lnTo>
                  <a:pt x="14453" y="14087"/>
                </a:lnTo>
                <a:lnTo>
                  <a:pt x="14490" y="14123"/>
                </a:lnTo>
                <a:lnTo>
                  <a:pt x="14600" y="14123"/>
                </a:lnTo>
                <a:lnTo>
                  <a:pt x="14673" y="14087"/>
                </a:lnTo>
                <a:lnTo>
                  <a:pt x="14783" y="14050"/>
                </a:lnTo>
                <a:lnTo>
                  <a:pt x="14893" y="13903"/>
                </a:lnTo>
                <a:lnTo>
                  <a:pt x="15150" y="13573"/>
                </a:lnTo>
                <a:lnTo>
                  <a:pt x="15590" y="13903"/>
                </a:lnTo>
                <a:lnTo>
                  <a:pt x="15700" y="13940"/>
                </a:lnTo>
                <a:lnTo>
                  <a:pt x="15774" y="13940"/>
                </a:lnTo>
                <a:lnTo>
                  <a:pt x="15847" y="13903"/>
                </a:lnTo>
                <a:lnTo>
                  <a:pt x="15884" y="13830"/>
                </a:lnTo>
                <a:lnTo>
                  <a:pt x="15921" y="13757"/>
                </a:lnTo>
                <a:lnTo>
                  <a:pt x="15921" y="13647"/>
                </a:lnTo>
                <a:lnTo>
                  <a:pt x="15921" y="13573"/>
                </a:lnTo>
                <a:lnTo>
                  <a:pt x="15847" y="13500"/>
                </a:lnTo>
                <a:lnTo>
                  <a:pt x="15407" y="13170"/>
                </a:lnTo>
                <a:lnTo>
                  <a:pt x="15480" y="13096"/>
                </a:lnTo>
                <a:lnTo>
                  <a:pt x="15590" y="12876"/>
                </a:lnTo>
                <a:lnTo>
                  <a:pt x="15664" y="12803"/>
                </a:lnTo>
                <a:lnTo>
                  <a:pt x="15737" y="12766"/>
                </a:lnTo>
                <a:lnTo>
                  <a:pt x="15774" y="12729"/>
                </a:lnTo>
                <a:lnTo>
                  <a:pt x="15811" y="12693"/>
                </a:lnTo>
                <a:lnTo>
                  <a:pt x="15811" y="12656"/>
                </a:lnTo>
                <a:lnTo>
                  <a:pt x="15774" y="12656"/>
                </a:lnTo>
                <a:lnTo>
                  <a:pt x="15664" y="12583"/>
                </a:lnTo>
                <a:lnTo>
                  <a:pt x="15554" y="12546"/>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04" name="Shape 204"/>
          <p:cNvSpPr/>
          <p:nvPr/>
        </p:nvSpPr>
        <p:spPr>
          <a:xfrm>
            <a:off x="6935423" y="5434132"/>
            <a:ext cx="627093" cy="589613"/>
          </a:xfrm>
          <a:custGeom>
            <a:avLst/>
            <a:gdLst/>
            <a:ahLst/>
            <a:cxnLst/>
            <a:rect l="0" t="0" r="0" b="0"/>
            <a:pathLst>
              <a:path w="16581" h="15590" extrusionOk="0">
                <a:moveTo>
                  <a:pt x="13793" y="2568"/>
                </a:moveTo>
                <a:lnTo>
                  <a:pt x="14123" y="2641"/>
                </a:lnTo>
                <a:lnTo>
                  <a:pt x="14123" y="2678"/>
                </a:lnTo>
                <a:lnTo>
                  <a:pt x="14086" y="2825"/>
                </a:lnTo>
                <a:lnTo>
                  <a:pt x="14013" y="2935"/>
                </a:lnTo>
                <a:lnTo>
                  <a:pt x="13866" y="3045"/>
                </a:lnTo>
                <a:lnTo>
                  <a:pt x="13756" y="3081"/>
                </a:lnTo>
                <a:lnTo>
                  <a:pt x="13573" y="2971"/>
                </a:lnTo>
                <a:lnTo>
                  <a:pt x="13609" y="2788"/>
                </a:lnTo>
                <a:lnTo>
                  <a:pt x="13683" y="2678"/>
                </a:lnTo>
                <a:lnTo>
                  <a:pt x="13720" y="2605"/>
                </a:lnTo>
                <a:lnTo>
                  <a:pt x="13793" y="2568"/>
                </a:lnTo>
                <a:close/>
                <a:moveTo>
                  <a:pt x="9428" y="3705"/>
                </a:moveTo>
                <a:lnTo>
                  <a:pt x="9831" y="4475"/>
                </a:lnTo>
                <a:lnTo>
                  <a:pt x="10161" y="5246"/>
                </a:lnTo>
                <a:lnTo>
                  <a:pt x="8327" y="4402"/>
                </a:lnTo>
                <a:lnTo>
                  <a:pt x="8878" y="4035"/>
                </a:lnTo>
                <a:lnTo>
                  <a:pt x="9428" y="3705"/>
                </a:lnTo>
                <a:close/>
                <a:moveTo>
                  <a:pt x="5283" y="3668"/>
                </a:moveTo>
                <a:lnTo>
                  <a:pt x="6383" y="4072"/>
                </a:lnTo>
                <a:lnTo>
                  <a:pt x="7410" y="4512"/>
                </a:lnTo>
                <a:lnTo>
                  <a:pt x="6383" y="5319"/>
                </a:lnTo>
                <a:lnTo>
                  <a:pt x="5393" y="6163"/>
                </a:lnTo>
                <a:lnTo>
                  <a:pt x="5319" y="5282"/>
                </a:lnTo>
                <a:lnTo>
                  <a:pt x="5283" y="4365"/>
                </a:lnTo>
                <a:lnTo>
                  <a:pt x="5283" y="3668"/>
                </a:lnTo>
                <a:close/>
                <a:moveTo>
                  <a:pt x="13096" y="2494"/>
                </a:moveTo>
                <a:lnTo>
                  <a:pt x="13023" y="2641"/>
                </a:lnTo>
                <a:lnTo>
                  <a:pt x="12986" y="2825"/>
                </a:lnTo>
                <a:lnTo>
                  <a:pt x="12949" y="3008"/>
                </a:lnTo>
                <a:lnTo>
                  <a:pt x="12986" y="3191"/>
                </a:lnTo>
                <a:lnTo>
                  <a:pt x="13096" y="3412"/>
                </a:lnTo>
                <a:lnTo>
                  <a:pt x="13243" y="3595"/>
                </a:lnTo>
                <a:lnTo>
                  <a:pt x="13426" y="3705"/>
                </a:lnTo>
                <a:lnTo>
                  <a:pt x="13646" y="3778"/>
                </a:lnTo>
                <a:lnTo>
                  <a:pt x="13793" y="3815"/>
                </a:lnTo>
                <a:lnTo>
                  <a:pt x="13536" y="4512"/>
                </a:lnTo>
                <a:lnTo>
                  <a:pt x="13243" y="5209"/>
                </a:lnTo>
                <a:lnTo>
                  <a:pt x="12913" y="5869"/>
                </a:lnTo>
                <a:lnTo>
                  <a:pt x="12546" y="6529"/>
                </a:lnTo>
                <a:lnTo>
                  <a:pt x="11665" y="6016"/>
                </a:lnTo>
                <a:lnTo>
                  <a:pt x="10785" y="5576"/>
                </a:lnTo>
                <a:lnTo>
                  <a:pt x="10602" y="5026"/>
                </a:lnTo>
                <a:lnTo>
                  <a:pt x="10345" y="4475"/>
                </a:lnTo>
                <a:lnTo>
                  <a:pt x="10125" y="3962"/>
                </a:lnTo>
                <a:lnTo>
                  <a:pt x="9831" y="3448"/>
                </a:lnTo>
                <a:lnTo>
                  <a:pt x="10602" y="3045"/>
                </a:lnTo>
                <a:lnTo>
                  <a:pt x="11005" y="2898"/>
                </a:lnTo>
                <a:lnTo>
                  <a:pt x="11409" y="2751"/>
                </a:lnTo>
                <a:lnTo>
                  <a:pt x="11849" y="2641"/>
                </a:lnTo>
                <a:lnTo>
                  <a:pt x="12252" y="2568"/>
                </a:lnTo>
                <a:lnTo>
                  <a:pt x="12692" y="2494"/>
                </a:lnTo>
                <a:close/>
                <a:moveTo>
                  <a:pt x="2605" y="6713"/>
                </a:moveTo>
                <a:lnTo>
                  <a:pt x="2678" y="6750"/>
                </a:lnTo>
                <a:lnTo>
                  <a:pt x="2752" y="6823"/>
                </a:lnTo>
                <a:lnTo>
                  <a:pt x="2788" y="6970"/>
                </a:lnTo>
                <a:lnTo>
                  <a:pt x="2752" y="7116"/>
                </a:lnTo>
                <a:lnTo>
                  <a:pt x="2715" y="7153"/>
                </a:lnTo>
                <a:lnTo>
                  <a:pt x="2605" y="7226"/>
                </a:lnTo>
                <a:lnTo>
                  <a:pt x="2458" y="7336"/>
                </a:lnTo>
                <a:lnTo>
                  <a:pt x="2165" y="7116"/>
                </a:lnTo>
                <a:lnTo>
                  <a:pt x="2275" y="6970"/>
                </a:lnTo>
                <a:lnTo>
                  <a:pt x="2275" y="6896"/>
                </a:lnTo>
                <a:lnTo>
                  <a:pt x="2458" y="6860"/>
                </a:lnTo>
                <a:lnTo>
                  <a:pt x="2715" y="6860"/>
                </a:lnTo>
                <a:lnTo>
                  <a:pt x="2715" y="6823"/>
                </a:lnTo>
                <a:lnTo>
                  <a:pt x="2678" y="6786"/>
                </a:lnTo>
                <a:lnTo>
                  <a:pt x="2605" y="6713"/>
                </a:lnTo>
                <a:close/>
                <a:moveTo>
                  <a:pt x="8364" y="6529"/>
                </a:moveTo>
                <a:lnTo>
                  <a:pt x="8547" y="6566"/>
                </a:lnTo>
                <a:lnTo>
                  <a:pt x="8657" y="6603"/>
                </a:lnTo>
                <a:lnTo>
                  <a:pt x="8657" y="6713"/>
                </a:lnTo>
                <a:lnTo>
                  <a:pt x="8694" y="6860"/>
                </a:lnTo>
                <a:lnTo>
                  <a:pt x="8694" y="6970"/>
                </a:lnTo>
                <a:lnTo>
                  <a:pt x="8694" y="7116"/>
                </a:lnTo>
                <a:lnTo>
                  <a:pt x="8657" y="7226"/>
                </a:lnTo>
                <a:lnTo>
                  <a:pt x="8621" y="7336"/>
                </a:lnTo>
                <a:lnTo>
                  <a:pt x="8547" y="7446"/>
                </a:lnTo>
                <a:lnTo>
                  <a:pt x="8364" y="7446"/>
                </a:lnTo>
                <a:lnTo>
                  <a:pt x="8107" y="7520"/>
                </a:lnTo>
                <a:lnTo>
                  <a:pt x="7850" y="7593"/>
                </a:lnTo>
                <a:lnTo>
                  <a:pt x="7704" y="7483"/>
                </a:lnTo>
                <a:lnTo>
                  <a:pt x="7630" y="7336"/>
                </a:lnTo>
                <a:lnTo>
                  <a:pt x="7557" y="7190"/>
                </a:lnTo>
                <a:lnTo>
                  <a:pt x="7594" y="7006"/>
                </a:lnTo>
                <a:lnTo>
                  <a:pt x="7667" y="6750"/>
                </a:lnTo>
                <a:lnTo>
                  <a:pt x="7777" y="6750"/>
                </a:lnTo>
                <a:lnTo>
                  <a:pt x="7850" y="6786"/>
                </a:lnTo>
                <a:lnTo>
                  <a:pt x="7924" y="6750"/>
                </a:lnTo>
                <a:lnTo>
                  <a:pt x="7960" y="6713"/>
                </a:lnTo>
                <a:lnTo>
                  <a:pt x="8071" y="6566"/>
                </a:lnTo>
                <a:lnTo>
                  <a:pt x="8364" y="6529"/>
                </a:lnTo>
                <a:close/>
                <a:moveTo>
                  <a:pt x="3155" y="3191"/>
                </a:moveTo>
                <a:lnTo>
                  <a:pt x="3595" y="3228"/>
                </a:lnTo>
                <a:lnTo>
                  <a:pt x="4036" y="3301"/>
                </a:lnTo>
                <a:lnTo>
                  <a:pt x="4439" y="3412"/>
                </a:lnTo>
                <a:lnTo>
                  <a:pt x="4879" y="3522"/>
                </a:lnTo>
                <a:lnTo>
                  <a:pt x="4843" y="4072"/>
                </a:lnTo>
                <a:lnTo>
                  <a:pt x="4843" y="4659"/>
                </a:lnTo>
                <a:lnTo>
                  <a:pt x="4879" y="5282"/>
                </a:lnTo>
                <a:lnTo>
                  <a:pt x="4989" y="6529"/>
                </a:lnTo>
                <a:lnTo>
                  <a:pt x="4182" y="7263"/>
                </a:lnTo>
                <a:lnTo>
                  <a:pt x="3779" y="7630"/>
                </a:lnTo>
                <a:lnTo>
                  <a:pt x="3375" y="8033"/>
                </a:lnTo>
                <a:lnTo>
                  <a:pt x="3265" y="7960"/>
                </a:lnTo>
                <a:lnTo>
                  <a:pt x="2898" y="7667"/>
                </a:lnTo>
                <a:lnTo>
                  <a:pt x="3008" y="7520"/>
                </a:lnTo>
                <a:lnTo>
                  <a:pt x="3119" y="7410"/>
                </a:lnTo>
                <a:lnTo>
                  <a:pt x="3155" y="7336"/>
                </a:lnTo>
                <a:lnTo>
                  <a:pt x="3192" y="7300"/>
                </a:lnTo>
                <a:lnTo>
                  <a:pt x="3192" y="7153"/>
                </a:lnTo>
                <a:lnTo>
                  <a:pt x="3229" y="6933"/>
                </a:lnTo>
                <a:lnTo>
                  <a:pt x="3192" y="6823"/>
                </a:lnTo>
                <a:lnTo>
                  <a:pt x="3155" y="6676"/>
                </a:lnTo>
                <a:lnTo>
                  <a:pt x="3119" y="6566"/>
                </a:lnTo>
                <a:lnTo>
                  <a:pt x="3045" y="6456"/>
                </a:lnTo>
                <a:lnTo>
                  <a:pt x="2972" y="6383"/>
                </a:lnTo>
                <a:lnTo>
                  <a:pt x="2862" y="6309"/>
                </a:lnTo>
                <a:lnTo>
                  <a:pt x="2752" y="6273"/>
                </a:lnTo>
                <a:lnTo>
                  <a:pt x="2605" y="6236"/>
                </a:lnTo>
                <a:lnTo>
                  <a:pt x="2495" y="6236"/>
                </a:lnTo>
                <a:lnTo>
                  <a:pt x="2348" y="6273"/>
                </a:lnTo>
                <a:lnTo>
                  <a:pt x="2128" y="6383"/>
                </a:lnTo>
                <a:lnTo>
                  <a:pt x="1908" y="6529"/>
                </a:lnTo>
                <a:lnTo>
                  <a:pt x="1761" y="6713"/>
                </a:lnTo>
                <a:lnTo>
                  <a:pt x="1321" y="6309"/>
                </a:lnTo>
                <a:lnTo>
                  <a:pt x="954" y="5833"/>
                </a:lnTo>
                <a:lnTo>
                  <a:pt x="734" y="5502"/>
                </a:lnTo>
                <a:lnTo>
                  <a:pt x="624" y="5172"/>
                </a:lnTo>
                <a:lnTo>
                  <a:pt x="551" y="4805"/>
                </a:lnTo>
                <a:lnTo>
                  <a:pt x="514" y="4439"/>
                </a:lnTo>
                <a:lnTo>
                  <a:pt x="551" y="4255"/>
                </a:lnTo>
                <a:lnTo>
                  <a:pt x="624" y="4072"/>
                </a:lnTo>
                <a:lnTo>
                  <a:pt x="734" y="3925"/>
                </a:lnTo>
                <a:lnTo>
                  <a:pt x="844" y="3778"/>
                </a:lnTo>
                <a:lnTo>
                  <a:pt x="991" y="3668"/>
                </a:lnTo>
                <a:lnTo>
                  <a:pt x="1174" y="3558"/>
                </a:lnTo>
                <a:lnTo>
                  <a:pt x="1541" y="3412"/>
                </a:lnTo>
                <a:lnTo>
                  <a:pt x="1908" y="3265"/>
                </a:lnTo>
                <a:lnTo>
                  <a:pt x="2312" y="3191"/>
                </a:lnTo>
                <a:close/>
                <a:moveTo>
                  <a:pt x="11005" y="6199"/>
                </a:moveTo>
                <a:lnTo>
                  <a:pt x="12289" y="6896"/>
                </a:lnTo>
                <a:lnTo>
                  <a:pt x="11885" y="7483"/>
                </a:lnTo>
                <a:lnTo>
                  <a:pt x="11482" y="8033"/>
                </a:lnTo>
                <a:lnTo>
                  <a:pt x="11335" y="7410"/>
                </a:lnTo>
                <a:lnTo>
                  <a:pt x="11188" y="6750"/>
                </a:lnTo>
                <a:lnTo>
                  <a:pt x="11005" y="6199"/>
                </a:lnTo>
                <a:close/>
                <a:moveTo>
                  <a:pt x="7264" y="8180"/>
                </a:moveTo>
                <a:lnTo>
                  <a:pt x="7410" y="8253"/>
                </a:lnTo>
                <a:lnTo>
                  <a:pt x="7594" y="8290"/>
                </a:lnTo>
                <a:lnTo>
                  <a:pt x="7960" y="8290"/>
                </a:lnTo>
                <a:lnTo>
                  <a:pt x="7704" y="8327"/>
                </a:lnTo>
                <a:lnTo>
                  <a:pt x="7557" y="8327"/>
                </a:lnTo>
                <a:lnTo>
                  <a:pt x="7447" y="8290"/>
                </a:lnTo>
                <a:lnTo>
                  <a:pt x="7337" y="8253"/>
                </a:lnTo>
                <a:lnTo>
                  <a:pt x="7264" y="8180"/>
                </a:lnTo>
                <a:close/>
                <a:moveTo>
                  <a:pt x="8181" y="5979"/>
                </a:moveTo>
                <a:lnTo>
                  <a:pt x="7997" y="6016"/>
                </a:lnTo>
                <a:lnTo>
                  <a:pt x="7814" y="6089"/>
                </a:lnTo>
                <a:lnTo>
                  <a:pt x="7667" y="6236"/>
                </a:lnTo>
                <a:lnTo>
                  <a:pt x="7410" y="6346"/>
                </a:lnTo>
                <a:lnTo>
                  <a:pt x="7190" y="6529"/>
                </a:lnTo>
                <a:lnTo>
                  <a:pt x="6970" y="6713"/>
                </a:lnTo>
                <a:lnTo>
                  <a:pt x="6787" y="6933"/>
                </a:lnTo>
                <a:lnTo>
                  <a:pt x="6677" y="7080"/>
                </a:lnTo>
                <a:lnTo>
                  <a:pt x="6640" y="7263"/>
                </a:lnTo>
                <a:lnTo>
                  <a:pt x="6567" y="7410"/>
                </a:lnTo>
                <a:lnTo>
                  <a:pt x="6567" y="7593"/>
                </a:lnTo>
                <a:lnTo>
                  <a:pt x="6567" y="7923"/>
                </a:lnTo>
                <a:lnTo>
                  <a:pt x="6677" y="8253"/>
                </a:lnTo>
                <a:lnTo>
                  <a:pt x="6787" y="8437"/>
                </a:lnTo>
                <a:lnTo>
                  <a:pt x="6897" y="8584"/>
                </a:lnTo>
                <a:lnTo>
                  <a:pt x="7043" y="8694"/>
                </a:lnTo>
                <a:lnTo>
                  <a:pt x="7190" y="8767"/>
                </a:lnTo>
                <a:lnTo>
                  <a:pt x="7374" y="8804"/>
                </a:lnTo>
                <a:lnTo>
                  <a:pt x="7557" y="8840"/>
                </a:lnTo>
                <a:lnTo>
                  <a:pt x="7924" y="8840"/>
                </a:lnTo>
                <a:lnTo>
                  <a:pt x="8254" y="8767"/>
                </a:lnTo>
                <a:lnTo>
                  <a:pt x="8584" y="8620"/>
                </a:lnTo>
                <a:lnTo>
                  <a:pt x="8914" y="8364"/>
                </a:lnTo>
                <a:lnTo>
                  <a:pt x="9208" y="8070"/>
                </a:lnTo>
                <a:lnTo>
                  <a:pt x="9464" y="7740"/>
                </a:lnTo>
                <a:lnTo>
                  <a:pt x="9538" y="7593"/>
                </a:lnTo>
                <a:lnTo>
                  <a:pt x="9611" y="7410"/>
                </a:lnTo>
                <a:lnTo>
                  <a:pt x="9648" y="7226"/>
                </a:lnTo>
                <a:lnTo>
                  <a:pt x="9648" y="7043"/>
                </a:lnTo>
                <a:lnTo>
                  <a:pt x="9648" y="6860"/>
                </a:lnTo>
                <a:lnTo>
                  <a:pt x="9574" y="6713"/>
                </a:lnTo>
                <a:lnTo>
                  <a:pt x="9464" y="6529"/>
                </a:lnTo>
                <a:lnTo>
                  <a:pt x="9354" y="6419"/>
                </a:lnTo>
                <a:lnTo>
                  <a:pt x="9208" y="6273"/>
                </a:lnTo>
                <a:lnTo>
                  <a:pt x="9061" y="6199"/>
                </a:lnTo>
                <a:lnTo>
                  <a:pt x="8731" y="6053"/>
                </a:lnTo>
                <a:lnTo>
                  <a:pt x="8364" y="5979"/>
                </a:lnTo>
                <a:close/>
                <a:moveTo>
                  <a:pt x="5063" y="7080"/>
                </a:moveTo>
                <a:lnTo>
                  <a:pt x="5246" y="8180"/>
                </a:lnTo>
                <a:lnTo>
                  <a:pt x="5466" y="9281"/>
                </a:lnTo>
                <a:lnTo>
                  <a:pt x="4622" y="8804"/>
                </a:lnTo>
                <a:lnTo>
                  <a:pt x="3779" y="8290"/>
                </a:lnTo>
                <a:lnTo>
                  <a:pt x="4439" y="7667"/>
                </a:lnTo>
                <a:lnTo>
                  <a:pt x="5063" y="7080"/>
                </a:lnTo>
                <a:close/>
                <a:moveTo>
                  <a:pt x="7887" y="4732"/>
                </a:moveTo>
                <a:lnTo>
                  <a:pt x="9171" y="5282"/>
                </a:lnTo>
                <a:lnTo>
                  <a:pt x="10381" y="5869"/>
                </a:lnTo>
                <a:lnTo>
                  <a:pt x="10602" y="6529"/>
                </a:lnTo>
                <a:lnTo>
                  <a:pt x="10785" y="7190"/>
                </a:lnTo>
                <a:lnTo>
                  <a:pt x="10932" y="7850"/>
                </a:lnTo>
                <a:lnTo>
                  <a:pt x="11078" y="8547"/>
                </a:lnTo>
                <a:lnTo>
                  <a:pt x="10565" y="9097"/>
                </a:lnTo>
                <a:lnTo>
                  <a:pt x="10015" y="9647"/>
                </a:lnTo>
                <a:lnTo>
                  <a:pt x="9428" y="10161"/>
                </a:lnTo>
                <a:lnTo>
                  <a:pt x="8841" y="10674"/>
                </a:lnTo>
                <a:lnTo>
                  <a:pt x="8107" y="10418"/>
                </a:lnTo>
                <a:lnTo>
                  <a:pt x="7374" y="10161"/>
                </a:lnTo>
                <a:lnTo>
                  <a:pt x="6677" y="9867"/>
                </a:lnTo>
                <a:lnTo>
                  <a:pt x="5980" y="9537"/>
                </a:lnTo>
                <a:lnTo>
                  <a:pt x="5723" y="8143"/>
                </a:lnTo>
                <a:lnTo>
                  <a:pt x="5466" y="6713"/>
                </a:lnTo>
                <a:lnTo>
                  <a:pt x="6677" y="5722"/>
                </a:lnTo>
                <a:lnTo>
                  <a:pt x="7887" y="4732"/>
                </a:lnTo>
                <a:close/>
                <a:moveTo>
                  <a:pt x="11152" y="9171"/>
                </a:moveTo>
                <a:lnTo>
                  <a:pt x="11225" y="10161"/>
                </a:lnTo>
                <a:lnTo>
                  <a:pt x="11225" y="11188"/>
                </a:lnTo>
                <a:lnTo>
                  <a:pt x="11225" y="11225"/>
                </a:lnTo>
                <a:lnTo>
                  <a:pt x="10308" y="11041"/>
                </a:lnTo>
                <a:lnTo>
                  <a:pt x="9391" y="10821"/>
                </a:lnTo>
                <a:lnTo>
                  <a:pt x="10015" y="10308"/>
                </a:lnTo>
                <a:lnTo>
                  <a:pt x="10565" y="9794"/>
                </a:lnTo>
                <a:lnTo>
                  <a:pt x="11152" y="9171"/>
                </a:lnTo>
                <a:close/>
                <a:moveTo>
                  <a:pt x="12729" y="7153"/>
                </a:moveTo>
                <a:lnTo>
                  <a:pt x="13243" y="7483"/>
                </a:lnTo>
                <a:lnTo>
                  <a:pt x="13756" y="7813"/>
                </a:lnTo>
                <a:lnTo>
                  <a:pt x="14233" y="8180"/>
                </a:lnTo>
                <a:lnTo>
                  <a:pt x="14673" y="8584"/>
                </a:lnTo>
                <a:lnTo>
                  <a:pt x="15113" y="9024"/>
                </a:lnTo>
                <a:lnTo>
                  <a:pt x="15480" y="9464"/>
                </a:lnTo>
                <a:lnTo>
                  <a:pt x="15810" y="9941"/>
                </a:lnTo>
                <a:lnTo>
                  <a:pt x="16067" y="10454"/>
                </a:lnTo>
                <a:lnTo>
                  <a:pt x="16251" y="11005"/>
                </a:lnTo>
                <a:lnTo>
                  <a:pt x="16177" y="11041"/>
                </a:lnTo>
                <a:lnTo>
                  <a:pt x="15957" y="11188"/>
                </a:lnTo>
                <a:lnTo>
                  <a:pt x="15700" y="11298"/>
                </a:lnTo>
                <a:lnTo>
                  <a:pt x="15444" y="11371"/>
                </a:lnTo>
                <a:lnTo>
                  <a:pt x="15187" y="11445"/>
                </a:lnTo>
                <a:lnTo>
                  <a:pt x="15113" y="11371"/>
                </a:lnTo>
                <a:lnTo>
                  <a:pt x="15077" y="11408"/>
                </a:lnTo>
                <a:lnTo>
                  <a:pt x="14233" y="11445"/>
                </a:lnTo>
                <a:lnTo>
                  <a:pt x="13389" y="11408"/>
                </a:lnTo>
                <a:lnTo>
                  <a:pt x="12582" y="11371"/>
                </a:lnTo>
                <a:lnTo>
                  <a:pt x="11739" y="11298"/>
                </a:lnTo>
                <a:lnTo>
                  <a:pt x="11702" y="10198"/>
                </a:lnTo>
                <a:lnTo>
                  <a:pt x="11665" y="9464"/>
                </a:lnTo>
                <a:lnTo>
                  <a:pt x="11592" y="8694"/>
                </a:lnTo>
                <a:lnTo>
                  <a:pt x="12179" y="7923"/>
                </a:lnTo>
                <a:lnTo>
                  <a:pt x="12729" y="7153"/>
                </a:lnTo>
                <a:close/>
                <a:moveTo>
                  <a:pt x="6126" y="10161"/>
                </a:moveTo>
                <a:lnTo>
                  <a:pt x="6787" y="10454"/>
                </a:lnTo>
                <a:lnTo>
                  <a:pt x="7447" y="10711"/>
                </a:lnTo>
                <a:lnTo>
                  <a:pt x="8327" y="11005"/>
                </a:lnTo>
                <a:lnTo>
                  <a:pt x="7557" y="11555"/>
                </a:lnTo>
                <a:lnTo>
                  <a:pt x="6713" y="11995"/>
                </a:lnTo>
                <a:lnTo>
                  <a:pt x="6603" y="12068"/>
                </a:lnTo>
                <a:lnTo>
                  <a:pt x="6346" y="11078"/>
                </a:lnTo>
                <a:lnTo>
                  <a:pt x="6126" y="10161"/>
                </a:lnTo>
                <a:close/>
                <a:moveTo>
                  <a:pt x="3449" y="8657"/>
                </a:moveTo>
                <a:lnTo>
                  <a:pt x="3889" y="8950"/>
                </a:lnTo>
                <a:lnTo>
                  <a:pt x="4733" y="9427"/>
                </a:lnTo>
                <a:lnTo>
                  <a:pt x="5613" y="9904"/>
                </a:lnTo>
                <a:lnTo>
                  <a:pt x="5870" y="11078"/>
                </a:lnTo>
                <a:lnTo>
                  <a:pt x="6016" y="11665"/>
                </a:lnTo>
                <a:lnTo>
                  <a:pt x="6200" y="12288"/>
                </a:lnTo>
                <a:lnTo>
                  <a:pt x="5686" y="12509"/>
                </a:lnTo>
                <a:lnTo>
                  <a:pt x="5136" y="12729"/>
                </a:lnTo>
                <a:lnTo>
                  <a:pt x="4622" y="12875"/>
                </a:lnTo>
                <a:lnTo>
                  <a:pt x="4072" y="12985"/>
                </a:lnTo>
                <a:lnTo>
                  <a:pt x="3705" y="12985"/>
                </a:lnTo>
                <a:lnTo>
                  <a:pt x="3375" y="12949"/>
                </a:lnTo>
                <a:lnTo>
                  <a:pt x="3045" y="12875"/>
                </a:lnTo>
                <a:lnTo>
                  <a:pt x="2715" y="12692"/>
                </a:lnTo>
                <a:lnTo>
                  <a:pt x="2568" y="12582"/>
                </a:lnTo>
                <a:lnTo>
                  <a:pt x="2458" y="12435"/>
                </a:lnTo>
                <a:lnTo>
                  <a:pt x="2348" y="12288"/>
                </a:lnTo>
                <a:lnTo>
                  <a:pt x="2275" y="12105"/>
                </a:lnTo>
                <a:lnTo>
                  <a:pt x="2165" y="11775"/>
                </a:lnTo>
                <a:lnTo>
                  <a:pt x="2165" y="11371"/>
                </a:lnTo>
                <a:lnTo>
                  <a:pt x="2201" y="11005"/>
                </a:lnTo>
                <a:lnTo>
                  <a:pt x="2275" y="10638"/>
                </a:lnTo>
                <a:lnTo>
                  <a:pt x="2385" y="10271"/>
                </a:lnTo>
                <a:lnTo>
                  <a:pt x="2532" y="9941"/>
                </a:lnTo>
                <a:lnTo>
                  <a:pt x="2715" y="9574"/>
                </a:lnTo>
                <a:lnTo>
                  <a:pt x="2935" y="9281"/>
                </a:lnTo>
                <a:lnTo>
                  <a:pt x="3192" y="8950"/>
                </a:lnTo>
                <a:lnTo>
                  <a:pt x="3449" y="8657"/>
                </a:lnTo>
                <a:close/>
                <a:moveTo>
                  <a:pt x="8291" y="14049"/>
                </a:moveTo>
                <a:lnTo>
                  <a:pt x="8401" y="14086"/>
                </a:lnTo>
                <a:lnTo>
                  <a:pt x="8401" y="14196"/>
                </a:lnTo>
                <a:lnTo>
                  <a:pt x="8401" y="14343"/>
                </a:lnTo>
                <a:lnTo>
                  <a:pt x="8364" y="14489"/>
                </a:lnTo>
                <a:lnTo>
                  <a:pt x="8291" y="14599"/>
                </a:lnTo>
                <a:lnTo>
                  <a:pt x="8181" y="14673"/>
                </a:lnTo>
                <a:lnTo>
                  <a:pt x="7960" y="14489"/>
                </a:lnTo>
                <a:lnTo>
                  <a:pt x="7777" y="14306"/>
                </a:lnTo>
                <a:lnTo>
                  <a:pt x="7850" y="14159"/>
                </a:lnTo>
                <a:lnTo>
                  <a:pt x="7997" y="14086"/>
                </a:lnTo>
                <a:lnTo>
                  <a:pt x="8144" y="14049"/>
                </a:lnTo>
                <a:close/>
                <a:moveTo>
                  <a:pt x="8914" y="11188"/>
                </a:moveTo>
                <a:lnTo>
                  <a:pt x="10051" y="11481"/>
                </a:lnTo>
                <a:lnTo>
                  <a:pt x="11225" y="11702"/>
                </a:lnTo>
                <a:lnTo>
                  <a:pt x="11188" y="12288"/>
                </a:lnTo>
                <a:lnTo>
                  <a:pt x="11115" y="12839"/>
                </a:lnTo>
                <a:lnTo>
                  <a:pt x="10968" y="13426"/>
                </a:lnTo>
                <a:lnTo>
                  <a:pt x="10822" y="13976"/>
                </a:lnTo>
                <a:lnTo>
                  <a:pt x="10638" y="14269"/>
                </a:lnTo>
                <a:lnTo>
                  <a:pt x="10455" y="14563"/>
                </a:lnTo>
                <a:lnTo>
                  <a:pt x="10198" y="14819"/>
                </a:lnTo>
                <a:lnTo>
                  <a:pt x="9905" y="15003"/>
                </a:lnTo>
                <a:lnTo>
                  <a:pt x="9648" y="15113"/>
                </a:lnTo>
                <a:lnTo>
                  <a:pt x="9391" y="15150"/>
                </a:lnTo>
                <a:lnTo>
                  <a:pt x="9098" y="15113"/>
                </a:lnTo>
                <a:lnTo>
                  <a:pt x="8841" y="15040"/>
                </a:lnTo>
                <a:lnTo>
                  <a:pt x="8951" y="14856"/>
                </a:lnTo>
                <a:lnTo>
                  <a:pt x="8988" y="14673"/>
                </a:lnTo>
                <a:lnTo>
                  <a:pt x="9061" y="14453"/>
                </a:lnTo>
                <a:lnTo>
                  <a:pt x="9061" y="14269"/>
                </a:lnTo>
                <a:lnTo>
                  <a:pt x="9024" y="14086"/>
                </a:lnTo>
                <a:lnTo>
                  <a:pt x="8951" y="13976"/>
                </a:lnTo>
                <a:lnTo>
                  <a:pt x="8841" y="13829"/>
                </a:lnTo>
                <a:lnTo>
                  <a:pt x="8731" y="13756"/>
                </a:lnTo>
                <a:lnTo>
                  <a:pt x="8547" y="13646"/>
                </a:lnTo>
                <a:lnTo>
                  <a:pt x="8401" y="13609"/>
                </a:lnTo>
                <a:lnTo>
                  <a:pt x="8254" y="13572"/>
                </a:lnTo>
                <a:lnTo>
                  <a:pt x="8071" y="13572"/>
                </a:lnTo>
                <a:lnTo>
                  <a:pt x="7887" y="13609"/>
                </a:lnTo>
                <a:lnTo>
                  <a:pt x="7740" y="13682"/>
                </a:lnTo>
                <a:lnTo>
                  <a:pt x="7594" y="13792"/>
                </a:lnTo>
                <a:lnTo>
                  <a:pt x="7447" y="13902"/>
                </a:lnTo>
                <a:lnTo>
                  <a:pt x="7264" y="13609"/>
                </a:lnTo>
                <a:lnTo>
                  <a:pt x="7080" y="13242"/>
                </a:lnTo>
                <a:lnTo>
                  <a:pt x="6897" y="12912"/>
                </a:lnTo>
                <a:lnTo>
                  <a:pt x="6750" y="12545"/>
                </a:lnTo>
                <a:lnTo>
                  <a:pt x="7814" y="11958"/>
                </a:lnTo>
                <a:lnTo>
                  <a:pt x="8364" y="11591"/>
                </a:lnTo>
                <a:lnTo>
                  <a:pt x="8914" y="11188"/>
                </a:lnTo>
                <a:close/>
                <a:moveTo>
                  <a:pt x="6493" y="0"/>
                </a:moveTo>
                <a:lnTo>
                  <a:pt x="6163" y="294"/>
                </a:lnTo>
                <a:lnTo>
                  <a:pt x="5870" y="624"/>
                </a:lnTo>
                <a:lnTo>
                  <a:pt x="5613" y="991"/>
                </a:lnTo>
                <a:lnTo>
                  <a:pt x="5429" y="1394"/>
                </a:lnTo>
                <a:lnTo>
                  <a:pt x="5246" y="1798"/>
                </a:lnTo>
                <a:lnTo>
                  <a:pt x="5099" y="2201"/>
                </a:lnTo>
                <a:lnTo>
                  <a:pt x="5026" y="2641"/>
                </a:lnTo>
                <a:lnTo>
                  <a:pt x="4953" y="3081"/>
                </a:lnTo>
                <a:lnTo>
                  <a:pt x="4219" y="2898"/>
                </a:lnTo>
                <a:lnTo>
                  <a:pt x="3485" y="2788"/>
                </a:lnTo>
                <a:lnTo>
                  <a:pt x="2752" y="2715"/>
                </a:lnTo>
                <a:lnTo>
                  <a:pt x="2385" y="2751"/>
                </a:lnTo>
                <a:lnTo>
                  <a:pt x="2055" y="2788"/>
                </a:lnTo>
                <a:lnTo>
                  <a:pt x="1725" y="2825"/>
                </a:lnTo>
                <a:lnTo>
                  <a:pt x="1394" y="2898"/>
                </a:lnTo>
                <a:lnTo>
                  <a:pt x="1101" y="3045"/>
                </a:lnTo>
                <a:lnTo>
                  <a:pt x="808" y="3191"/>
                </a:lnTo>
                <a:lnTo>
                  <a:pt x="551" y="3338"/>
                </a:lnTo>
                <a:lnTo>
                  <a:pt x="367" y="3558"/>
                </a:lnTo>
                <a:lnTo>
                  <a:pt x="184" y="3815"/>
                </a:lnTo>
                <a:lnTo>
                  <a:pt x="74" y="4108"/>
                </a:lnTo>
                <a:lnTo>
                  <a:pt x="1" y="4402"/>
                </a:lnTo>
                <a:lnTo>
                  <a:pt x="1" y="4732"/>
                </a:lnTo>
                <a:lnTo>
                  <a:pt x="37" y="5026"/>
                </a:lnTo>
                <a:lnTo>
                  <a:pt x="147" y="5356"/>
                </a:lnTo>
                <a:lnTo>
                  <a:pt x="257" y="5649"/>
                </a:lnTo>
                <a:lnTo>
                  <a:pt x="441" y="5943"/>
                </a:lnTo>
                <a:lnTo>
                  <a:pt x="624" y="6236"/>
                </a:lnTo>
                <a:lnTo>
                  <a:pt x="844" y="6493"/>
                </a:lnTo>
                <a:lnTo>
                  <a:pt x="1211" y="6860"/>
                </a:lnTo>
                <a:lnTo>
                  <a:pt x="1615" y="7263"/>
                </a:lnTo>
                <a:lnTo>
                  <a:pt x="1615" y="7300"/>
                </a:lnTo>
                <a:lnTo>
                  <a:pt x="1615" y="7520"/>
                </a:lnTo>
                <a:lnTo>
                  <a:pt x="1688" y="7777"/>
                </a:lnTo>
                <a:lnTo>
                  <a:pt x="1725" y="7887"/>
                </a:lnTo>
                <a:lnTo>
                  <a:pt x="1835" y="7960"/>
                </a:lnTo>
                <a:lnTo>
                  <a:pt x="1908" y="8033"/>
                </a:lnTo>
                <a:lnTo>
                  <a:pt x="2055" y="8070"/>
                </a:lnTo>
                <a:lnTo>
                  <a:pt x="2165" y="8107"/>
                </a:lnTo>
                <a:lnTo>
                  <a:pt x="2275" y="8070"/>
                </a:lnTo>
                <a:lnTo>
                  <a:pt x="2532" y="7997"/>
                </a:lnTo>
                <a:lnTo>
                  <a:pt x="3045" y="8400"/>
                </a:lnTo>
                <a:lnTo>
                  <a:pt x="2642" y="8914"/>
                </a:lnTo>
                <a:lnTo>
                  <a:pt x="2312" y="9464"/>
                </a:lnTo>
                <a:lnTo>
                  <a:pt x="2018" y="10051"/>
                </a:lnTo>
                <a:lnTo>
                  <a:pt x="1871" y="10344"/>
                </a:lnTo>
                <a:lnTo>
                  <a:pt x="1798" y="10674"/>
                </a:lnTo>
                <a:lnTo>
                  <a:pt x="1725" y="10968"/>
                </a:lnTo>
                <a:lnTo>
                  <a:pt x="1688" y="11261"/>
                </a:lnTo>
                <a:lnTo>
                  <a:pt x="1688" y="11555"/>
                </a:lnTo>
                <a:lnTo>
                  <a:pt x="1725" y="11885"/>
                </a:lnTo>
                <a:lnTo>
                  <a:pt x="1798" y="12142"/>
                </a:lnTo>
                <a:lnTo>
                  <a:pt x="1908" y="12435"/>
                </a:lnTo>
                <a:lnTo>
                  <a:pt x="2055" y="12692"/>
                </a:lnTo>
                <a:lnTo>
                  <a:pt x="2238" y="12912"/>
                </a:lnTo>
                <a:lnTo>
                  <a:pt x="2495" y="13132"/>
                </a:lnTo>
                <a:lnTo>
                  <a:pt x="2788" y="13279"/>
                </a:lnTo>
                <a:lnTo>
                  <a:pt x="3045" y="13389"/>
                </a:lnTo>
                <a:lnTo>
                  <a:pt x="3375" y="13426"/>
                </a:lnTo>
                <a:lnTo>
                  <a:pt x="3669" y="13462"/>
                </a:lnTo>
                <a:lnTo>
                  <a:pt x="3999" y="13462"/>
                </a:lnTo>
                <a:lnTo>
                  <a:pt x="4292" y="13426"/>
                </a:lnTo>
                <a:lnTo>
                  <a:pt x="4586" y="13389"/>
                </a:lnTo>
                <a:lnTo>
                  <a:pt x="5026" y="13242"/>
                </a:lnTo>
                <a:lnTo>
                  <a:pt x="5503" y="13095"/>
                </a:lnTo>
                <a:lnTo>
                  <a:pt x="5906" y="12949"/>
                </a:lnTo>
                <a:lnTo>
                  <a:pt x="6346" y="12729"/>
                </a:lnTo>
                <a:lnTo>
                  <a:pt x="6530" y="13169"/>
                </a:lnTo>
                <a:lnTo>
                  <a:pt x="6713" y="13572"/>
                </a:lnTo>
                <a:lnTo>
                  <a:pt x="6970" y="13976"/>
                </a:lnTo>
                <a:lnTo>
                  <a:pt x="7227" y="14343"/>
                </a:lnTo>
                <a:lnTo>
                  <a:pt x="7153" y="14526"/>
                </a:lnTo>
                <a:lnTo>
                  <a:pt x="7117" y="14709"/>
                </a:lnTo>
                <a:lnTo>
                  <a:pt x="7153" y="14893"/>
                </a:lnTo>
                <a:lnTo>
                  <a:pt x="7227" y="15076"/>
                </a:lnTo>
                <a:lnTo>
                  <a:pt x="7337" y="15223"/>
                </a:lnTo>
                <a:lnTo>
                  <a:pt x="7484" y="15333"/>
                </a:lnTo>
                <a:lnTo>
                  <a:pt x="7630" y="15406"/>
                </a:lnTo>
                <a:lnTo>
                  <a:pt x="7777" y="15480"/>
                </a:lnTo>
                <a:lnTo>
                  <a:pt x="7924" y="15516"/>
                </a:lnTo>
                <a:lnTo>
                  <a:pt x="8107" y="15516"/>
                </a:lnTo>
                <a:lnTo>
                  <a:pt x="8254" y="15480"/>
                </a:lnTo>
                <a:lnTo>
                  <a:pt x="8437" y="15406"/>
                </a:lnTo>
                <a:lnTo>
                  <a:pt x="8474" y="15406"/>
                </a:lnTo>
                <a:lnTo>
                  <a:pt x="8804" y="15516"/>
                </a:lnTo>
                <a:lnTo>
                  <a:pt x="9171" y="15590"/>
                </a:lnTo>
                <a:lnTo>
                  <a:pt x="9501" y="15590"/>
                </a:lnTo>
                <a:lnTo>
                  <a:pt x="9868" y="15516"/>
                </a:lnTo>
                <a:lnTo>
                  <a:pt x="10161" y="15406"/>
                </a:lnTo>
                <a:lnTo>
                  <a:pt x="10418" y="15260"/>
                </a:lnTo>
                <a:lnTo>
                  <a:pt x="10675" y="15040"/>
                </a:lnTo>
                <a:lnTo>
                  <a:pt x="10858" y="14819"/>
                </a:lnTo>
                <a:lnTo>
                  <a:pt x="11042" y="14563"/>
                </a:lnTo>
                <a:lnTo>
                  <a:pt x="11188" y="14269"/>
                </a:lnTo>
                <a:lnTo>
                  <a:pt x="11299" y="13976"/>
                </a:lnTo>
                <a:lnTo>
                  <a:pt x="11409" y="13682"/>
                </a:lnTo>
                <a:lnTo>
                  <a:pt x="11519" y="13242"/>
                </a:lnTo>
                <a:lnTo>
                  <a:pt x="11629" y="12765"/>
                </a:lnTo>
                <a:lnTo>
                  <a:pt x="11665" y="12252"/>
                </a:lnTo>
                <a:lnTo>
                  <a:pt x="11702" y="11775"/>
                </a:lnTo>
                <a:lnTo>
                  <a:pt x="12619" y="11848"/>
                </a:lnTo>
                <a:lnTo>
                  <a:pt x="13499" y="11922"/>
                </a:lnTo>
                <a:lnTo>
                  <a:pt x="14416" y="11922"/>
                </a:lnTo>
                <a:lnTo>
                  <a:pt x="15297" y="11885"/>
                </a:lnTo>
                <a:lnTo>
                  <a:pt x="15333" y="11848"/>
                </a:lnTo>
                <a:lnTo>
                  <a:pt x="15333" y="11775"/>
                </a:lnTo>
                <a:lnTo>
                  <a:pt x="15590" y="11702"/>
                </a:lnTo>
                <a:lnTo>
                  <a:pt x="15884" y="11628"/>
                </a:lnTo>
                <a:lnTo>
                  <a:pt x="16140" y="11481"/>
                </a:lnTo>
                <a:lnTo>
                  <a:pt x="16397" y="11335"/>
                </a:lnTo>
                <a:lnTo>
                  <a:pt x="16507" y="11335"/>
                </a:lnTo>
                <a:lnTo>
                  <a:pt x="16544" y="11298"/>
                </a:lnTo>
                <a:lnTo>
                  <a:pt x="16581" y="11225"/>
                </a:lnTo>
                <a:lnTo>
                  <a:pt x="16544" y="10931"/>
                </a:lnTo>
                <a:lnTo>
                  <a:pt x="16471" y="10638"/>
                </a:lnTo>
                <a:lnTo>
                  <a:pt x="16397" y="10344"/>
                </a:lnTo>
                <a:lnTo>
                  <a:pt x="16287" y="10088"/>
                </a:lnTo>
                <a:lnTo>
                  <a:pt x="15994" y="9537"/>
                </a:lnTo>
                <a:lnTo>
                  <a:pt x="15627" y="9060"/>
                </a:lnTo>
                <a:lnTo>
                  <a:pt x="15223" y="8584"/>
                </a:lnTo>
                <a:lnTo>
                  <a:pt x="14783" y="8143"/>
                </a:lnTo>
                <a:lnTo>
                  <a:pt x="14306" y="7740"/>
                </a:lnTo>
                <a:lnTo>
                  <a:pt x="13793" y="7336"/>
                </a:lnTo>
                <a:lnTo>
                  <a:pt x="12949" y="6786"/>
                </a:lnTo>
                <a:lnTo>
                  <a:pt x="13353" y="6053"/>
                </a:lnTo>
                <a:lnTo>
                  <a:pt x="13720" y="5319"/>
                </a:lnTo>
                <a:lnTo>
                  <a:pt x="14050" y="4549"/>
                </a:lnTo>
                <a:lnTo>
                  <a:pt x="14306" y="3778"/>
                </a:lnTo>
                <a:lnTo>
                  <a:pt x="14306" y="3632"/>
                </a:lnTo>
                <a:lnTo>
                  <a:pt x="14453" y="3522"/>
                </a:lnTo>
                <a:lnTo>
                  <a:pt x="14600" y="3375"/>
                </a:lnTo>
                <a:lnTo>
                  <a:pt x="14747" y="3155"/>
                </a:lnTo>
                <a:lnTo>
                  <a:pt x="14820" y="2935"/>
                </a:lnTo>
                <a:lnTo>
                  <a:pt x="14820" y="2678"/>
                </a:lnTo>
                <a:lnTo>
                  <a:pt x="14747" y="2421"/>
                </a:lnTo>
                <a:lnTo>
                  <a:pt x="14637" y="2238"/>
                </a:lnTo>
                <a:lnTo>
                  <a:pt x="14490" y="2054"/>
                </a:lnTo>
                <a:lnTo>
                  <a:pt x="14270" y="1944"/>
                </a:lnTo>
                <a:lnTo>
                  <a:pt x="14160" y="1908"/>
                </a:lnTo>
                <a:lnTo>
                  <a:pt x="14013" y="1908"/>
                </a:lnTo>
                <a:lnTo>
                  <a:pt x="13830" y="1944"/>
                </a:lnTo>
                <a:lnTo>
                  <a:pt x="13683" y="2018"/>
                </a:lnTo>
                <a:lnTo>
                  <a:pt x="13536" y="2091"/>
                </a:lnTo>
                <a:lnTo>
                  <a:pt x="13389" y="2201"/>
                </a:lnTo>
                <a:lnTo>
                  <a:pt x="12949" y="2128"/>
                </a:lnTo>
                <a:lnTo>
                  <a:pt x="12472" y="2164"/>
                </a:lnTo>
                <a:lnTo>
                  <a:pt x="12032" y="2201"/>
                </a:lnTo>
                <a:lnTo>
                  <a:pt x="11592" y="2274"/>
                </a:lnTo>
                <a:lnTo>
                  <a:pt x="11115" y="2421"/>
                </a:lnTo>
                <a:lnTo>
                  <a:pt x="10675" y="2568"/>
                </a:lnTo>
                <a:lnTo>
                  <a:pt x="10271" y="2751"/>
                </a:lnTo>
                <a:lnTo>
                  <a:pt x="9831" y="2971"/>
                </a:lnTo>
                <a:lnTo>
                  <a:pt x="9611" y="3081"/>
                </a:lnTo>
                <a:lnTo>
                  <a:pt x="9208" y="2421"/>
                </a:lnTo>
                <a:lnTo>
                  <a:pt x="8767" y="1761"/>
                </a:lnTo>
                <a:lnTo>
                  <a:pt x="8254" y="1137"/>
                </a:lnTo>
                <a:lnTo>
                  <a:pt x="7740" y="550"/>
                </a:lnTo>
                <a:lnTo>
                  <a:pt x="7630" y="477"/>
                </a:lnTo>
                <a:lnTo>
                  <a:pt x="7520" y="477"/>
                </a:lnTo>
                <a:lnTo>
                  <a:pt x="7117" y="624"/>
                </a:lnTo>
                <a:lnTo>
                  <a:pt x="6713" y="807"/>
                </a:lnTo>
                <a:lnTo>
                  <a:pt x="6640" y="844"/>
                </a:lnTo>
                <a:lnTo>
                  <a:pt x="6603" y="881"/>
                </a:lnTo>
                <a:lnTo>
                  <a:pt x="6640" y="991"/>
                </a:lnTo>
                <a:lnTo>
                  <a:pt x="6677" y="1064"/>
                </a:lnTo>
                <a:lnTo>
                  <a:pt x="6787" y="1064"/>
                </a:lnTo>
                <a:lnTo>
                  <a:pt x="7153" y="1027"/>
                </a:lnTo>
                <a:lnTo>
                  <a:pt x="7484" y="991"/>
                </a:lnTo>
                <a:lnTo>
                  <a:pt x="7960" y="1541"/>
                </a:lnTo>
                <a:lnTo>
                  <a:pt x="8401" y="2091"/>
                </a:lnTo>
                <a:lnTo>
                  <a:pt x="8841" y="2715"/>
                </a:lnTo>
                <a:lnTo>
                  <a:pt x="9208" y="3301"/>
                </a:lnTo>
                <a:lnTo>
                  <a:pt x="8511" y="3742"/>
                </a:lnTo>
                <a:lnTo>
                  <a:pt x="7850" y="4219"/>
                </a:lnTo>
                <a:lnTo>
                  <a:pt x="6603" y="3668"/>
                </a:lnTo>
                <a:lnTo>
                  <a:pt x="5980" y="3412"/>
                </a:lnTo>
                <a:lnTo>
                  <a:pt x="5319" y="3191"/>
                </a:lnTo>
                <a:lnTo>
                  <a:pt x="5393" y="2788"/>
                </a:lnTo>
                <a:lnTo>
                  <a:pt x="5466" y="2384"/>
                </a:lnTo>
                <a:lnTo>
                  <a:pt x="5576" y="1981"/>
                </a:lnTo>
                <a:lnTo>
                  <a:pt x="5723" y="1577"/>
                </a:lnTo>
                <a:lnTo>
                  <a:pt x="5906" y="1211"/>
                </a:lnTo>
                <a:lnTo>
                  <a:pt x="6126" y="844"/>
                </a:lnTo>
                <a:lnTo>
                  <a:pt x="6383" y="514"/>
                </a:lnTo>
                <a:lnTo>
                  <a:pt x="6640" y="184"/>
                </a:lnTo>
                <a:lnTo>
                  <a:pt x="6677" y="110"/>
                </a:lnTo>
                <a:lnTo>
                  <a:pt x="6677" y="37"/>
                </a:lnTo>
                <a:lnTo>
                  <a:pt x="6603"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05" name="Shape 205"/>
          <p:cNvSpPr/>
          <p:nvPr/>
        </p:nvSpPr>
        <p:spPr>
          <a:xfrm>
            <a:off x="6354112" y="5434125"/>
            <a:ext cx="452803" cy="534156"/>
          </a:xfrm>
          <a:custGeom>
            <a:avLst/>
            <a:gdLst/>
            <a:ahLst/>
            <a:cxnLst/>
            <a:rect l="0" t="0" r="0" b="0"/>
            <a:pathLst>
              <a:path w="9391" h="11079" extrusionOk="0">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06" name="Shape 206"/>
          <p:cNvSpPr/>
          <p:nvPr/>
        </p:nvSpPr>
        <p:spPr>
          <a:xfrm>
            <a:off x="7362478" y="6664025"/>
            <a:ext cx="617412" cy="237283"/>
          </a:xfrm>
          <a:custGeom>
            <a:avLst/>
            <a:gdLst/>
            <a:ahLst/>
            <a:cxnLst/>
            <a:rect l="0" t="0" r="0" b="0"/>
            <a:pathLst>
              <a:path w="16325" h="6274" extrusionOk="0">
                <a:moveTo>
                  <a:pt x="14710" y="1"/>
                </a:moveTo>
                <a:lnTo>
                  <a:pt x="14527" y="74"/>
                </a:lnTo>
                <a:lnTo>
                  <a:pt x="14380" y="147"/>
                </a:lnTo>
                <a:lnTo>
                  <a:pt x="14270" y="221"/>
                </a:lnTo>
                <a:lnTo>
                  <a:pt x="14270" y="257"/>
                </a:lnTo>
                <a:lnTo>
                  <a:pt x="14197" y="221"/>
                </a:lnTo>
                <a:lnTo>
                  <a:pt x="14087" y="221"/>
                </a:lnTo>
                <a:lnTo>
                  <a:pt x="14013" y="294"/>
                </a:lnTo>
                <a:lnTo>
                  <a:pt x="13977" y="331"/>
                </a:lnTo>
                <a:lnTo>
                  <a:pt x="13977" y="441"/>
                </a:lnTo>
                <a:lnTo>
                  <a:pt x="14013" y="551"/>
                </a:lnTo>
                <a:lnTo>
                  <a:pt x="14050" y="587"/>
                </a:lnTo>
                <a:lnTo>
                  <a:pt x="14123" y="624"/>
                </a:lnTo>
                <a:lnTo>
                  <a:pt x="14343" y="624"/>
                </a:lnTo>
                <a:lnTo>
                  <a:pt x="14527" y="551"/>
                </a:lnTo>
                <a:lnTo>
                  <a:pt x="14710" y="477"/>
                </a:lnTo>
                <a:lnTo>
                  <a:pt x="14894" y="441"/>
                </a:lnTo>
                <a:lnTo>
                  <a:pt x="14967" y="477"/>
                </a:lnTo>
                <a:lnTo>
                  <a:pt x="15004" y="514"/>
                </a:lnTo>
                <a:lnTo>
                  <a:pt x="14967" y="587"/>
                </a:lnTo>
                <a:lnTo>
                  <a:pt x="14930" y="661"/>
                </a:lnTo>
                <a:lnTo>
                  <a:pt x="14747" y="881"/>
                </a:lnTo>
                <a:lnTo>
                  <a:pt x="14123" y="1725"/>
                </a:lnTo>
                <a:lnTo>
                  <a:pt x="14123" y="1798"/>
                </a:lnTo>
                <a:lnTo>
                  <a:pt x="14087" y="1871"/>
                </a:lnTo>
                <a:lnTo>
                  <a:pt x="14123" y="1981"/>
                </a:lnTo>
                <a:lnTo>
                  <a:pt x="14233" y="2055"/>
                </a:lnTo>
                <a:lnTo>
                  <a:pt x="14343" y="2091"/>
                </a:lnTo>
                <a:lnTo>
                  <a:pt x="14820" y="2091"/>
                </a:lnTo>
                <a:lnTo>
                  <a:pt x="15260" y="2055"/>
                </a:lnTo>
                <a:lnTo>
                  <a:pt x="15774" y="1945"/>
                </a:lnTo>
                <a:lnTo>
                  <a:pt x="16031" y="1871"/>
                </a:lnTo>
                <a:lnTo>
                  <a:pt x="16251" y="1761"/>
                </a:lnTo>
                <a:lnTo>
                  <a:pt x="16324" y="1651"/>
                </a:lnTo>
                <a:lnTo>
                  <a:pt x="16324" y="1541"/>
                </a:lnTo>
                <a:lnTo>
                  <a:pt x="16288" y="1468"/>
                </a:lnTo>
                <a:lnTo>
                  <a:pt x="16214" y="1431"/>
                </a:lnTo>
                <a:lnTo>
                  <a:pt x="16141" y="1394"/>
                </a:lnTo>
                <a:lnTo>
                  <a:pt x="15957" y="1431"/>
                </a:lnTo>
                <a:lnTo>
                  <a:pt x="15774" y="1468"/>
                </a:lnTo>
                <a:lnTo>
                  <a:pt x="15370" y="1541"/>
                </a:lnTo>
                <a:lnTo>
                  <a:pt x="14820" y="1615"/>
                </a:lnTo>
                <a:lnTo>
                  <a:pt x="14820" y="1615"/>
                </a:lnTo>
                <a:lnTo>
                  <a:pt x="15260" y="1028"/>
                </a:lnTo>
                <a:lnTo>
                  <a:pt x="15370" y="844"/>
                </a:lnTo>
                <a:lnTo>
                  <a:pt x="15481" y="698"/>
                </a:lnTo>
                <a:lnTo>
                  <a:pt x="15517" y="477"/>
                </a:lnTo>
                <a:lnTo>
                  <a:pt x="15517" y="404"/>
                </a:lnTo>
                <a:lnTo>
                  <a:pt x="15481" y="294"/>
                </a:lnTo>
                <a:lnTo>
                  <a:pt x="15370" y="184"/>
                </a:lnTo>
                <a:lnTo>
                  <a:pt x="15224" y="74"/>
                </a:lnTo>
                <a:lnTo>
                  <a:pt x="15077" y="37"/>
                </a:lnTo>
                <a:lnTo>
                  <a:pt x="14894" y="1"/>
                </a:lnTo>
                <a:close/>
                <a:moveTo>
                  <a:pt x="6604" y="2788"/>
                </a:moveTo>
                <a:lnTo>
                  <a:pt x="6163" y="2898"/>
                </a:lnTo>
                <a:lnTo>
                  <a:pt x="5576" y="2972"/>
                </a:lnTo>
                <a:lnTo>
                  <a:pt x="5283" y="3045"/>
                </a:lnTo>
                <a:lnTo>
                  <a:pt x="4990" y="3118"/>
                </a:lnTo>
                <a:lnTo>
                  <a:pt x="4953" y="3155"/>
                </a:lnTo>
                <a:lnTo>
                  <a:pt x="4880" y="3229"/>
                </a:lnTo>
                <a:lnTo>
                  <a:pt x="4880" y="3302"/>
                </a:lnTo>
                <a:lnTo>
                  <a:pt x="4880" y="3339"/>
                </a:lnTo>
                <a:lnTo>
                  <a:pt x="4880" y="3412"/>
                </a:lnTo>
                <a:lnTo>
                  <a:pt x="4916" y="3485"/>
                </a:lnTo>
                <a:lnTo>
                  <a:pt x="4990" y="3522"/>
                </a:lnTo>
                <a:lnTo>
                  <a:pt x="5063" y="3522"/>
                </a:lnTo>
                <a:lnTo>
                  <a:pt x="5613" y="3485"/>
                </a:lnTo>
                <a:lnTo>
                  <a:pt x="6163" y="3412"/>
                </a:lnTo>
                <a:lnTo>
                  <a:pt x="6640" y="3339"/>
                </a:lnTo>
                <a:lnTo>
                  <a:pt x="6860" y="3265"/>
                </a:lnTo>
                <a:lnTo>
                  <a:pt x="6970" y="3192"/>
                </a:lnTo>
                <a:lnTo>
                  <a:pt x="7044" y="3118"/>
                </a:lnTo>
                <a:lnTo>
                  <a:pt x="7044" y="3008"/>
                </a:lnTo>
                <a:lnTo>
                  <a:pt x="7044" y="2972"/>
                </a:lnTo>
                <a:lnTo>
                  <a:pt x="7007" y="2898"/>
                </a:lnTo>
                <a:lnTo>
                  <a:pt x="6897" y="2862"/>
                </a:lnTo>
                <a:lnTo>
                  <a:pt x="6824" y="2825"/>
                </a:lnTo>
                <a:lnTo>
                  <a:pt x="6604" y="2788"/>
                </a:lnTo>
                <a:close/>
                <a:moveTo>
                  <a:pt x="13500" y="1945"/>
                </a:moveTo>
                <a:lnTo>
                  <a:pt x="13280" y="1981"/>
                </a:lnTo>
                <a:lnTo>
                  <a:pt x="13060" y="2018"/>
                </a:lnTo>
                <a:lnTo>
                  <a:pt x="12876" y="2055"/>
                </a:lnTo>
                <a:lnTo>
                  <a:pt x="12693" y="2201"/>
                </a:lnTo>
                <a:lnTo>
                  <a:pt x="12546" y="2275"/>
                </a:lnTo>
                <a:lnTo>
                  <a:pt x="12436" y="2422"/>
                </a:lnTo>
                <a:lnTo>
                  <a:pt x="12289" y="2678"/>
                </a:lnTo>
                <a:lnTo>
                  <a:pt x="12179" y="3008"/>
                </a:lnTo>
                <a:lnTo>
                  <a:pt x="12179" y="3339"/>
                </a:lnTo>
                <a:lnTo>
                  <a:pt x="12179" y="3522"/>
                </a:lnTo>
                <a:lnTo>
                  <a:pt x="12216" y="3669"/>
                </a:lnTo>
                <a:lnTo>
                  <a:pt x="12289" y="3815"/>
                </a:lnTo>
                <a:lnTo>
                  <a:pt x="12363" y="3962"/>
                </a:lnTo>
                <a:lnTo>
                  <a:pt x="12473" y="4109"/>
                </a:lnTo>
                <a:lnTo>
                  <a:pt x="12583" y="4219"/>
                </a:lnTo>
                <a:lnTo>
                  <a:pt x="12729" y="4292"/>
                </a:lnTo>
                <a:lnTo>
                  <a:pt x="12876" y="4366"/>
                </a:lnTo>
                <a:lnTo>
                  <a:pt x="12986" y="4402"/>
                </a:lnTo>
                <a:lnTo>
                  <a:pt x="13096" y="4402"/>
                </a:lnTo>
                <a:lnTo>
                  <a:pt x="13353" y="4329"/>
                </a:lnTo>
                <a:lnTo>
                  <a:pt x="13757" y="4146"/>
                </a:lnTo>
                <a:lnTo>
                  <a:pt x="14197" y="3999"/>
                </a:lnTo>
                <a:lnTo>
                  <a:pt x="14417" y="3852"/>
                </a:lnTo>
                <a:lnTo>
                  <a:pt x="14564" y="3705"/>
                </a:lnTo>
                <a:lnTo>
                  <a:pt x="14600" y="3632"/>
                </a:lnTo>
                <a:lnTo>
                  <a:pt x="14564" y="3559"/>
                </a:lnTo>
                <a:lnTo>
                  <a:pt x="14527" y="3485"/>
                </a:lnTo>
                <a:lnTo>
                  <a:pt x="14453" y="3449"/>
                </a:lnTo>
                <a:lnTo>
                  <a:pt x="14343" y="3412"/>
                </a:lnTo>
                <a:lnTo>
                  <a:pt x="14197" y="3449"/>
                </a:lnTo>
                <a:lnTo>
                  <a:pt x="13940" y="3522"/>
                </a:lnTo>
                <a:lnTo>
                  <a:pt x="13426" y="3742"/>
                </a:lnTo>
                <a:lnTo>
                  <a:pt x="13280" y="3815"/>
                </a:lnTo>
                <a:lnTo>
                  <a:pt x="13133" y="3852"/>
                </a:lnTo>
                <a:lnTo>
                  <a:pt x="12986" y="3852"/>
                </a:lnTo>
                <a:lnTo>
                  <a:pt x="12839" y="3779"/>
                </a:lnTo>
                <a:lnTo>
                  <a:pt x="12766" y="3669"/>
                </a:lnTo>
                <a:lnTo>
                  <a:pt x="12729" y="3559"/>
                </a:lnTo>
                <a:lnTo>
                  <a:pt x="12656" y="3339"/>
                </a:lnTo>
                <a:lnTo>
                  <a:pt x="12656" y="3118"/>
                </a:lnTo>
                <a:lnTo>
                  <a:pt x="12729" y="2898"/>
                </a:lnTo>
                <a:lnTo>
                  <a:pt x="12839" y="2715"/>
                </a:lnTo>
                <a:lnTo>
                  <a:pt x="12986" y="2532"/>
                </a:lnTo>
                <a:lnTo>
                  <a:pt x="13133" y="2458"/>
                </a:lnTo>
                <a:lnTo>
                  <a:pt x="13280" y="2422"/>
                </a:lnTo>
                <a:lnTo>
                  <a:pt x="13610" y="2385"/>
                </a:lnTo>
                <a:lnTo>
                  <a:pt x="13940" y="2348"/>
                </a:lnTo>
                <a:lnTo>
                  <a:pt x="14307" y="2348"/>
                </a:lnTo>
                <a:lnTo>
                  <a:pt x="14307" y="2311"/>
                </a:lnTo>
                <a:lnTo>
                  <a:pt x="14307" y="2275"/>
                </a:lnTo>
                <a:lnTo>
                  <a:pt x="14307" y="2238"/>
                </a:lnTo>
                <a:lnTo>
                  <a:pt x="14123" y="2128"/>
                </a:lnTo>
                <a:lnTo>
                  <a:pt x="13903" y="2055"/>
                </a:lnTo>
                <a:lnTo>
                  <a:pt x="13720" y="1981"/>
                </a:lnTo>
                <a:lnTo>
                  <a:pt x="13500" y="1945"/>
                </a:lnTo>
                <a:close/>
                <a:moveTo>
                  <a:pt x="6787" y="4182"/>
                </a:moveTo>
                <a:lnTo>
                  <a:pt x="6347" y="4292"/>
                </a:lnTo>
                <a:lnTo>
                  <a:pt x="5907" y="4366"/>
                </a:lnTo>
                <a:lnTo>
                  <a:pt x="5466" y="4439"/>
                </a:lnTo>
                <a:lnTo>
                  <a:pt x="5063" y="4549"/>
                </a:lnTo>
                <a:lnTo>
                  <a:pt x="4990" y="4622"/>
                </a:lnTo>
                <a:lnTo>
                  <a:pt x="4953" y="4696"/>
                </a:lnTo>
                <a:lnTo>
                  <a:pt x="4953" y="4806"/>
                </a:lnTo>
                <a:lnTo>
                  <a:pt x="5063" y="4843"/>
                </a:lnTo>
                <a:lnTo>
                  <a:pt x="5283" y="4879"/>
                </a:lnTo>
                <a:lnTo>
                  <a:pt x="5980" y="4879"/>
                </a:lnTo>
                <a:lnTo>
                  <a:pt x="6457" y="4769"/>
                </a:lnTo>
                <a:lnTo>
                  <a:pt x="6897" y="4659"/>
                </a:lnTo>
                <a:lnTo>
                  <a:pt x="6970" y="4622"/>
                </a:lnTo>
                <a:lnTo>
                  <a:pt x="7044" y="4586"/>
                </a:lnTo>
                <a:lnTo>
                  <a:pt x="7080" y="4512"/>
                </a:lnTo>
                <a:lnTo>
                  <a:pt x="7117" y="4439"/>
                </a:lnTo>
                <a:lnTo>
                  <a:pt x="7080" y="4292"/>
                </a:lnTo>
                <a:lnTo>
                  <a:pt x="7007" y="4219"/>
                </a:lnTo>
                <a:lnTo>
                  <a:pt x="6934" y="4182"/>
                </a:lnTo>
                <a:close/>
                <a:moveTo>
                  <a:pt x="11079" y="2055"/>
                </a:moveTo>
                <a:lnTo>
                  <a:pt x="10785" y="2091"/>
                </a:lnTo>
                <a:lnTo>
                  <a:pt x="10565" y="2165"/>
                </a:lnTo>
                <a:lnTo>
                  <a:pt x="10382" y="2311"/>
                </a:lnTo>
                <a:lnTo>
                  <a:pt x="10235" y="2495"/>
                </a:lnTo>
                <a:lnTo>
                  <a:pt x="10198" y="2385"/>
                </a:lnTo>
                <a:lnTo>
                  <a:pt x="10088" y="2348"/>
                </a:lnTo>
                <a:lnTo>
                  <a:pt x="9942" y="2311"/>
                </a:lnTo>
                <a:lnTo>
                  <a:pt x="9611" y="2311"/>
                </a:lnTo>
                <a:lnTo>
                  <a:pt x="9501" y="2348"/>
                </a:lnTo>
                <a:lnTo>
                  <a:pt x="9208" y="2495"/>
                </a:lnTo>
                <a:lnTo>
                  <a:pt x="8988" y="2678"/>
                </a:lnTo>
                <a:lnTo>
                  <a:pt x="8951" y="2568"/>
                </a:lnTo>
                <a:lnTo>
                  <a:pt x="8915" y="2532"/>
                </a:lnTo>
                <a:lnTo>
                  <a:pt x="8878" y="2532"/>
                </a:lnTo>
                <a:lnTo>
                  <a:pt x="8804" y="2568"/>
                </a:lnTo>
                <a:lnTo>
                  <a:pt x="8731" y="2752"/>
                </a:lnTo>
                <a:lnTo>
                  <a:pt x="8658" y="2935"/>
                </a:lnTo>
                <a:lnTo>
                  <a:pt x="8621" y="3339"/>
                </a:lnTo>
                <a:lnTo>
                  <a:pt x="8584" y="3705"/>
                </a:lnTo>
                <a:lnTo>
                  <a:pt x="8621" y="4072"/>
                </a:lnTo>
                <a:lnTo>
                  <a:pt x="8694" y="4439"/>
                </a:lnTo>
                <a:lnTo>
                  <a:pt x="8768" y="4806"/>
                </a:lnTo>
                <a:lnTo>
                  <a:pt x="8804" y="4879"/>
                </a:lnTo>
                <a:lnTo>
                  <a:pt x="8878" y="4953"/>
                </a:lnTo>
                <a:lnTo>
                  <a:pt x="8951" y="4989"/>
                </a:lnTo>
                <a:lnTo>
                  <a:pt x="9061" y="4953"/>
                </a:lnTo>
                <a:lnTo>
                  <a:pt x="9135" y="4916"/>
                </a:lnTo>
                <a:lnTo>
                  <a:pt x="9208" y="4879"/>
                </a:lnTo>
                <a:lnTo>
                  <a:pt x="9245" y="4769"/>
                </a:lnTo>
                <a:lnTo>
                  <a:pt x="9208" y="4659"/>
                </a:lnTo>
                <a:lnTo>
                  <a:pt x="9135" y="4182"/>
                </a:lnTo>
                <a:lnTo>
                  <a:pt x="9098" y="3669"/>
                </a:lnTo>
                <a:lnTo>
                  <a:pt x="9135" y="3339"/>
                </a:lnTo>
                <a:lnTo>
                  <a:pt x="9208" y="3118"/>
                </a:lnTo>
                <a:lnTo>
                  <a:pt x="9391" y="2972"/>
                </a:lnTo>
                <a:lnTo>
                  <a:pt x="9575" y="2825"/>
                </a:lnTo>
                <a:lnTo>
                  <a:pt x="9795" y="2788"/>
                </a:lnTo>
                <a:lnTo>
                  <a:pt x="9868" y="4072"/>
                </a:lnTo>
                <a:lnTo>
                  <a:pt x="9905" y="4146"/>
                </a:lnTo>
                <a:lnTo>
                  <a:pt x="9942" y="4219"/>
                </a:lnTo>
                <a:lnTo>
                  <a:pt x="10015" y="4292"/>
                </a:lnTo>
                <a:lnTo>
                  <a:pt x="10125" y="4292"/>
                </a:lnTo>
                <a:lnTo>
                  <a:pt x="10198" y="4329"/>
                </a:lnTo>
                <a:lnTo>
                  <a:pt x="10272" y="4292"/>
                </a:lnTo>
                <a:lnTo>
                  <a:pt x="10308" y="4219"/>
                </a:lnTo>
                <a:lnTo>
                  <a:pt x="10345" y="4146"/>
                </a:lnTo>
                <a:lnTo>
                  <a:pt x="10455" y="3559"/>
                </a:lnTo>
                <a:lnTo>
                  <a:pt x="10565" y="3008"/>
                </a:lnTo>
                <a:lnTo>
                  <a:pt x="10602" y="2862"/>
                </a:lnTo>
                <a:lnTo>
                  <a:pt x="10675" y="2752"/>
                </a:lnTo>
                <a:lnTo>
                  <a:pt x="10785" y="2642"/>
                </a:lnTo>
                <a:lnTo>
                  <a:pt x="10895" y="2568"/>
                </a:lnTo>
                <a:lnTo>
                  <a:pt x="11079" y="2568"/>
                </a:lnTo>
                <a:lnTo>
                  <a:pt x="11115" y="2642"/>
                </a:lnTo>
                <a:lnTo>
                  <a:pt x="11115" y="2752"/>
                </a:lnTo>
                <a:lnTo>
                  <a:pt x="11115" y="2862"/>
                </a:lnTo>
                <a:lnTo>
                  <a:pt x="11189" y="3449"/>
                </a:lnTo>
                <a:lnTo>
                  <a:pt x="11299" y="4036"/>
                </a:lnTo>
                <a:lnTo>
                  <a:pt x="11372" y="4256"/>
                </a:lnTo>
                <a:lnTo>
                  <a:pt x="11446" y="4512"/>
                </a:lnTo>
                <a:lnTo>
                  <a:pt x="11556" y="4732"/>
                </a:lnTo>
                <a:lnTo>
                  <a:pt x="11629" y="4806"/>
                </a:lnTo>
                <a:lnTo>
                  <a:pt x="11739" y="4843"/>
                </a:lnTo>
                <a:lnTo>
                  <a:pt x="11849" y="4843"/>
                </a:lnTo>
                <a:lnTo>
                  <a:pt x="11922" y="4806"/>
                </a:lnTo>
                <a:lnTo>
                  <a:pt x="11996" y="4769"/>
                </a:lnTo>
                <a:lnTo>
                  <a:pt x="12032" y="4696"/>
                </a:lnTo>
                <a:lnTo>
                  <a:pt x="12069" y="4586"/>
                </a:lnTo>
                <a:lnTo>
                  <a:pt x="11996" y="4476"/>
                </a:lnTo>
                <a:lnTo>
                  <a:pt x="11922" y="4402"/>
                </a:lnTo>
                <a:lnTo>
                  <a:pt x="11886" y="4256"/>
                </a:lnTo>
                <a:lnTo>
                  <a:pt x="11812" y="4072"/>
                </a:lnTo>
                <a:lnTo>
                  <a:pt x="11776" y="3779"/>
                </a:lnTo>
                <a:lnTo>
                  <a:pt x="11666" y="3339"/>
                </a:lnTo>
                <a:lnTo>
                  <a:pt x="11629" y="2862"/>
                </a:lnTo>
                <a:lnTo>
                  <a:pt x="11629" y="2532"/>
                </a:lnTo>
                <a:lnTo>
                  <a:pt x="11592" y="2385"/>
                </a:lnTo>
                <a:lnTo>
                  <a:pt x="11482" y="2275"/>
                </a:lnTo>
                <a:lnTo>
                  <a:pt x="11299" y="2128"/>
                </a:lnTo>
                <a:lnTo>
                  <a:pt x="11189" y="2091"/>
                </a:lnTo>
                <a:lnTo>
                  <a:pt x="11079" y="2055"/>
                </a:lnTo>
                <a:close/>
                <a:moveTo>
                  <a:pt x="2715" y="1138"/>
                </a:moveTo>
                <a:lnTo>
                  <a:pt x="2569" y="1174"/>
                </a:lnTo>
                <a:lnTo>
                  <a:pt x="2422" y="1284"/>
                </a:lnTo>
                <a:lnTo>
                  <a:pt x="2385" y="1358"/>
                </a:lnTo>
                <a:lnTo>
                  <a:pt x="2165" y="1284"/>
                </a:lnTo>
                <a:lnTo>
                  <a:pt x="1762" y="1284"/>
                </a:lnTo>
                <a:lnTo>
                  <a:pt x="1542" y="1358"/>
                </a:lnTo>
                <a:lnTo>
                  <a:pt x="771" y="1504"/>
                </a:lnTo>
                <a:lnTo>
                  <a:pt x="368" y="1651"/>
                </a:lnTo>
                <a:lnTo>
                  <a:pt x="184" y="1725"/>
                </a:lnTo>
                <a:lnTo>
                  <a:pt x="38" y="1835"/>
                </a:lnTo>
                <a:lnTo>
                  <a:pt x="1" y="1908"/>
                </a:lnTo>
                <a:lnTo>
                  <a:pt x="1" y="1981"/>
                </a:lnTo>
                <a:lnTo>
                  <a:pt x="38" y="2018"/>
                </a:lnTo>
                <a:lnTo>
                  <a:pt x="111" y="2055"/>
                </a:lnTo>
                <a:lnTo>
                  <a:pt x="74" y="2348"/>
                </a:lnTo>
                <a:lnTo>
                  <a:pt x="74" y="2642"/>
                </a:lnTo>
                <a:lnTo>
                  <a:pt x="74" y="3705"/>
                </a:lnTo>
                <a:lnTo>
                  <a:pt x="111" y="4843"/>
                </a:lnTo>
                <a:lnTo>
                  <a:pt x="148" y="5980"/>
                </a:lnTo>
                <a:lnTo>
                  <a:pt x="184" y="6090"/>
                </a:lnTo>
                <a:lnTo>
                  <a:pt x="294" y="6200"/>
                </a:lnTo>
                <a:lnTo>
                  <a:pt x="404" y="6236"/>
                </a:lnTo>
                <a:lnTo>
                  <a:pt x="514" y="6200"/>
                </a:lnTo>
                <a:lnTo>
                  <a:pt x="624" y="6236"/>
                </a:lnTo>
                <a:lnTo>
                  <a:pt x="845" y="6273"/>
                </a:lnTo>
                <a:lnTo>
                  <a:pt x="1028" y="6236"/>
                </a:lnTo>
                <a:lnTo>
                  <a:pt x="1395" y="6163"/>
                </a:lnTo>
                <a:lnTo>
                  <a:pt x="2385" y="5980"/>
                </a:lnTo>
                <a:lnTo>
                  <a:pt x="2605" y="5943"/>
                </a:lnTo>
                <a:lnTo>
                  <a:pt x="2752" y="5906"/>
                </a:lnTo>
                <a:lnTo>
                  <a:pt x="2899" y="5833"/>
                </a:lnTo>
                <a:lnTo>
                  <a:pt x="2972" y="5686"/>
                </a:lnTo>
                <a:lnTo>
                  <a:pt x="2972" y="5576"/>
                </a:lnTo>
                <a:lnTo>
                  <a:pt x="2935" y="5503"/>
                </a:lnTo>
                <a:lnTo>
                  <a:pt x="2825" y="5429"/>
                </a:lnTo>
                <a:lnTo>
                  <a:pt x="2679" y="5393"/>
                </a:lnTo>
                <a:lnTo>
                  <a:pt x="2532" y="5393"/>
                </a:lnTo>
                <a:lnTo>
                  <a:pt x="2385" y="5429"/>
                </a:lnTo>
                <a:lnTo>
                  <a:pt x="2055" y="5503"/>
                </a:lnTo>
                <a:lnTo>
                  <a:pt x="1762" y="5576"/>
                </a:lnTo>
                <a:lnTo>
                  <a:pt x="1028" y="5723"/>
                </a:lnTo>
                <a:lnTo>
                  <a:pt x="698" y="5796"/>
                </a:lnTo>
                <a:lnTo>
                  <a:pt x="661" y="4953"/>
                </a:lnTo>
                <a:lnTo>
                  <a:pt x="624" y="4109"/>
                </a:lnTo>
                <a:lnTo>
                  <a:pt x="845" y="4109"/>
                </a:lnTo>
                <a:lnTo>
                  <a:pt x="1028" y="4072"/>
                </a:lnTo>
                <a:lnTo>
                  <a:pt x="1431" y="3962"/>
                </a:lnTo>
                <a:lnTo>
                  <a:pt x="2459" y="3742"/>
                </a:lnTo>
                <a:lnTo>
                  <a:pt x="2495" y="3779"/>
                </a:lnTo>
                <a:lnTo>
                  <a:pt x="2605" y="3779"/>
                </a:lnTo>
                <a:lnTo>
                  <a:pt x="2679" y="3742"/>
                </a:lnTo>
                <a:lnTo>
                  <a:pt x="2752" y="3705"/>
                </a:lnTo>
                <a:lnTo>
                  <a:pt x="2789" y="3669"/>
                </a:lnTo>
                <a:lnTo>
                  <a:pt x="2862" y="3559"/>
                </a:lnTo>
                <a:lnTo>
                  <a:pt x="2899" y="3485"/>
                </a:lnTo>
                <a:lnTo>
                  <a:pt x="2899" y="3412"/>
                </a:lnTo>
                <a:lnTo>
                  <a:pt x="2862" y="3339"/>
                </a:lnTo>
                <a:lnTo>
                  <a:pt x="2825" y="3265"/>
                </a:lnTo>
                <a:lnTo>
                  <a:pt x="2715" y="3155"/>
                </a:lnTo>
                <a:lnTo>
                  <a:pt x="2532" y="3155"/>
                </a:lnTo>
                <a:lnTo>
                  <a:pt x="1431" y="3449"/>
                </a:lnTo>
                <a:lnTo>
                  <a:pt x="1028" y="3522"/>
                </a:lnTo>
                <a:lnTo>
                  <a:pt x="808" y="3595"/>
                </a:lnTo>
                <a:lnTo>
                  <a:pt x="624" y="3632"/>
                </a:lnTo>
                <a:lnTo>
                  <a:pt x="588" y="2788"/>
                </a:lnTo>
                <a:lnTo>
                  <a:pt x="588" y="2458"/>
                </a:lnTo>
                <a:lnTo>
                  <a:pt x="551" y="2091"/>
                </a:lnTo>
                <a:lnTo>
                  <a:pt x="1065" y="1981"/>
                </a:lnTo>
                <a:lnTo>
                  <a:pt x="1615" y="1835"/>
                </a:lnTo>
                <a:lnTo>
                  <a:pt x="1798" y="1798"/>
                </a:lnTo>
                <a:lnTo>
                  <a:pt x="2055" y="1798"/>
                </a:lnTo>
                <a:lnTo>
                  <a:pt x="2165" y="1871"/>
                </a:lnTo>
                <a:lnTo>
                  <a:pt x="2238" y="1908"/>
                </a:lnTo>
                <a:lnTo>
                  <a:pt x="2312" y="1945"/>
                </a:lnTo>
                <a:lnTo>
                  <a:pt x="2422" y="1945"/>
                </a:lnTo>
                <a:lnTo>
                  <a:pt x="2495" y="1908"/>
                </a:lnTo>
                <a:lnTo>
                  <a:pt x="3009" y="1651"/>
                </a:lnTo>
                <a:lnTo>
                  <a:pt x="3082" y="1615"/>
                </a:lnTo>
                <a:lnTo>
                  <a:pt x="3119" y="1578"/>
                </a:lnTo>
                <a:lnTo>
                  <a:pt x="3156" y="1431"/>
                </a:lnTo>
                <a:lnTo>
                  <a:pt x="3119" y="1284"/>
                </a:lnTo>
                <a:lnTo>
                  <a:pt x="3082" y="1248"/>
                </a:lnTo>
                <a:lnTo>
                  <a:pt x="3009" y="1174"/>
                </a:lnTo>
                <a:lnTo>
                  <a:pt x="2862" y="1138"/>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07" name="Shape 207"/>
          <p:cNvSpPr/>
          <p:nvPr/>
        </p:nvSpPr>
        <p:spPr>
          <a:xfrm>
            <a:off x="10736763" y="6433681"/>
            <a:ext cx="786656" cy="552172"/>
          </a:xfrm>
          <a:custGeom>
            <a:avLst/>
            <a:gdLst/>
            <a:ahLst/>
            <a:cxnLst/>
            <a:rect l="0" t="0" r="0" b="0"/>
            <a:pathLst>
              <a:path w="20800" h="14600" extrusionOk="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08" name="Shape 208"/>
          <p:cNvSpPr/>
          <p:nvPr/>
        </p:nvSpPr>
        <p:spPr>
          <a:xfrm>
            <a:off x="10736769" y="5372369"/>
            <a:ext cx="517491" cy="545251"/>
          </a:xfrm>
          <a:custGeom>
            <a:avLst/>
            <a:gdLst/>
            <a:ahLst/>
            <a:cxnLst/>
            <a:rect l="0" t="0" r="0" b="0"/>
            <a:pathLst>
              <a:path w="13683" h="14417" extrusionOk="0">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09" name="Shape 209"/>
          <p:cNvSpPr/>
          <p:nvPr/>
        </p:nvSpPr>
        <p:spPr>
          <a:xfrm>
            <a:off x="9312764" y="6600511"/>
            <a:ext cx="396808" cy="281645"/>
          </a:xfrm>
          <a:custGeom>
            <a:avLst/>
            <a:gdLst/>
            <a:ahLst/>
            <a:cxnLst/>
            <a:rect l="0" t="0" r="0" b="0"/>
            <a:pathLst>
              <a:path w="10492" h="7447" extrusionOk="0">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10" name="Shape 210"/>
          <p:cNvSpPr/>
          <p:nvPr/>
        </p:nvSpPr>
        <p:spPr>
          <a:xfrm>
            <a:off x="11666301" y="6600167"/>
            <a:ext cx="384327" cy="245603"/>
          </a:xfrm>
          <a:custGeom>
            <a:avLst/>
            <a:gdLst/>
            <a:ahLst/>
            <a:cxnLst/>
            <a:rect l="0" t="0" r="0" b="0"/>
            <a:pathLst>
              <a:path w="10162" h="6494" extrusionOk="0">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11" name="Shape 211"/>
          <p:cNvSpPr/>
          <p:nvPr/>
        </p:nvSpPr>
        <p:spPr>
          <a:xfrm>
            <a:off x="8214287" y="6373645"/>
            <a:ext cx="431488" cy="428728"/>
          </a:xfrm>
          <a:custGeom>
            <a:avLst/>
            <a:gdLst/>
            <a:ahLst/>
            <a:cxnLst/>
            <a:rect l="0" t="0" r="0" b="0"/>
            <a:pathLst>
              <a:path w="11409" h="11336" extrusionOk="0">
                <a:moveTo>
                  <a:pt x="5173" y="4219"/>
                </a:moveTo>
                <a:lnTo>
                  <a:pt x="5136" y="4256"/>
                </a:lnTo>
                <a:lnTo>
                  <a:pt x="5100" y="4292"/>
                </a:lnTo>
                <a:lnTo>
                  <a:pt x="4990" y="4366"/>
                </a:lnTo>
                <a:lnTo>
                  <a:pt x="4916" y="4476"/>
                </a:lnTo>
                <a:lnTo>
                  <a:pt x="4916" y="4512"/>
                </a:lnTo>
                <a:lnTo>
                  <a:pt x="4843" y="4659"/>
                </a:lnTo>
                <a:lnTo>
                  <a:pt x="4843" y="4769"/>
                </a:lnTo>
                <a:lnTo>
                  <a:pt x="4880" y="4843"/>
                </a:lnTo>
                <a:lnTo>
                  <a:pt x="4990" y="4916"/>
                </a:lnTo>
                <a:lnTo>
                  <a:pt x="5100" y="4989"/>
                </a:lnTo>
                <a:lnTo>
                  <a:pt x="5283" y="4989"/>
                </a:lnTo>
                <a:lnTo>
                  <a:pt x="5430" y="4916"/>
                </a:lnTo>
                <a:lnTo>
                  <a:pt x="5540" y="4769"/>
                </a:lnTo>
                <a:lnTo>
                  <a:pt x="5577" y="4696"/>
                </a:lnTo>
                <a:lnTo>
                  <a:pt x="5613" y="4623"/>
                </a:lnTo>
                <a:lnTo>
                  <a:pt x="5577" y="4549"/>
                </a:lnTo>
                <a:lnTo>
                  <a:pt x="5577" y="4476"/>
                </a:lnTo>
                <a:lnTo>
                  <a:pt x="5430" y="4402"/>
                </a:lnTo>
                <a:lnTo>
                  <a:pt x="5320" y="4366"/>
                </a:lnTo>
                <a:lnTo>
                  <a:pt x="5320" y="4292"/>
                </a:lnTo>
                <a:lnTo>
                  <a:pt x="5246" y="4256"/>
                </a:lnTo>
                <a:lnTo>
                  <a:pt x="5173" y="4219"/>
                </a:lnTo>
                <a:close/>
                <a:moveTo>
                  <a:pt x="5980" y="6016"/>
                </a:moveTo>
                <a:lnTo>
                  <a:pt x="6017" y="6053"/>
                </a:lnTo>
                <a:lnTo>
                  <a:pt x="6053" y="6126"/>
                </a:lnTo>
                <a:lnTo>
                  <a:pt x="6053" y="6200"/>
                </a:lnTo>
                <a:lnTo>
                  <a:pt x="5907" y="6237"/>
                </a:lnTo>
                <a:lnTo>
                  <a:pt x="5943" y="6090"/>
                </a:lnTo>
                <a:lnTo>
                  <a:pt x="5980" y="6016"/>
                </a:lnTo>
                <a:close/>
                <a:moveTo>
                  <a:pt x="5833" y="5613"/>
                </a:moveTo>
                <a:lnTo>
                  <a:pt x="5723" y="5650"/>
                </a:lnTo>
                <a:lnTo>
                  <a:pt x="5650" y="5723"/>
                </a:lnTo>
                <a:lnTo>
                  <a:pt x="5613" y="5796"/>
                </a:lnTo>
                <a:lnTo>
                  <a:pt x="5613" y="5870"/>
                </a:lnTo>
                <a:lnTo>
                  <a:pt x="5687" y="5943"/>
                </a:lnTo>
                <a:lnTo>
                  <a:pt x="5577" y="6163"/>
                </a:lnTo>
                <a:lnTo>
                  <a:pt x="5540" y="6420"/>
                </a:lnTo>
                <a:lnTo>
                  <a:pt x="5577" y="6530"/>
                </a:lnTo>
                <a:lnTo>
                  <a:pt x="5687" y="6567"/>
                </a:lnTo>
                <a:lnTo>
                  <a:pt x="5833" y="6603"/>
                </a:lnTo>
                <a:lnTo>
                  <a:pt x="5980" y="6603"/>
                </a:lnTo>
                <a:lnTo>
                  <a:pt x="6090" y="6567"/>
                </a:lnTo>
                <a:lnTo>
                  <a:pt x="6237" y="6530"/>
                </a:lnTo>
                <a:lnTo>
                  <a:pt x="6347" y="6457"/>
                </a:lnTo>
                <a:lnTo>
                  <a:pt x="6420" y="6347"/>
                </a:lnTo>
                <a:lnTo>
                  <a:pt x="6457" y="6200"/>
                </a:lnTo>
                <a:lnTo>
                  <a:pt x="6457" y="6053"/>
                </a:lnTo>
                <a:lnTo>
                  <a:pt x="6420" y="5943"/>
                </a:lnTo>
                <a:lnTo>
                  <a:pt x="6347" y="5833"/>
                </a:lnTo>
                <a:lnTo>
                  <a:pt x="6274" y="5760"/>
                </a:lnTo>
                <a:lnTo>
                  <a:pt x="6163" y="5686"/>
                </a:lnTo>
                <a:lnTo>
                  <a:pt x="6053" y="5650"/>
                </a:lnTo>
                <a:lnTo>
                  <a:pt x="5943" y="5613"/>
                </a:lnTo>
                <a:close/>
                <a:moveTo>
                  <a:pt x="3926" y="441"/>
                </a:moveTo>
                <a:lnTo>
                  <a:pt x="4623" y="478"/>
                </a:lnTo>
                <a:lnTo>
                  <a:pt x="5356" y="478"/>
                </a:lnTo>
                <a:lnTo>
                  <a:pt x="6824" y="551"/>
                </a:lnTo>
                <a:lnTo>
                  <a:pt x="7631" y="551"/>
                </a:lnTo>
                <a:lnTo>
                  <a:pt x="7704" y="734"/>
                </a:lnTo>
                <a:lnTo>
                  <a:pt x="7777" y="1064"/>
                </a:lnTo>
                <a:lnTo>
                  <a:pt x="7521" y="1174"/>
                </a:lnTo>
                <a:lnTo>
                  <a:pt x="7191" y="1211"/>
                </a:lnTo>
                <a:lnTo>
                  <a:pt x="7044" y="1211"/>
                </a:lnTo>
                <a:lnTo>
                  <a:pt x="6860" y="1174"/>
                </a:lnTo>
                <a:lnTo>
                  <a:pt x="6714" y="1174"/>
                </a:lnTo>
                <a:lnTo>
                  <a:pt x="6530" y="1211"/>
                </a:lnTo>
                <a:lnTo>
                  <a:pt x="6494" y="1248"/>
                </a:lnTo>
                <a:lnTo>
                  <a:pt x="6457" y="1321"/>
                </a:lnTo>
                <a:lnTo>
                  <a:pt x="6420" y="1395"/>
                </a:lnTo>
                <a:lnTo>
                  <a:pt x="6457" y="1468"/>
                </a:lnTo>
                <a:lnTo>
                  <a:pt x="6457" y="1505"/>
                </a:lnTo>
                <a:lnTo>
                  <a:pt x="6494" y="1578"/>
                </a:lnTo>
                <a:lnTo>
                  <a:pt x="6567" y="1651"/>
                </a:lnTo>
                <a:lnTo>
                  <a:pt x="6567" y="1871"/>
                </a:lnTo>
                <a:lnTo>
                  <a:pt x="6567" y="2092"/>
                </a:lnTo>
                <a:lnTo>
                  <a:pt x="6640" y="2642"/>
                </a:lnTo>
                <a:lnTo>
                  <a:pt x="6677" y="3192"/>
                </a:lnTo>
                <a:lnTo>
                  <a:pt x="6714" y="3632"/>
                </a:lnTo>
                <a:lnTo>
                  <a:pt x="6714" y="4072"/>
                </a:lnTo>
                <a:lnTo>
                  <a:pt x="6677" y="4586"/>
                </a:lnTo>
                <a:lnTo>
                  <a:pt x="6640" y="4843"/>
                </a:lnTo>
                <a:lnTo>
                  <a:pt x="6640" y="5099"/>
                </a:lnTo>
                <a:lnTo>
                  <a:pt x="6677" y="5246"/>
                </a:lnTo>
                <a:lnTo>
                  <a:pt x="6640" y="5319"/>
                </a:lnTo>
                <a:lnTo>
                  <a:pt x="6640" y="5393"/>
                </a:lnTo>
                <a:lnTo>
                  <a:pt x="6640" y="5466"/>
                </a:lnTo>
                <a:lnTo>
                  <a:pt x="6714" y="5540"/>
                </a:lnTo>
                <a:lnTo>
                  <a:pt x="7117" y="5796"/>
                </a:lnTo>
                <a:lnTo>
                  <a:pt x="7484" y="6016"/>
                </a:lnTo>
                <a:lnTo>
                  <a:pt x="7851" y="6310"/>
                </a:lnTo>
                <a:lnTo>
                  <a:pt x="8218" y="6640"/>
                </a:lnTo>
                <a:lnTo>
                  <a:pt x="8915" y="7300"/>
                </a:lnTo>
                <a:lnTo>
                  <a:pt x="8621" y="7337"/>
                </a:lnTo>
                <a:lnTo>
                  <a:pt x="8328" y="7300"/>
                </a:lnTo>
                <a:lnTo>
                  <a:pt x="8108" y="7227"/>
                </a:lnTo>
                <a:lnTo>
                  <a:pt x="7887" y="7154"/>
                </a:lnTo>
                <a:lnTo>
                  <a:pt x="7484" y="6933"/>
                </a:lnTo>
                <a:lnTo>
                  <a:pt x="7117" y="6823"/>
                </a:lnTo>
                <a:lnTo>
                  <a:pt x="6750" y="6787"/>
                </a:lnTo>
                <a:lnTo>
                  <a:pt x="6384" y="6823"/>
                </a:lnTo>
                <a:lnTo>
                  <a:pt x="5980" y="6933"/>
                </a:lnTo>
                <a:lnTo>
                  <a:pt x="5577" y="7044"/>
                </a:lnTo>
                <a:lnTo>
                  <a:pt x="5210" y="7227"/>
                </a:lnTo>
                <a:lnTo>
                  <a:pt x="4843" y="7374"/>
                </a:lnTo>
                <a:lnTo>
                  <a:pt x="4439" y="7520"/>
                </a:lnTo>
                <a:lnTo>
                  <a:pt x="4109" y="7557"/>
                </a:lnTo>
                <a:lnTo>
                  <a:pt x="3816" y="7594"/>
                </a:lnTo>
                <a:lnTo>
                  <a:pt x="3889" y="7557"/>
                </a:lnTo>
                <a:lnTo>
                  <a:pt x="3926" y="7484"/>
                </a:lnTo>
                <a:lnTo>
                  <a:pt x="3926" y="7374"/>
                </a:lnTo>
                <a:lnTo>
                  <a:pt x="3926" y="7300"/>
                </a:lnTo>
                <a:lnTo>
                  <a:pt x="3889" y="7227"/>
                </a:lnTo>
                <a:lnTo>
                  <a:pt x="3816" y="7190"/>
                </a:lnTo>
                <a:lnTo>
                  <a:pt x="2789" y="7190"/>
                </a:lnTo>
                <a:lnTo>
                  <a:pt x="2935" y="7044"/>
                </a:lnTo>
                <a:lnTo>
                  <a:pt x="3266" y="6677"/>
                </a:lnTo>
                <a:lnTo>
                  <a:pt x="3559" y="6713"/>
                </a:lnTo>
                <a:lnTo>
                  <a:pt x="3853" y="6713"/>
                </a:lnTo>
                <a:lnTo>
                  <a:pt x="4403" y="6677"/>
                </a:lnTo>
                <a:lnTo>
                  <a:pt x="4549" y="6640"/>
                </a:lnTo>
                <a:lnTo>
                  <a:pt x="4623" y="6530"/>
                </a:lnTo>
                <a:lnTo>
                  <a:pt x="4623" y="6457"/>
                </a:lnTo>
                <a:lnTo>
                  <a:pt x="4586" y="6383"/>
                </a:lnTo>
                <a:lnTo>
                  <a:pt x="4513" y="6310"/>
                </a:lnTo>
                <a:lnTo>
                  <a:pt x="4403" y="6273"/>
                </a:lnTo>
                <a:lnTo>
                  <a:pt x="3669" y="6273"/>
                </a:lnTo>
                <a:lnTo>
                  <a:pt x="3926" y="6016"/>
                </a:lnTo>
                <a:lnTo>
                  <a:pt x="4183" y="5723"/>
                </a:lnTo>
                <a:lnTo>
                  <a:pt x="4293" y="5723"/>
                </a:lnTo>
                <a:lnTo>
                  <a:pt x="4366" y="5686"/>
                </a:lnTo>
                <a:lnTo>
                  <a:pt x="4439" y="5576"/>
                </a:lnTo>
                <a:lnTo>
                  <a:pt x="4476" y="5466"/>
                </a:lnTo>
                <a:lnTo>
                  <a:pt x="4403" y="3449"/>
                </a:lnTo>
                <a:lnTo>
                  <a:pt x="4366" y="2495"/>
                </a:lnTo>
                <a:lnTo>
                  <a:pt x="4329" y="2018"/>
                </a:lnTo>
                <a:lnTo>
                  <a:pt x="4293" y="1541"/>
                </a:lnTo>
                <a:lnTo>
                  <a:pt x="4256" y="1431"/>
                </a:lnTo>
                <a:lnTo>
                  <a:pt x="4549" y="1505"/>
                </a:lnTo>
                <a:lnTo>
                  <a:pt x="4953" y="1578"/>
                </a:lnTo>
                <a:lnTo>
                  <a:pt x="5173" y="1578"/>
                </a:lnTo>
                <a:lnTo>
                  <a:pt x="5356" y="1505"/>
                </a:lnTo>
                <a:lnTo>
                  <a:pt x="5393" y="1468"/>
                </a:lnTo>
                <a:lnTo>
                  <a:pt x="5430" y="1431"/>
                </a:lnTo>
                <a:lnTo>
                  <a:pt x="5430" y="1358"/>
                </a:lnTo>
                <a:lnTo>
                  <a:pt x="5393" y="1321"/>
                </a:lnTo>
                <a:lnTo>
                  <a:pt x="5246" y="1211"/>
                </a:lnTo>
                <a:lnTo>
                  <a:pt x="5063" y="1174"/>
                </a:lnTo>
                <a:lnTo>
                  <a:pt x="4733" y="1138"/>
                </a:lnTo>
                <a:lnTo>
                  <a:pt x="4219" y="1064"/>
                </a:lnTo>
                <a:lnTo>
                  <a:pt x="4183" y="1028"/>
                </a:lnTo>
                <a:lnTo>
                  <a:pt x="4146" y="991"/>
                </a:lnTo>
                <a:lnTo>
                  <a:pt x="3999" y="991"/>
                </a:lnTo>
                <a:lnTo>
                  <a:pt x="3853" y="1028"/>
                </a:lnTo>
                <a:lnTo>
                  <a:pt x="3706" y="1064"/>
                </a:lnTo>
                <a:lnTo>
                  <a:pt x="3596" y="1064"/>
                </a:lnTo>
                <a:lnTo>
                  <a:pt x="3522" y="1028"/>
                </a:lnTo>
                <a:lnTo>
                  <a:pt x="3486" y="991"/>
                </a:lnTo>
                <a:lnTo>
                  <a:pt x="3412" y="881"/>
                </a:lnTo>
                <a:lnTo>
                  <a:pt x="3412" y="771"/>
                </a:lnTo>
                <a:lnTo>
                  <a:pt x="3412" y="698"/>
                </a:lnTo>
                <a:lnTo>
                  <a:pt x="3486" y="624"/>
                </a:lnTo>
                <a:lnTo>
                  <a:pt x="3559" y="551"/>
                </a:lnTo>
                <a:lnTo>
                  <a:pt x="3742" y="478"/>
                </a:lnTo>
                <a:lnTo>
                  <a:pt x="3926" y="441"/>
                </a:lnTo>
                <a:close/>
                <a:moveTo>
                  <a:pt x="6090" y="8071"/>
                </a:moveTo>
                <a:lnTo>
                  <a:pt x="6127" y="8144"/>
                </a:lnTo>
                <a:lnTo>
                  <a:pt x="6127" y="8217"/>
                </a:lnTo>
                <a:lnTo>
                  <a:pt x="6090" y="8291"/>
                </a:lnTo>
                <a:lnTo>
                  <a:pt x="6053" y="8364"/>
                </a:lnTo>
                <a:lnTo>
                  <a:pt x="5980" y="8401"/>
                </a:lnTo>
                <a:lnTo>
                  <a:pt x="5907" y="8401"/>
                </a:lnTo>
                <a:lnTo>
                  <a:pt x="5833" y="8364"/>
                </a:lnTo>
                <a:lnTo>
                  <a:pt x="5760" y="8291"/>
                </a:lnTo>
                <a:lnTo>
                  <a:pt x="5760" y="8181"/>
                </a:lnTo>
                <a:lnTo>
                  <a:pt x="5833" y="8144"/>
                </a:lnTo>
                <a:lnTo>
                  <a:pt x="5943" y="8071"/>
                </a:lnTo>
                <a:lnTo>
                  <a:pt x="6017" y="8107"/>
                </a:lnTo>
                <a:lnTo>
                  <a:pt x="6053" y="8107"/>
                </a:lnTo>
                <a:lnTo>
                  <a:pt x="6090" y="8071"/>
                </a:lnTo>
                <a:close/>
                <a:moveTo>
                  <a:pt x="5907" y="7630"/>
                </a:moveTo>
                <a:lnTo>
                  <a:pt x="5797" y="7667"/>
                </a:lnTo>
                <a:lnTo>
                  <a:pt x="5687" y="7704"/>
                </a:lnTo>
                <a:lnTo>
                  <a:pt x="5577" y="7777"/>
                </a:lnTo>
                <a:lnTo>
                  <a:pt x="5467" y="7887"/>
                </a:lnTo>
                <a:lnTo>
                  <a:pt x="5467" y="7924"/>
                </a:lnTo>
                <a:lnTo>
                  <a:pt x="5430" y="7997"/>
                </a:lnTo>
                <a:lnTo>
                  <a:pt x="5503" y="8071"/>
                </a:lnTo>
                <a:lnTo>
                  <a:pt x="5430" y="8217"/>
                </a:lnTo>
                <a:lnTo>
                  <a:pt x="5430" y="8364"/>
                </a:lnTo>
                <a:lnTo>
                  <a:pt x="5467" y="8474"/>
                </a:lnTo>
                <a:lnTo>
                  <a:pt x="5540" y="8584"/>
                </a:lnTo>
                <a:lnTo>
                  <a:pt x="5650" y="8694"/>
                </a:lnTo>
                <a:lnTo>
                  <a:pt x="5797" y="8731"/>
                </a:lnTo>
                <a:lnTo>
                  <a:pt x="5907" y="8768"/>
                </a:lnTo>
                <a:lnTo>
                  <a:pt x="6053" y="8768"/>
                </a:lnTo>
                <a:lnTo>
                  <a:pt x="6200" y="8731"/>
                </a:lnTo>
                <a:lnTo>
                  <a:pt x="6310" y="8658"/>
                </a:lnTo>
                <a:lnTo>
                  <a:pt x="6384" y="8584"/>
                </a:lnTo>
                <a:lnTo>
                  <a:pt x="6457" y="8474"/>
                </a:lnTo>
                <a:lnTo>
                  <a:pt x="6494" y="8327"/>
                </a:lnTo>
                <a:lnTo>
                  <a:pt x="6494" y="8217"/>
                </a:lnTo>
                <a:lnTo>
                  <a:pt x="6494" y="8071"/>
                </a:lnTo>
                <a:lnTo>
                  <a:pt x="6457" y="7961"/>
                </a:lnTo>
                <a:lnTo>
                  <a:pt x="6384" y="7851"/>
                </a:lnTo>
                <a:lnTo>
                  <a:pt x="6310" y="7777"/>
                </a:lnTo>
                <a:lnTo>
                  <a:pt x="6200" y="7704"/>
                </a:lnTo>
                <a:lnTo>
                  <a:pt x="6053" y="7667"/>
                </a:lnTo>
                <a:lnTo>
                  <a:pt x="5907" y="7630"/>
                </a:lnTo>
                <a:close/>
                <a:moveTo>
                  <a:pt x="4476" y="9134"/>
                </a:moveTo>
                <a:lnTo>
                  <a:pt x="4513" y="9281"/>
                </a:lnTo>
                <a:lnTo>
                  <a:pt x="4476" y="9391"/>
                </a:lnTo>
                <a:lnTo>
                  <a:pt x="4403" y="9538"/>
                </a:lnTo>
                <a:lnTo>
                  <a:pt x="4256" y="9648"/>
                </a:lnTo>
                <a:lnTo>
                  <a:pt x="4183" y="9685"/>
                </a:lnTo>
                <a:lnTo>
                  <a:pt x="4109" y="9685"/>
                </a:lnTo>
                <a:lnTo>
                  <a:pt x="4036" y="9648"/>
                </a:lnTo>
                <a:lnTo>
                  <a:pt x="3963" y="9575"/>
                </a:lnTo>
                <a:lnTo>
                  <a:pt x="3926" y="9501"/>
                </a:lnTo>
                <a:lnTo>
                  <a:pt x="3926" y="9428"/>
                </a:lnTo>
                <a:lnTo>
                  <a:pt x="3963" y="9354"/>
                </a:lnTo>
                <a:lnTo>
                  <a:pt x="4036" y="9281"/>
                </a:lnTo>
                <a:lnTo>
                  <a:pt x="4219" y="9208"/>
                </a:lnTo>
                <a:lnTo>
                  <a:pt x="4403" y="9171"/>
                </a:lnTo>
                <a:lnTo>
                  <a:pt x="4439" y="9171"/>
                </a:lnTo>
                <a:lnTo>
                  <a:pt x="4476" y="9134"/>
                </a:lnTo>
                <a:close/>
                <a:moveTo>
                  <a:pt x="7741" y="9391"/>
                </a:moveTo>
                <a:lnTo>
                  <a:pt x="7814" y="9464"/>
                </a:lnTo>
                <a:lnTo>
                  <a:pt x="7851" y="9575"/>
                </a:lnTo>
                <a:lnTo>
                  <a:pt x="7851" y="9685"/>
                </a:lnTo>
                <a:lnTo>
                  <a:pt x="7814" y="9795"/>
                </a:lnTo>
                <a:lnTo>
                  <a:pt x="7704" y="9868"/>
                </a:lnTo>
                <a:lnTo>
                  <a:pt x="7557" y="9905"/>
                </a:lnTo>
                <a:lnTo>
                  <a:pt x="7447" y="9905"/>
                </a:lnTo>
                <a:lnTo>
                  <a:pt x="7301" y="9868"/>
                </a:lnTo>
                <a:lnTo>
                  <a:pt x="7227" y="9795"/>
                </a:lnTo>
                <a:lnTo>
                  <a:pt x="7301" y="9648"/>
                </a:lnTo>
                <a:lnTo>
                  <a:pt x="7374" y="9538"/>
                </a:lnTo>
                <a:lnTo>
                  <a:pt x="7484" y="9464"/>
                </a:lnTo>
                <a:lnTo>
                  <a:pt x="7631" y="9428"/>
                </a:lnTo>
                <a:lnTo>
                  <a:pt x="7704" y="9391"/>
                </a:lnTo>
                <a:close/>
                <a:moveTo>
                  <a:pt x="4439" y="8658"/>
                </a:moveTo>
                <a:lnTo>
                  <a:pt x="4293" y="8694"/>
                </a:lnTo>
                <a:lnTo>
                  <a:pt x="4146" y="8694"/>
                </a:lnTo>
                <a:lnTo>
                  <a:pt x="4073" y="8731"/>
                </a:lnTo>
                <a:lnTo>
                  <a:pt x="3999" y="8804"/>
                </a:lnTo>
                <a:lnTo>
                  <a:pt x="3963" y="8951"/>
                </a:lnTo>
                <a:lnTo>
                  <a:pt x="3742" y="9061"/>
                </a:lnTo>
                <a:lnTo>
                  <a:pt x="3596" y="9244"/>
                </a:lnTo>
                <a:lnTo>
                  <a:pt x="3559" y="9354"/>
                </a:lnTo>
                <a:lnTo>
                  <a:pt x="3522" y="9501"/>
                </a:lnTo>
                <a:lnTo>
                  <a:pt x="3559" y="9611"/>
                </a:lnTo>
                <a:lnTo>
                  <a:pt x="3596" y="9758"/>
                </a:lnTo>
                <a:lnTo>
                  <a:pt x="3706" y="9868"/>
                </a:lnTo>
                <a:lnTo>
                  <a:pt x="3779" y="9978"/>
                </a:lnTo>
                <a:lnTo>
                  <a:pt x="3926" y="10051"/>
                </a:lnTo>
                <a:lnTo>
                  <a:pt x="4036" y="10088"/>
                </a:lnTo>
                <a:lnTo>
                  <a:pt x="4366" y="10088"/>
                </a:lnTo>
                <a:lnTo>
                  <a:pt x="4513" y="10015"/>
                </a:lnTo>
                <a:lnTo>
                  <a:pt x="4623" y="9905"/>
                </a:lnTo>
                <a:lnTo>
                  <a:pt x="4733" y="9795"/>
                </a:lnTo>
                <a:lnTo>
                  <a:pt x="4843" y="9648"/>
                </a:lnTo>
                <a:lnTo>
                  <a:pt x="4880" y="9501"/>
                </a:lnTo>
                <a:lnTo>
                  <a:pt x="4916" y="9354"/>
                </a:lnTo>
                <a:lnTo>
                  <a:pt x="4916" y="9171"/>
                </a:lnTo>
                <a:lnTo>
                  <a:pt x="4880" y="9024"/>
                </a:lnTo>
                <a:lnTo>
                  <a:pt x="4806" y="8878"/>
                </a:lnTo>
                <a:lnTo>
                  <a:pt x="4733" y="8768"/>
                </a:lnTo>
                <a:lnTo>
                  <a:pt x="4586" y="8694"/>
                </a:lnTo>
                <a:lnTo>
                  <a:pt x="4439" y="8658"/>
                </a:lnTo>
                <a:close/>
                <a:moveTo>
                  <a:pt x="7447" y="8951"/>
                </a:moveTo>
                <a:lnTo>
                  <a:pt x="7337" y="8988"/>
                </a:lnTo>
                <a:lnTo>
                  <a:pt x="7264" y="9061"/>
                </a:lnTo>
                <a:lnTo>
                  <a:pt x="7227" y="9134"/>
                </a:lnTo>
                <a:lnTo>
                  <a:pt x="7227" y="9208"/>
                </a:lnTo>
                <a:lnTo>
                  <a:pt x="7117" y="9318"/>
                </a:lnTo>
                <a:lnTo>
                  <a:pt x="7007" y="9391"/>
                </a:lnTo>
                <a:lnTo>
                  <a:pt x="6934" y="9501"/>
                </a:lnTo>
                <a:lnTo>
                  <a:pt x="6897" y="9611"/>
                </a:lnTo>
                <a:lnTo>
                  <a:pt x="6897" y="9575"/>
                </a:lnTo>
                <a:lnTo>
                  <a:pt x="6860" y="9611"/>
                </a:lnTo>
                <a:lnTo>
                  <a:pt x="6824" y="9758"/>
                </a:lnTo>
                <a:lnTo>
                  <a:pt x="6824" y="9905"/>
                </a:lnTo>
                <a:lnTo>
                  <a:pt x="6860" y="9978"/>
                </a:lnTo>
                <a:lnTo>
                  <a:pt x="6897" y="10051"/>
                </a:lnTo>
                <a:lnTo>
                  <a:pt x="7007" y="10125"/>
                </a:lnTo>
                <a:lnTo>
                  <a:pt x="7044" y="10161"/>
                </a:lnTo>
                <a:lnTo>
                  <a:pt x="7044" y="10198"/>
                </a:lnTo>
                <a:lnTo>
                  <a:pt x="7227" y="10271"/>
                </a:lnTo>
                <a:lnTo>
                  <a:pt x="7374" y="10345"/>
                </a:lnTo>
                <a:lnTo>
                  <a:pt x="7704" y="10345"/>
                </a:lnTo>
                <a:lnTo>
                  <a:pt x="7851" y="10271"/>
                </a:lnTo>
                <a:lnTo>
                  <a:pt x="7998" y="10198"/>
                </a:lnTo>
                <a:lnTo>
                  <a:pt x="8108" y="10088"/>
                </a:lnTo>
                <a:lnTo>
                  <a:pt x="8181" y="9941"/>
                </a:lnTo>
                <a:lnTo>
                  <a:pt x="8254" y="9795"/>
                </a:lnTo>
                <a:lnTo>
                  <a:pt x="8291" y="9611"/>
                </a:lnTo>
                <a:lnTo>
                  <a:pt x="8254" y="9464"/>
                </a:lnTo>
                <a:lnTo>
                  <a:pt x="8218" y="9318"/>
                </a:lnTo>
                <a:lnTo>
                  <a:pt x="8144" y="9171"/>
                </a:lnTo>
                <a:lnTo>
                  <a:pt x="7998" y="9024"/>
                </a:lnTo>
                <a:lnTo>
                  <a:pt x="7924" y="8988"/>
                </a:lnTo>
                <a:lnTo>
                  <a:pt x="7851" y="8951"/>
                </a:lnTo>
                <a:close/>
                <a:moveTo>
                  <a:pt x="6970" y="7227"/>
                </a:moveTo>
                <a:lnTo>
                  <a:pt x="7227" y="7300"/>
                </a:lnTo>
                <a:lnTo>
                  <a:pt x="7741" y="7520"/>
                </a:lnTo>
                <a:lnTo>
                  <a:pt x="8071" y="7667"/>
                </a:lnTo>
                <a:lnTo>
                  <a:pt x="8474" y="7740"/>
                </a:lnTo>
                <a:lnTo>
                  <a:pt x="8658" y="7777"/>
                </a:lnTo>
                <a:lnTo>
                  <a:pt x="8878" y="7777"/>
                </a:lnTo>
                <a:lnTo>
                  <a:pt x="9061" y="7740"/>
                </a:lnTo>
                <a:lnTo>
                  <a:pt x="9245" y="7667"/>
                </a:lnTo>
                <a:lnTo>
                  <a:pt x="9575" y="8071"/>
                </a:lnTo>
                <a:lnTo>
                  <a:pt x="10125" y="8841"/>
                </a:lnTo>
                <a:lnTo>
                  <a:pt x="10639" y="9648"/>
                </a:lnTo>
                <a:lnTo>
                  <a:pt x="10785" y="9868"/>
                </a:lnTo>
                <a:lnTo>
                  <a:pt x="10822" y="10015"/>
                </a:lnTo>
                <a:lnTo>
                  <a:pt x="10785" y="10161"/>
                </a:lnTo>
                <a:lnTo>
                  <a:pt x="10749" y="10235"/>
                </a:lnTo>
                <a:lnTo>
                  <a:pt x="10639" y="10345"/>
                </a:lnTo>
                <a:lnTo>
                  <a:pt x="10455" y="10455"/>
                </a:lnTo>
                <a:lnTo>
                  <a:pt x="10235" y="10602"/>
                </a:lnTo>
                <a:lnTo>
                  <a:pt x="9758" y="10565"/>
                </a:lnTo>
                <a:lnTo>
                  <a:pt x="9281" y="10492"/>
                </a:lnTo>
                <a:lnTo>
                  <a:pt x="8328" y="10455"/>
                </a:lnTo>
                <a:lnTo>
                  <a:pt x="7374" y="10492"/>
                </a:lnTo>
                <a:lnTo>
                  <a:pt x="6420" y="10528"/>
                </a:lnTo>
                <a:lnTo>
                  <a:pt x="2092" y="10675"/>
                </a:lnTo>
                <a:lnTo>
                  <a:pt x="1065" y="10712"/>
                </a:lnTo>
                <a:lnTo>
                  <a:pt x="735" y="10712"/>
                </a:lnTo>
                <a:lnTo>
                  <a:pt x="625" y="10638"/>
                </a:lnTo>
                <a:lnTo>
                  <a:pt x="588" y="10602"/>
                </a:lnTo>
                <a:lnTo>
                  <a:pt x="551" y="10565"/>
                </a:lnTo>
                <a:lnTo>
                  <a:pt x="588" y="10418"/>
                </a:lnTo>
                <a:lnTo>
                  <a:pt x="735" y="10198"/>
                </a:lnTo>
                <a:lnTo>
                  <a:pt x="1065" y="9685"/>
                </a:lnTo>
                <a:lnTo>
                  <a:pt x="1542" y="9575"/>
                </a:lnTo>
                <a:lnTo>
                  <a:pt x="1762" y="9538"/>
                </a:lnTo>
                <a:lnTo>
                  <a:pt x="2018" y="9501"/>
                </a:lnTo>
                <a:lnTo>
                  <a:pt x="2092" y="9464"/>
                </a:lnTo>
                <a:lnTo>
                  <a:pt x="2128" y="9428"/>
                </a:lnTo>
                <a:lnTo>
                  <a:pt x="2165" y="9281"/>
                </a:lnTo>
                <a:lnTo>
                  <a:pt x="2128" y="9171"/>
                </a:lnTo>
                <a:lnTo>
                  <a:pt x="2092" y="9134"/>
                </a:lnTo>
                <a:lnTo>
                  <a:pt x="2018" y="9098"/>
                </a:lnTo>
                <a:lnTo>
                  <a:pt x="1872" y="9061"/>
                </a:lnTo>
                <a:lnTo>
                  <a:pt x="1725" y="9061"/>
                </a:lnTo>
                <a:lnTo>
                  <a:pt x="1395" y="9134"/>
                </a:lnTo>
                <a:lnTo>
                  <a:pt x="1395" y="9134"/>
                </a:lnTo>
                <a:lnTo>
                  <a:pt x="1798" y="8547"/>
                </a:lnTo>
                <a:lnTo>
                  <a:pt x="1835" y="8511"/>
                </a:lnTo>
                <a:lnTo>
                  <a:pt x="1945" y="8547"/>
                </a:lnTo>
                <a:lnTo>
                  <a:pt x="2092" y="8584"/>
                </a:lnTo>
                <a:lnTo>
                  <a:pt x="2459" y="8621"/>
                </a:lnTo>
                <a:lnTo>
                  <a:pt x="2972" y="8621"/>
                </a:lnTo>
                <a:lnTo>
                  <a:pt x="3082" y="8584"/>
                </a:lnTo>
                <a:lnTo>
                  <a:pt x="3156" y="8511"/>
                </a:lnTo>
                <a:lnTo>
                  <a:pt x="3192" y="8401"/>
                </a:lnTo>
                <a:lnTo>
                  <a:pt x="3156" y="8291"/>
                </a:lnTo>
                <a:lnTo>
                  <a:pt x="3082" y="8217"/>
                </a:lnTo>
                <a:lnTo>
                  <a:pt x="2972" y="8181"/>
                </a:lnTo>
                <a:lnTo>
                  <a:pt x="2055" y="8181"/>
                </a:lnTo>
                <a:lnTo>
                  <a:pt x="2532" y="7520"/>
                </a:lnTo>
                <a:lnTo>
                  <a:pt x="2752" y="7557"/>
                </a:lnTo>
                <a:lnTo>
                  <a:pt x="2899" y="7704"/>
                </a:lnTo>
                <a:lnTo>
                  <a:pt x="3046" y="7777"/>
                </a:lnTo>
                <a:lnTo>
                  <a:pt x="3192" y="7851"/>
                </a:lnTo>
                <a:lnTo>
                  <a:pt x="3376" y="7924"/>
                </a:lnTo>
                <a:lnTo>
                  <a:pt x="3742" y="7961"/>
                </a:lnTo>
                <a:lnTo>
                  <a:pt x="4073" y="7961"/>
                </a:lnTo>
                <a:lnTo>
                  <a:pt x="4549" y="7887"/>
                </a:lnTo>
                <a:lnTo>
                  <a:pt x="4953" y="7777"/>
                </a:lnTo>
                <a:lnTo>
                  <a:pt x="5797" y="7410"/>
                </a:lnTo>
                <a:lnTo>
                  <a:pt x="6237" y="7264"/>
                </a:lnTo>
                <a:lnTo>
                  <a:pt x="6494" y="7227"/>
                </a:lnTo>
                <a:close/>
                <a:moveTo>
                  <a:pt x="4036" y="1"/>
                </a:moveTo>
                <a:lnTo>
                  <a:pt x="3816" y="37"/>
                </a:lnTo>
                <a:lnTo>
                  <a:pt x="3596" y="74"/>
                </a:lnTo>
                <a:lnTo>
                  <a:pt x="3412" y="147"/>
                </a:lnTo>
                <a:lnTo>
                  <a:pt x="3229" y="257"/>
                </a:lnTo>
                <a:lnTo>
                  <a:pt x="3119" y="404"/>
                </a:lnTo>
                <a:lnTo>
                  <a:pt x="3009" y="551"/>
                </a:lnTo>
                <a:lnTo>
                  <a:pt x="2972" y="771"/>
                </a:lnTo>
                <a:lnTo>
                  <a:pt x="3009" y="991"/>
                </a:lnTo>
                <a:lnTo>
                  <a:pt x="3082" y="1174"/>
                </a:lnTo>
                <a:lnTo>
                  <a:pt x="3156" y="1285"/>
                </a:lnTo>
                <a:lnTo>
                  <a:pt x="3266" y="1358"/>
                </a:lnTo>
                <a:lnTo>
                  <a:pt x="3412" y="1431"/>
                </a:lnTo>
                <a:lnTo>
                  <a:pt x="3559" y="1468"/>
                </a:lnTo>
                <a:lnTo>
                  <a:pt x="3706" y="1468"/>
                </a:lnTo>
                <a:lnTo>
                  <a:pt x="3853" y="1431"/>
                </a:lnTo>
                <a:lnTo>
                  <a:pt x="3999" y="1395"/>
                </a:lnTo>
                <a:lnTo>
                  <a:pt x="4073" y="1395"/>
                </a:lnTo>
                <a:lnTo>
                  <a:pt x="3963" y="1468"/>
                </a:lnTo>
                <a:lnTo>
                  <a:pt x="3926" y="1578"/>
                </a:lnTo>
                <a:lnTo>
                  <a:pt x="3889" y="2055"/>
                </a:lnTo>
                <a:lnTo>
                  <a:pt x="3889" y="2532"/>
                </a:lnTo>
                <a:lnTo>
                  <a:pt x="3926" y="3449"/>
                </a:lnTo>
                <a:lnTo>
                  <a:pt x="3926" y="5099"/>
                </a:lnTo>
                <a:lnTo>
                  <a:pt x="3926" y="5283"/>
                </a:lnTo>
                <a:lnTo>
                  <a:pt x="3963" y="5466"/>
                </a:lnTo>
                <a:lnTo>
                  <a:pt x="3963" y="5503"/>
                </a:lnTo>
                <a:lnTo>
                  <a:pt x="3742" y="5613"/>
                </a:lnTo>
                <a:lnTo>
                  <a:pt x="3559" y="5723"/>
                </a:lnTo>
                <a:lnTo>
                  <a:pt x="3229" y="6016"/>
                </a:lnTo>
                <a:lnTo>
                  <a:pt x="2899" y="6347"/>
                </a:lnTo>
                <a:lnTo>
                  <a:pt x="2605" y="6677"/>
                </a:lnTo>
                <a:lnTo>
                  <a:pt x="2239" y="7080"/>
                </a:lnTo>
                <a:lnTo>
                  <a:pt x="1908" y="7484"/>
                </a:lnTo>
                <a:lnTo>
                  <a:pt x="1285" y="8364"/>
                </a:lnTo>
                <a:lnTo>
                  <a:pt x="698" y="9244"/>
                </a:lnTo>
                <a:lnTo>
                  <a:pt x="148" y="10125"/>
                </a:lnTo>
                <a:lnTo>
                  <a:pt x="38" y="10308"/>
                </a:lnTo>
                <a:lnTo>
                  <a:pt x="1" y="10492"/>
                </a:lnTo>
                <a:lnTo>
                  <a:pt x="38" y="10675"/>
                </a:lnTo>
                <a:lnTo>
                  <a:pt x="111" y="10858"/>
                </a:lnTo>
                <a:lnTo>
                  <a:pt x="221" y="11005"/>
                </a:lnTo>
                <a:lnTo>
                  <a:pt x="368" y="11115"/>
                </a:lnTo>
                <a:lnTo>
                  <a:pt x="551" y="11225"/>
                </a:lnTo>
                <a:lnTo>
                  <a:pt x="771" y="11262"/>
                </a:lnTo>
                <a:lnTo>
                  <a:pt x="1321" y="11299"/>
                </a:lnTo>
                <a:lnTo>
                  <a:pt x="1872" y="11262"/>
                </a:lnTo>
                <a:lnTo>
                  <a:pt x="3009" y="11189"/>
                </a:lnTo>
                <a:lnTo>
                  <a:pt x="5503" y="11115"/>
                </a:lnTo>
                <a:lnTo>
                  <a:pt x="7447" y="11042"/>
                </a:lnTo>
                <a:lnTo>
                  <a:pt x="8401" y="11005"/>
                </a:lnTo>
                <a:lnTo>
                  <a:pt x="9355" y="11042"/>
                </a:lnTo>
                <a:lnTo>
                  <a:pt x="9391" y="11152"/>
                </a:lnTo>
                <a:lnTo>
                  <a:pt x="9465" y="11225"/>
                </a:lnTo>
                <a:lnTo>
                  <a:pt x="9612" y="11299"/>
                </a:lnTo>
                <a:lnTo>
                  <a:pt x="9795" y="11335"/>
                </a:lnTo>
                <a:lnTo>
                  <a:pt x="9978" y="11335"/>
                </a:lnTo>
                <a:lnTo>
                  <a:pt x="10125" y="11299"/>
                </a:lnTo>
                <a:lnTo>
                  <a:pt x="10272" y="11299"/>
                </a:lnTo>
                <a:lnTo>
                  <a:pt x="10382" y="11262"/>
                </a:lnTo>
                <a:lnTo>
                  <a:pt x="10455" y="11189"/>
                </a:lnTo>
                <a:lnTo>
                  <a:pt x="10565" y="11115"/>
                </a:lnTo>
                <a:lnTo>
                  <a:pt x="10785" y="10968"/>
                </a:lnTo>
                <a:lnTo>
                  <a:pt x="10969" y="10785"/>
                </a:lnTo>
                <a:lnTo>
                  <a:pt x="11152" y="10602"/>
                </a:lnTo>
                <a:lnTo>
                  <a:pt x="11299" y="10455"/>
                </a:lnTo>
                <a:lnTo>
                  <a:pt x="11336" y="10308"/>
                </a:lnTo>
                <a:lnTo>
                  <a:pt x="11372" y="10198"/>
                </a:lnTo>
                <a:lnTo>
                  <a:pt x="11409" y="10051"/>
                </a:lnTo>
                <a:lnTo>
                  <a:pt x="11372" y="9941"/>
                </a:lnTo>
                <a:lnTo>
                  <a:pt x="11299" y="9685"/>
                </a:lnTo>
                <a:lnTo>
                  <a:pt x="11189" y="9464"/>
                </a:lnTo>
                <a:lnTo>
                  <a:pt x="10859" y="8914"/>
                </a:lnTo>
                <a:lnTo>
                  <a:pt x="10492" y="8364"/>
                </a:lnTo>
                <a:lnTo>
                  <a:pt x="10125" y="7887"/>
                </a:lnTo>
                <a:lnTo>
                  <a:pt x="9722" y="7410"/>
                </a:lnTo>
                <a:lnTo>
                  <a:pt x="9318" y="6933"/>
                </a:lnTo>
                <a:lnTo>
                  <a:pt x="8878" y="6493"/>
                </a:lnTo>
                <a:lnTo>
                  <a:pt x="8474" y="6126"/>
                </a:lnTo>
                <a:lnTo>
                  <a:pt x="8071" y="5760"/>
                </a:lnTo>
                <a:lnTo>
                  <a:pt x="7851" y="5576"/>
                </a:lnTo>
                <a:lnTo>
                  <a:pt x="7594" y="5430"/>
                </a:lnTo>
                <a:lnTo>
                  <a:pt x="7374" y="5319"/>
                </a:lnTo>
                <a:lnTo>
                  <a:pt x="7117" y="5209"/>
                </a:lnTo>
                <a:lnTo>
                  <a:pt x="7117" y="5173"/>
                </a:lnTo>
                <a:lnTo>
                  <a:pt x="7191" y="4953"/>
                </a:lnTo>
                <a:lnTo>
                  <a:pt x="7227" y="4696"/>
                </a:lnTo>
                <a:lnTo>
                  <a:pt x="7227" y="4182"/>
                </a:lnTo>
                <a:lnTo>
                  <a:pt x="7227" y="3669"/>
                </a:lnTo>
                <a:lnTo>
                  <a:pt x="7191" y="3192"/>
                </a:lnTo>
                <a:lnTo>
                  <a:pt x="7154" y="2825"/>
                </a:lnTo>
                <a:lnTo>
                  <a:pt x="7117" y="2385"/>
                </a:lnTo>
                <a:lnTo>
                  <a:pt x="7044" y="2165"/>
                </a:lnTo>
                <a:lnTo>
                  <a:pt x="7007" y="1945"/>
                </a:lnTo>
                <a:lnTo>
                  <a:pt x="6934" y="1761"/>
                </a:lnTo>
                <a:lnTo>
                  <a:pt x="6824" y="1615"/>
                </a:lnTo>
                <a:lnTo>
                  <a:pt x="7191" y="1651"/>
                </a:lnTo>
                <a:lnTo>
                  <a:pt x="7521" y="1651"/>
                </a:lnTo>
                <a:lnTo>
                  <a:pt x="7851" y="1541"/>
                </a:lnTo>
                <a:lnTo>
                  <a:pt x="7998" y="1468"/>
                </a:lnTo>
                <a:lnTo>
                  <a:pt x="8144" y="1358"/>
                </a:lnTo>
                <a:lnTo>
                  <a:pt x="8254" y="1248"/>
                </a:lnTo>
                <a:lnTo>
                  <a:pt x="8254" y="1174"/>
                </a:lnTo>
                <a:lnTo>
                  <a:pt x="8254" y="1101"/>
                </a:lnTo>
                <a:lnTo>
                  <a:pt x="8144" y="624"/>
                </a:lnTo>
                <a:lnTo>
                  <a:pt x="8071" y="404"/>
                </a:lnTo>
                <a:lnTo>
                  <a:pt x="7998" y="294"/>
                </a:lnTo>
                <a:lnTo>
                  <a:pt x="7924" y="221"/>
                </a:lnTo>
                <a:lnTo>
                  <a:pt x="7851" y="147"/>
                </a:lnTo>
                <a:lnTo>
                  <a:pt x="7777" y="147"/>
                </a:lnTo>
                <a:lnTo>
                  <a:pt x="7631" y="111"/>
                </a:lnTo>
                <a:lnTo>
                  <a:pt x="6824" y="74"/>
                </a:lnTo>
                <a:lnTo>
                  <a:pt x="4036" y="1"/>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12" name="Shape 212"/>
          <p:cNvSpPr/>
          <p:nvPr/>
        </p:nvSpPr>
        <p:spPr>
          <a:xfrm>
            <a:off x="11363259" y="5333706"/>
            <a:ext cx="409288" cy="513369"/>
          </a:xfrm>
          <a:custGeom>
            <a:avLst/>
            <a:gdLst/>
            <a:ahLst/>
            <a:cxnLst/>
            <a:rect l="0" t="0" r="0" b="0"/>
            <a:pathLst>
              <a:path w="10822" h="13574" extrusionOk="0">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13" name="Shape 213"/>
          <p:cNvSpPr/>
          <p:nvPr/>
        </p:nvSpPr>
        <p:spPr>
          <a:xfrm>
            <a:off x="6522965" y="6070569"/>
            <a:ext cx="554971" cy="546651"/>
          </a:xfrm>
          <a:custGeom>
            <a:avLst/>
            <a:gdLst/>
            <a:ahLst/>
            <a:cxnLst/>
            <a:rect l="0" t="0" r="0" b="0"/>
            <a:pathLst>
              <a:path w="14674" h="14454" extrusionOk="0">
                <a:moveTo>
                  <a:pt x="7887" y="3779"/>
                </a:moveTo>
                <a:lnTo>
                  <a:pt x="7961" y="3816"/>
                </a:lnTo>
                <a:lnTo>
                  <a:pt x="8071" y="3889"/>
                </a:lnTo>
                <a:lnTo>
                  <a:pt x="8218" y="4072"/>
                </a:lnTo>
                <a:lnTo>
                  <a:pt x="8291" y="4292"/>
                </a:lnTo>
                <a:lnTo>
                  <a:pt x="8364" y="4513"/>
                </a:lnTo>
                <a:lnTo>
                  <a:pt x="8401" y="4696"/>
                </a:lnTo>
                <a:lnTo>
                  <a:pt x="8401" y="4916"/>
                </a:lnTo>
                <a:lnTo>
                  <a:pt x="8401" y="5099"/>
                </a:lnTo>
                <a:lnTo>
                  <a:pt x="8291" y="5283"/>
                </a:lnTo>
                <a:lnTo>
                  <a:pt x="8144" y="4659"/>
                </a:lnTo>
                <a:lnTo>
                  <a:pt x="8034" y="4219"/>
                </a:lnTo>
                <a:lnTo>
                  <a:pt x="7961" y="3999"/>
                </a:lnTo>
                <a:lnTo>
                  <a:pt x="7887" y="3779"/>
                </a:lnTo>
                <a:close/>
                <a:moveTo>
                  <a:pt x="4329" y="5063"/>
                </a:moveTo>
                <a:lnTo>
                  <a:pt x="4476" y="5209"/>
                </a:lnTo>
                <a:lnTo>
                  <a:pt x="4586" y="5356"/>
                </a:lnTo>
                <a:lnTo>
                  <a:pt x="4696" y="5503"/>
                </a:lnTo>
                <a:lnTo>
                  <a:pt x="4769" y="5686"/>
                </a:lnTo>
                <a:lnTo>
                  <a:pt x="4769" y="5870"/>
                </a:lnTo>
                <a:lnTo>
                  <a:pt x="4769" y="6053"/>
                </a:lnTo>
                <a:lnTo>
                  <a:pt x="4659" y="6126"/>
                </a:lnTo>
                <a:lnTo>
                  <a:pt x="4549" y="6237"/>
                </a:lnTo>
                <a:lnTo>
                  <a:pt x="4439" y="5980"/>
                </a:lnTo>
                <a:lnTo>
                  <a:pt x="4329" y="5686"/>
                </a:lnTo>
                <a:lnTo>
                  <a:pt x="4293" y="5393"/>
                </a:lnTo>
                <a:lnTo>
                  <a:pt x="4293" y="5209"/>
                </a:lnTo>
                <a:lnTo>
                  <a:pt x="4293" y="5136"/>
                </a:lnTo>
                <a:lnTo>
                  <a:pt x="4329" y="5063"/>
                </a:lnTo>
                <a:close/>
                <a:moveTo>
                  <a:pt x="6604" y="7594"/>
                </a:moveTo>
                <a:lnTo>
                  <a:pt x="6714" y="7667"/>
                </a:lnTo>
                <a:lnTo>
                  <a:pt x="6787" y="7814"/>
                </a:lnTo>
                <a:lnTo>
                  <a:pt x="6934" y="8071"/>
                </a:lnTo>
                <a:lnTo>
                  <a:pt x="7337" y="8694"/>
                </a:lnTo>
                <a:lnTo>
                  <a:pt x="7117" y="8878"/>
                </a:lnTo>
                <a:lnTo>
                  <a:pt x="7080" y="8768"/>
                </a:lnTo>
                <a:lnTo>
                  <a:pt x="6860" y="8474"/>
                </a:lnTo>
                <a:lnTo>
                  <a:pt x="6677" y="8144"/>
                </a:lnTo>
                <a:lnTo>
                  <a:pt x="6567" y="7887"/>
                </a:lnTo>
                <a:lnTo>
                  <a:pt x="6420" y="7667"/>
                </a:lnTo>
                <a:lnTo>
                  <a:pt x="6604" y="7594"/>
                </a:lnTo>
                <a:close/>
                <a:moveTo>
                  <a:pt x="5283" y="8107"/>
                </a:moveTo>
                <a:lnTo>
                  <a:pt x="5356" y="8144"/>
                </a:lnTo>
                <a:lnTo>
                  <a:pt x="5833" y="9428"/>
                </a:lnTo>
                <a:lnTo>
                  <a:pt x="5650" y="9501"/>
                </a:lnTo>
                <a:lnTo>
                  <a:pt x="5686" y="9318"/>
                </a:lnTo>
                <a:lnTo>
                  <a:pt x="5650" y="9208"/>
                </a:lnTo>
                <a:lnTo>
                  <a:pt x="5613" y="9061"/>
                </a:lnTo>
                <a:lnTo>
                  <a:pt x="5503" y="8768"/>
                </a:lnTo>
                <a:lnTo>
                  <a:pt x="5246" y="8107"/>
                </a:lnTo>
                <a:close/>
                <a:moveTo>
                  <a:pt x="7337" y="9905"/>
                </a:moveTo>
                <a:lnTo>
                  <a:pt x="7337" y="10235"/>
                </a:lnTo>
                <a:lnTo>
                  <a:pt x="7190" y="9978"/>
                </a:lnTo>
                <a:lnTo>
                  <a:pt x="7337" y="9905"/>
                </a:lnTo>
                <a:close/>
                <a:moveTo>
                  <a:pt x="9721" y="9061"/>
                </a:moveTo>
                <a:lnTo>
                  <a:pt x="9832" y="9281"/>
                </a:lnTo>
                <a:lnTo>
                  <a:pt x="9942" y="9501"/>
                </a:lnTo>
                <a:lnTo>
                  <a:pt x="10052" y="9685"/>
                </a:lnTo>
                <a:lnTo>
                  <a:pt x="10162" y="9868"/>
                </a:lnTo>
                <a:lnTo>
                  <a:pt x="10198" y="10015"/>
                </a:lnTo>
                <a:lnTo>
                  <a:pt x="10198" y="10161"/>
                </a:lnTo>
                <a:lnTo>
                  <a:pt x="10198" y="10308"/>
                </a:lnTo>
                <a:lnTo>
                  <a:pt x="10125" y="10455"/>
                </a:lnTo>
                <a:lnTo>
                  <a:pt x="10052" y="10345"/>
                </a:lnTo>
                <a:lnTo>
                  <a:pt x="9978" y="10308"/>
                </a:lnTo>
                <a:lnTo>
                  <a:pt x="9758" y="9758"/>
                </a:lnTo>
                <a:lnTo>
                  <a:pt x="9685" y="9464"/>
                </a:lnTo>
                <a:lnTo>
                  <a:pt x="9575" y="9171"/>
                </a:lnTo>
                <a:lnTo>
                  <a:pt x="9648" y="9134"/>
                </a:lnTo>
                <a:lnTo>
                  <a:pt x="9721" y="9061"/>
                </a:lnTo>
                <a:close/>
                <a:moveTo>
                  <a:pt x="7667" y="9758"/>
                </a:moveTo>
                <a:lnTo>
                  <a:pt x="7777" y="9795"/>
                </a:lnTo>
                <a:lnTo>
                  <a:pt x="7924" y="9868"/>
                </a:lnTo>
                <a:lnTo>
                  <a:pt x="8071" y="10015"/>
                </a:lnTo>
                <a:lnTo>
                  <a:pt x="8181" y="10235"/>
                </a:lnTo>
                <a:lnTo>
                  <a:pt x="8291" y="10638"/>
                </a:lnTo>
                <a:lnTo>
                  <a:pt x="8328" y="10822"/>
                </a:lnTo>
                <a:lnTo>
                  <a:pt x="8328" y="10968"/>
                </a:lnTo>
                <a:lnTo>
                  <a:pt x="8291" y="11115"/>
                </a:lnTo>
                <a:lnTo>
                  <a:pt x="8181" y="11189"/>
                </a:lnTo>
                <a:lnTo>
                  <a:pt x="8181" y="11115"/>
                </a:lnTo>
                <a:lnTo>
                  <a:pt x="8144" y="11005"/>
                </a:lnTo>
                <a:lnTo>
                  <a:pt x="8071" y="10968"/>
                </a:lnTo>
                <a:lnTo>
                  <a:pt x="7997" y="10895"/>
                </a:lnTo>
                <a:lnTo>
                  <a:pt x="7887" y="10675"/>
                </a:lnTo>
                <a:lnTo>
                  <a:pt x="7814" y="10382"/>
                </a:lnTo>
                <a:lnTo>
                  <a:pt x="7741" y="9831"/>
                </a:lnTo>
                <a:lnTo>
                  <a:pt x="7667" y="9758"/>
                </a:lnTo>
                <a:close/>
                <a:moveTo>
                  <a:pt x="10162" y="1321"/>
                </a:moveTo>
                <a:lnTo>
                  <a:pt x="10198" y="1541"/>
                </a:lnTo>
                <a:lnTo>
                  <a:pt x="10272" y="1725"/>
                </a:lnTo>
                <a:lnTo>
                  <a:pt x="10455" y="2092"/>
                </a:lnTo>
                <a:lnTo>
                  <a:pt x="10932" y="3229"/>
                </a:lnTo>
                <a:lnTo>
                  <a:pt x="10969" y="3302"/>
                </a:lnTo>
                <a:lnTo>
                  <a:pt x="10749" y="3375"/>
                </a:lnTo>
                <a:lnTo>
                  <a:pt x="10528" y="3449"/>
                </a:lnTo>
                <a:lnTo>
                  <a:pt x="9758" y="3742"/>
                </a:lnTo>
                <a:lnTo>
                  <a:pt x="8988" y="4146"/>
                </a:lnTo>
                <a:lnTo>
                  <a:pt x="8841" y="4219"/>
                </a:lnTo>
                <a:lnTo>
                  <a:pt x="8731" y="4329"/>
                </a:lnTo>
                <a:lnTo>
                  <a:pt x="8658" y="4072"/>
                </a:lnTo>
                <a:lnTo>
                  <a:pt x="8511" y="3816"/>
                </a:lnTo>
                <a:lnTo>
                  <a:pt x="8364" y="3595"/>
                </a:lnTo>
                <a:lnTo>
                  <a:pt x="8254" y="3522"/>
                </a:lnTo>
                <a:lnTo>
                  <a:pt x="8144" y="3449"/>
                </a:lnTo>
                <a:lnTo>
                  <a:pt x="7997" y="3412"/>
                </a:lnTo>
                <a:lnTo>
                  <a:pt x="7851" y="3375"/>
                </a:lnTo>
                <a:lnTo>
                  <a:pt x="7777" y="3375"/>
                </a:lnTo>
                <a:lnTo>
                  <a:pt x="7704" y="3412"/>
                </a:lnTo>
                <a:lnTo>
                  <a:pt x="7667" y="3485"/>
                </a:lnTo>
                <a:lnTo>
                  <a:pt x="7667" y="3559"/>
                </a:lnTo>
                <a:lnTo>
                  <a:pt x="7484" y="3595"/>
                </a:lnTo>
                <a:lnTo>
                  <a:pt x="7337" y="3706"/>
                </a:lnTo>
                <a:lnTo>
                  <a:pt x="7190" y="3852"/>
                </a:lnTo>
                <a:lnTo>
                  <a:pt x="7044" y="3999"/>
                </a:lnTo>
                <a:lnTo>
                  <a:pt x="7007" y="4109"/>
                </a:lnTo>
                <a:lnTo>
                  <a:pt x="7044" y="4219"/>
                </a:lnTo>
                <a:lnTo>
                  <a:pt x="7264" y="4696"/>
                </a:lnTo>
                <a:lnTo>
                  <a:pt x="7080" y="4769"/>
                </a:lnTo>
                <a:lnTo>
                  <a:pt x="6310" y="5026"/>
                </a:lnTo>
                <a:lnTo>
                  <a:pt x="5576" y="5283"/>
                </a:lnTo>
                <a:lnTo>
                  <a:pt x="5320" y="5356"/>
                </a:lnTo>
                <a:lnTo>
                  <a:pt x="5210" y="5393"/>
                </a:lnTo>
                <a:lnTo>
                  <a:pt x="5136" y="5466"/>
                </a:lnTo>
                <a:lnTo>
                  <a:pt x="5100" y="5356"/>
                </a:lnTo>
                <a:lnTo>
                  <a:pt x="4916" y="5063"/>
                </a:lnTo>
                <a:lnTo>
                  <a:pt x="4806" y="4879"/>
                </a:lnTo>
                <a:lnTo>
                  <a:pt x="4659" y="4733"/>
                </a:lnTo>
                <a:lnTo>
                  <a:pt x="4513" y="4623"/>
                </a:lnTo>
                <a:lnTo>
                  <a:pt x="4329" y="4549"/>
                </a:lnTo>
                <a:lnTo>
                  <a:pt x="4183" y="4513"/>
                </a:lnTo>
                <a:lnTo>
                  <a:pt x="4036" y="4586"/>
                </a:lnTo>
                <a:lnTo>
                  <a:pt x="3852" y="4586"/>
                </a:lnTo>
                <a:lnTo>
                  <a:pt x="3779" y="4623"/>
                </a:lnTo>
                <a:lnTo>
                  <a:pt x="3742" y="4696"/>
                </a:lnTo>
                <a:lnTo>
                  <a:pt x="3706" y="4989"/>
                </a:lnTo>
                <a:lnTo>
                  <a:pt x="3706" y="5283"/>
                </a:lnTo>
                <a:lnTo>
                  <a:pt x="3742" y="5576"/>
                </a:lnTo>
                <a:lnTo>
                  <a:pt x="3816" y="5870"/>
                </a:lnTo>
                <a:lnTo>
                  <a:pt x="3596" y="5833"/>
                </a:lnTo>
                <a:lnTo>
                  <a:pt x="3376" y="5870"/>
                </a:lnTo>
                <a:lnTo>
                  <a:pt x="2972" y="6016"/>
                </a:lnTo>
                <a:lnTo>
                  <a:pt x="2422" y="6163"/>
                </a:lnTo>
                <a:lnTo>
                  <a:pt x="2165" y="6273"/>
                </a:lnTo>
                <a:lnTo>
                  <a:pt x="2055" y="6347"/>
                </a:lnTo>
                <a:lnTo>
                  <a:pt x="1945" y="6457"/>
                </a:lnTo>
                <a:lnTo>
                  <a:pt x="1945" y="6530"/>
                </a:lnTo>
                <a:lnTo>
                  <a:pt x="1982" y="6567"/>
                </a:lnTo>
                <a:lnTo>
                  <a:pt x="2238" y="6603"/>
                </a:lnTo>
                <a:lnTo>
                  <a:pt x="2459" y="6567"/>
                </a:lnTo>
                <a:lnTo>
                  <a:pt x="2972" y="6457"/>
                </a:lnTo>
                <a:lnTo>
                  <a:pt x="3449" y="6347"/>
                </a:lnTo>
                <a:lnTo>
                  <a:pt x="3706" y="6237"/>
                </a:lnTo>
                <a:lnTo>
                  <a:pt x="3816" y="6163"/>
                </a:lnTo>
                <a:lnTo>
                  <a:pt x="3889" y="6090"/>
                </a:lnTo>
                <a:lnTo>
                  <a:pt x="4073" y="6383"/>
                </a:lnTo>
                <a:lnTo>
                  <a:pt x="4256" y="6677"/>
                </a:lnTo>
                <a:lnTo>
                  <a:pt x="4293" y="6713"/>
                </a:lnTo>
                <a:lnTo>
                  <a:pt x="4366" y="6823"/>
                </a:lnTo>
                <a:lnTo>
                  <a:pt x="4549" y="6970"/>
                </a:lnTo>
                <a:lnTo>
                  <a:pt x="4659" y="7007"/>
                </a:lnTo>
                <a:lnTo>
                  <a:pt x="4733" y="7044"/>
                </a:lnTo>
                <a:lnTo>
                  <a:pt x="4806" y="7007"/>
                </a:lnTo>
                <a:lnTo>
                  <a:pt x="4879" y="6933"/>
                </a:lnTo>
                <a:lnTo>
                  <a:pt x="5063" y="6640"/>
                </a:lnTo>
                <a:lnTo>
                  <a:pt x="5173" y="6347"/>
                </a:lnTo>
                <a:lnTo>
                  <a:pt x="5210" y="6053"/>
                </a:lnTo>
                <a:lnTo>
                  <a:pt x="5210" y="5760"/>
                </a:lnTo>
                <a:lnTo>
                  <a:pt x="5320" y="5760"/>
                </a:lnTo>
                <a:lnTo>
                  <a:pt x="5430" y="5723"/>
                </a:lnTo>
                <a:lnTo>
                  <a:pt x="5686" y="5650"/>
                </a:lnTo>
                <a:lnTo>
                  <a:pt x="6457" y="5430"/>
                </a:lnTo>
                <a:lnTo>
                  <a:pt x="7190" y="5173"/>
                </a:lnTo>
                <a:lnTo>
                  <a:pt x="7447" y="5063"/>
                </a:lnTo>
                <a:lnTo>
                  <a:pt x="7631" y="5430"/>
                </a:lnTo>
                <a:lnTo>
                  <a:pt x="7704" y="5613"/>
                </a:lnTo>
                <a:lnTo>
                  <a:pt x="7814" y="5760"/>
                </a:lnTo>
                <a:lnTo>
                  <a:pt x="7924" y="5833"/>
                </a:lnTo>
                <a:lnTo>
                  <a:pt x="8218" y="5833"/>
                </a:lnTo>
                <a:lnTo>
                  <a:pt x="8328" y="5760"/>
                </a:lnTo>
                <a:lnTo>
                  <a:pt x="8548" y="5576"/>
                </a:lnTo>
                <a:lnTo>
                  <a:pt x="8731" y="5356"/>
                </a:lnTo>
                <a:lnTo>
                  <a:pt x="8804" y="5173"/>
                </a:lnTo>
                <a:lnTo>
                  <a:pt x="8841" y="4989"/>
                </a:lnTo>
                <a:lnTo>
                  <a:pt x="8841" y="4806"/>
                </a:lnTo>
                <a:lnTo>
                  <a:pt x="8804" y="4586"/>
                </a:lnTo>
                <a:lnTo>
                  <a:pt x="8914" y="4586"/>
                </a:lnTo>
                <a:lnTo>
                  <a:pt x="9061" y="4513"/>
                </a:lnTo>
                <a:lnTo>
                  <a:pt x="9942" y="4109"/>
                </a:lnTo>
                <a:lnTo>
                  <a:pt x="10639" y="3852"/>
                </a:lnTo>
                <a:lnTo>
                  <a:pt x="10895" y="3742"/>
                </a:lnTo>
                <a:lnTo>
                  <a:pt x="11115" y="3669"/>
                </a:lnTo>
                <a:lnTo>
                  <a:pt x="11519" y="4586"/>
                </a:lnTo>
                <a:lnTo>
                  <a:pt x="11849" y="5540"/>
                </a:lnTo>
                <a:lnTo>
                  <a:pt x="12069" y="6237"/>
                </a:lnTo>
                <a:lnTo>
                  <a:pt x="12032" y="6347"/>
                </a:lnTo>
                <a:lnTo>
                  <a:pt x="11996" y="6457"/>
                </a:lnTo>
                <a:lnTo>
                  <a:pt x="11959" y="6457"/>
                </a:lnTo>
                <a:lnTo>
                  <a:pt x="11592" y="6603"/>
                </a:lnTo>
                <a:lnTo>
                  <a:pt x="10969" y="6787"/>
                </a:lnTo>
                <a:lnTo>
                  <a:pt x="9685" y="7227"/>
                </a:lnTo>
                <a:lnTo>
                  <a:pt x="8438" y="7630"/>
                </a:lnTo>
                <a:lnTo>
                  <a:pt x="7887" y="7777"/>
                </a:lnTo>
                <a:lnTo>
                  <a:pt x="7631" y="7924"/>
                </a:lnTo>
                <a:lnTo>
                  <a:pt x="7521" y="7997"/>
                </a:lnTo>
                <a:lnTo>
                  <a:pt x="7447" y="8107"/>
                </a:lnTo>
                <a:lnTo>
                  <a:pt x="7447" y="8144"/>
                </a:lnTo>
                <a:lnTo>
                  <a:pt x="7631" y="8181"/>
                </a:lnTo>
                <a:lnTo>
                  <a:pt x="7997" y="8181"/>
                </a:lnTo>
                <a:lnTo>
                  <a:pt x="8181" y="8107"/>
                </a:lnTo>
                <a:lnTo>
                  <a:pt x="8914" y="7887"/>
                </a:lnTo>
                <a:lnTo>
                  <a:pt x="10565" y="7374"/>
                </a:lnTo>
                <a:lnTo>
                  <a:pt x="12216" y="6860"/>
                </a:lnTo>
                <a:lnTo>
                  <a:pt x="12289" y="6823"/>
                </a:lnTo>
                <a:lnTo>
                  <a:pt x="12546" y="7777"/>
                </a:lnTo>
                <a:lnTo>
                  <a:pt x="12766" y="8474"/>
                </a:lnTo>
                <a:lnTo>
                  <a:pt x="12729" y="8511"/>
                </a:lnTo>
                <a:lnTo>
                  <a:pt x="12693" y="8584"/>
                </a:lnTo>
                <a:lnTo>
                  <a:pt x="11629" y="8988"/>
                </a:lnTo>
                <a:lnTo>
                  <a:pt x="11042" y="9208"/>
                </a:lnTo>
                <a:lnTo>
                  <a:pt x="10859" y="9281"/>
                </a:lnTo>
                <a:lnTo>
                  <a:pt x="10749" y="9391"/>
                </a:lnTo>
                <a:lnTo>
                  <a:pt x="10455" y="9575"/>
                </a:lnTo>
                <a:lnTo>
                  <a:pt x="10455" y="9611"/>
                </a:lnTo>
                <a:lnTo>
                  <a:pt x="10418" y="9501"/>
                </a:lnTo>
                <a:lnTo>
                  <a:pt x="10198" y="9024"/>
                </a:lnTo>
                <a:lnTo>
                  <a:pt x="10052" y="8804"/>
                </a:lnTo>
                <a:lnTo>
                  <a:pt x="9942" y="8731"/>
                </a:lnTo>
                <a:lnTo>
                  <a:pt x="9832" y="8694"/>
                </a:lnTo>
                <a:lnTo>
                  <a:pt x="9758" y="8694"/>
                </a:lnTo>
                <a:lnTo>
                  <a:pt x="9721" y="8768"/>
                </a:lnTo>
                <a:lnTo>
                  <a:pt x="9685" y="8841"/>
                </a:lnTo>
                <a:lnTo>
                  <a:pt x="9501" y="8841"/>
                </a:lnTo>
                <a:lnTo>
                  <a:pt x="9355" y="8804"/>
                </a:lnTo>
                <a:lnTo>
                  <a:pt x="9208" y="8841"/>
                </a:lnTo>
                <a:lnTo>
                  <a:pt x="9061" y="8878"/>
                </a:lnTo>
                <a:lnTo>
                  <a:pt x="8988" y="8988"/>
                </a:lnTo>
                <a:lnTo>
                  <a:pt x="8914" y="9098"/>
                </a:lnTo>
                <a:lnTo>
                  <a:pt x="8914" y="9208"/>
                </a:lnTo>
                <a:lnTo>
                  <a:pt x="9025" y="9611"/>
                </a:lnTo>
                <a:lnTo>
                  <a:pt x="9135" y="10051"/>
                </a:lnTo>
                <a:lnTo>
                  <a:pt x="8694" y="10161"/>
                </a:lnTo>
                <a:lnTo>
                  <a:pt x="8658" y="10198"/>
                </a:lnTo>
                <a:lnTo>
                  <a:pt x="8621" y="10235"/>
                </a:lnTo>
                <a:lnTo>
                  <a:pt x="8584" y="10345"/>
                </a:lnTo>
                <a:lnTo>
                  <a:pt x="8511" y="10125"/>
                </a:lnTo>
                <a:lnTo>
                  <a:pt x="8401" y="9905"/>
                </a:lnTo>
                <a:lnTo>
                  <a:pt x="8254" y="9685"/>
                </a:lnTo>
                <a:lnTo>
                  <a:pt x="8034" y="9501"/>
                </a:lnTo>
                <a:lnTo>
                  <a:pt x="7777" y="9391"/>
                </a:lnTo>
                <a:lnTo>
                  <a:pt x="7557" y="9391"/>
                </a:lnTo>
                <a:lnTo>
                  <a:pt x="7411" y="9428"/>
                </a:lnTo>
                <a:lnTo>
                  <a:pt x="7300" y="9464"/>
                </a:lnTo>
                <a:lnTo>
                  <a:pt x="7190" y="9538"/>
                </a:lnTo>
                <a:lnTo>
                  <a:pt x="7080" y="9611"/>
                </a:lnTo>
                <a:lnTo>
                  <a:pt x="7044" y="9721"/>
                </a:lnTo>
                <a:lnTo>
                  <a:pt x="7007" y="9868"/>
                </a:lnTo>
                <a:lnTo>
                  <a:pt x="7044" y="9941"/>
                </a:lnTo>
                <a:lnTo>
                  <a:pt x="7117" y="9978"/>
                </a:lnTo>
                <a:lnTo>
                  <a:pt x="7044" y="10235"/>
                </a:lnTo>
                <a:lnTo>
                  <a:pt x="7080" y="10492"/>
                </a:lnTo>
                <a:lnTo>
                  <a:pt x="4806" y="11152"/>
                </a:lnTo>
                <a:lnTo>
                  <a:pt x="4219" y="11335"/>
                </a:lnTo>
                <a:lnTo>
                  <a:pt x="3632" y="11519"/>
                </a:lnTo>
                <a:lnTo>
                  <a:pt x="3449" y="11629"/>
                </a:lnTo>
                <a:lnTo>
                  <a:pt x="3192" y="10602"/>
                </a:lnTo>
                <a:lnTo>
                  <a:pt x="2862" y="9611"/>
                </a:lnTo>
                <a:lnTo>
                  <a:pt x="3339" y="9538"/>
                </a:lnTo>
                <a:lnTo>
                  <a:pt x="3816" y="9428"/>
                </a:lnTo>
                <a:lnTo>
                  <a:pt x="4769" y="9134"/>
                </a:lnTo>
                <a:lnTo>
                  <a:pt x="4843" y="9318"/>
                </a:lnTo>
                <a:lnTo>
                  <a:pt x="4953" y="9501"/>
                </a:lnTo>
                <a:lnTo>
                  <a:pt x="5063" y="9685"/>
                </a:lnTo>
                <a:lnTo>
                  <a:pt x="5246" y="9831"/>
                </a:lnTo>
                <a:lnTo>
                  <a:pt x="5356" y="9868"/>
                </a:lnTo>
                <a:lnTo>
                  <a:pt x="5466" y="9905"/>
                </a:lnTo>
                <a:lnTo>
                  <a:pt x="5613" y="9905"/>
                </a:lnTo>
                <a:lnTo>
                  <a:pt x="5723" y="9868"/>
                </a:lnTo>
                <a:lnTo>
                  <a:pt x="5980" y="9758"/>
                </a:lnTo>
                <a:lnTo>
                  <a:pt x="6163" y="9648"/>
                </a:lnTo>
                <a:lnTo>
                  <a:pt x="6237" y="9538"/>
                </a:lnTo>
                <a:lnTo>
                  <a:pt x="6273" y="9501"/>
                </a:lnTo>
                <a:lnTo>
                  <a:pt x="6237" y="9428"/>
                </a:lnTo>
                <a:lnTo>
                  <a:pt x="5980" y="8731"/>
                </a:lnTo>
                <a:lnTo>
                  <a:pt x="6200" y="8731"/>
                </a:lnTo>
                <a:lnTo>
                  <a:pt x="6383" y="8658"/>
                </a:lnTo>
                <a:lnTo>
                  <a:pt x="6604" y="9244"/>
                </a:lnTo>
                <a:lnTo>
                  <a:pt x="6677" y="9318"/>
                </a:lnTo>
                <a:lnTo>
                  <a:pt x="6714" y="9354"/>
                </a:lnTo>
                <a:lnTo>
                  <a:pt x="6787" y="9354"/>
                </a:lnTo>
                <a:lnTo>
                  <a:pt x="7044" y="9318"/>
                </a:lnTo>
                <a:lnTo>
                  <a:pt x="7300" y="9208"/>
                </a:lnTo>
                <a:lnTo>
                  <a:pt x="7521" y="9061"/>
                </a:lnTo>
                <a:lnTo>
                  <a:pt x="7704" y="8878"/>
                </a:lnTo>
                <a:lnTo>
                  <a:pt x="7741" y="8841"/>
                </a:lnTo>
                <a:lnTo>
                  <a:pt x="7777" y="8768"/>
                </a:lnTo>
                <a:lnTo>
                  <a:pt x="7741" y="8658"/>
                </a:lnTo>
                <a:lnTo>
                  <a:pt x="7264" y="7887"/>
                </a:lnTo>
                <a:lnTo>
                  <a:pt x="7080" y="7520"/>
                </a:lnTo>
                <a:lnTo>
                  <a:pt x="6970" y="7337"/>
                </a:lnTo>
                <a:lnTo>
                  <a:pt x="6824" y="7227"/>
                </a:lnTo>
                <a:lnTo>
                  <a:pt x="6640" y="7154"/>
                </a:lnTo>
                <a:lnTo>
                  <a:pt x="6457" y="7190"/>
                </a:lnTo>
                <a:lnTo>
                  <a:pt x="6383" y="7227"/>
                </a:lnTo>
                <a:lnTo>
                  <a:pt x="6310" y="7264"/>
                </a:lnTo>
                <a:lnTo>
                  <a:pt x="6237" y="7337"/>
                </a:lnTo>
                <a:lnTo>
                  <a:pt x="6200" y="7410"/>
                </a:lnTo>
                <a:lnTo>
                  <a:pt x="6017" y="7447"/>
                </a:lnTo>
                <a:lnTo>
                  <a:pt x="5980" y="7484"/>
                </a:lnTo>
                <a:lnTo>
                  <a:pt x="5943" y="7520"/>
                </a:lnTo>
                <a:lnTo>
                  <a:pt x="5907" y="7594"/>
                </a:lnTo>
                <a:lnTo>
                  <a:pt x="5907" y="7667"/>
                </a:lnTo>
                <a:lnTo>
                  <a:pt x="6200" y="8291"/>
                </a:lnTo>
                <a:lnTo>
                  <a:pt x="6163" y="8364"/>
                </a:lnTo>
                <a:lnTo>
                  <a:pt x="6127" y="8401"/>
                </a:lnTo>
                <a:lnTo>
                  <a:pt x="6090" y="8401"/>
                </a:lnTo>
                <a:lnTo>
                  <a:pt x="6053" y="8437"/>
                </a:lnTo>
                <a:lnTo>
                  <a:pt x="5943" y="8474"/>
                </a:lnTo>
                <a:lnTo>
                  <a:pt x="5907" y="8511"/>
                </a:lnTo>
                <a:lnTo>
                  <a:pt x="5613" y="7814"/>
                </a:lnTo>
                <a:lnTo>
                  <a:pt x="5576" y="7777"/>
                </a:lnTo>
                <a:lnTo>
                  <a:pt x="5540" y="7704"/>
                </a:lnTo>
                <a:lnTo>
                  <a:pt x="5393" y="7704"/>
                </a:lnTo>
                <a:lnTo>
                  <a:pt x="5356" y="7667"/>
                </a:lnTo>
                <a:lnTo>
                  <a:pt x="5173" y="7667"/>
                </a:lnTo>
                <a:lnTo>
                  <a:pt x="4990" y="7704"/>
                </a:lnTo>
                <a:lnTo>
                  <a:pt x="4843" y="7814"/>
                </a:lnTo>
                <a:lnTo>
                  <a:pt x="4733" y="7961"/>
                </a:lnTo>
                <a:lnTo>
                  <a:pt x="4659" y="8144"/>
                </a:lnTo>
                <a:lnTo>
                  <a:pt x="4623" y="8327"/>
                </a:lnTo>
                <a:lnTo>
                  <a:pt x="4623" y="8511"/>
                </a:lnTo>
                <a:lnTo>
                  <a:pt x="4623" y="8694"/>
                </a:lnTo>
                <a:lnTo>
                  <a:pt x="3669" y="8951"/>
                </a:lnTo>
                <a:lnTo>
                  <a:pt x="3229" y="9134"/>
                </a:lnTo>
                <a:lnTo>
                  <a:pt x="2752" y="9318"/>
                </a:lnTo>
                <a:lnTo>
                  <a:pt x="2348" y="7997"/>
                </a:lnTo>
                <a:lnTo>
                  <a:pt x="1908" y="6677"/>
                </a:lnTo>
                <a:lnTo>
                  <a:pt x="1541" y="5356"/>
                </a:lnTo>
                <a:lnTo>
                  <a:pt x="1395" y="4696"/>
                </a:lnTo>
                <a:lnTo>
                  <a:pt x="1285" y="3999"/>
                </a:lnTo>
                <a:lnTo>
                  <a:pt x="1505" y="3962"/>
                </a:lnTo>
                <a:lnTo>
                  <a:pt x="1725" y="3926"/>
                </a:lnTo>
                <a:lnTo>
                  <a:pt x="2165" y="3816"/>
                </a:lnTo>
                <a:lnTo>
                  <a:pt x="3302" y="3485"/>
                </a:lnTo>
                <a:lnTo>
                  <a:pt x="5760" y="2825"/>
                </a:lnTo>
                <a:lnTo>
                  <a:pt x="6934" y="2495"/>
                </a:lnTo>
                <a:lnTo>
                  <a:pt x="8071" y="2092"/>
                </a:lnTo>
                <a:lnTo>
                  <a:pt x="9135" y="1725"/>
                </a:lnTo>
                <a:lnTo>
                  <a:pt x="9758" y="1505"/>
                </a:lnTo>
                <a:lnTo>
                  <a:pt x="9978" y="1395"/>
                </a:lnTo>
                <a:lnTo>
                  <a:pt x="10088" y="1358"/>
                </a:lnTo>
                <a:lnTo>
                  <a:pt x="10162" y="1321"/>
                </a:lnTo>
                <a:close/>
                <a:moveTo>
                  <a:pt x="12876" y="8988"/>
                </a:moveTo>
                <a:lnTo>
                  <a:pt x="13023" y="9575"/>
                </a:lnTo>
                <a:lnTo>
                  <a:pt x="13096" y="9905"/>
                </a:lnTo>
                <a:lnTo>
                  <a:pt x="13206" y="10198"/>
                </a:lnTo>
                <a:lnTo>
                  <a:pt x="12619" y="10271"/>
                </a:lnTo>
                <a:lnTo>
                  <a:pt x="12069" y="10418"/>
                </a:lnTo>
                <a:lnTo>
                  <a:pt x="11519" y="10565"/>
                </a:lnTo>
                <a:lnTo>
                  <a:pt x="10969" y="10748"/>
                </a:lnTo>
                <a:lnTo>
                  <a:pt x="9685" y="11225"/>
                </a:lnTo>
                <a:lnTo>
                  <a:pt x="8438" y="11702"/>
                </a:lnTo>
                <a:lnTo>
                  <a:pt x="5980" y="12619"/>
                </a:lnTo>
                <a:lnTo>
                  <a:pt x="4879" y="13023"/>
                </a:lnTo>
                <a:lnTo>
                  <a:pt x="4329" y="13243"/>
                </a:lnTo>
                <a:lnTo>
                  <a:pt x="3816" y="13499"/>
                </a:lnTo>
                <a:lnTo>
                  <a:pt x="3669" y="12692"/>
                </a:lnTo>
                <a:lnTo>
                  <a:pt x="3522" y="11885"/>
                </a:lnTo>
                <a:lnTo>
                  <a:pt x="3742" y="11885"/>
                </a:lnTo>
                <a:lnTo>
                  <a:pt x="3999" y="11812"/>
                </a:lnTo>
                <a:lnTo>
                  <a:pt x="5173" y="11482"/>
                </a:lnTo>
                <a:lnTo>
                  <a:pt x="7190" y="10932"/>
                </a:lnTo>
                <a:lnTo>
                  <a:pt x="7374" y="11335"/>
                </a:lnTo>
                <a:lnTo>
                  <a:pt x="7594" y="11702"/>
                </a:lnTo>
                <a:lnTo>
                  <a:pt x="7631" y="11775"/>
                </a:lnTo>
                <a:lnTo>
                  <a:pt x="7814" y="11775"/>
                </a:lnTo>
                <a:lnTo>
                  <a:pt x="7887" y="11702"/>
                </a:lnTo>
                <a:lnTo>
                  <a:pt x="7961" y="11629"/>
                </a:lnTo>
                <a:lnTo>
                  <a:pt x="8107" y="11592"/>
                </a:lnTo>
                <a:lnTo>
                  <a:pt x="8401" y="11519"/>
                </a:lnTo>
                <a:lnTo>
                  <a:pt x="8474" y="11445"/>
                </a:lnTo>
                <a:lnTo>
                  <a:pt x="8548" y="11372"/>
                </a:lnTo>
                <a:lnTo>
                  <a:pt x="8658" y="11189"/>
                </a:lnTo>
                <a:lnTo>
                  <a:pt x="8694" y="11005"/>
                </a:lnTo>
                <a:lnTo>
                  <a:pt x="8694" y="10785"/>
                </a:lnTo>
                <a:lnTo>
                  <a:pt x="8658" y="10602"/>
                </a:lnTo>
                <a:lnTo>
                  <a:pt x="8621" y="10418"/>
                </a:lnTo>
                <a:lnTo>
                  <a:pt x="8658" y="10492"/>
                </a:lnTo>
                <a:lnTo>
                  <a:pt x="8768" y="10528"/>
                </a:lnTo>
                <a:lnTo>
                  <a:pt x="9025" y="10492"/>
                </a:lnTo>
                <a:lnTo>
                  <a:pt x="9281" y="10418"/>
                </a:lnTo>
                <a:lnTo>
                  <a:pt x="9428" y="10638"/>
                </a:lnTo>
                <a:lnTo>
                  <a:pt x="9611" y="10822"/>
                </a:lnTo>
                <a:lnTo>
                  <a:pt x="9758" y="10895"/>
                </a:lnTo>
                <a:lnTo>
                  <a:pt x="9942" y="10932"/>
                </a:lnTo>
                <a:lnTo>
                  <a:pt x="10088" y="10932"/>
                </a:lnTo>
                <a:lnTo>
                  <a:pt x="10235" y="10858"/>
                </a:lnTo>
                <a:lnTo>
                  <a:pt x="10382" y="10785"/>
                </a:lnTo>
                <a:lnTo>
                  <a:pt x="10492" y="10638"/>
                </a:lnTo>
                <a:lnTo>
                  <a:pt x="10565" y="10492"/>
                </a:lnTo>
                <a:lnTo>
                  <a:pt x="10602" y="10345"/>
                </a:lnTo>
                <a:lnTo>
                  <a:pt x="10639" y="10161"/>
                </a:lnTo>
                <a:lnTo>
                  <a:pt x="10602" y="9978"/>
                </a:lnTo>
                <a:lnTo>
                  <a:pt x="10492" y="9648"/>
                </a:lnTo>
                <a:lnTo>
                  <a:pt x="10749" y="9648"/>
                </a:lnTo>
                <a:lnTo>
                  <a:pt x="11005" y="9611"/>
                </a:lnTo>
                <a:lnTo>
                  <a:pt x="11629" y="9428"/>
                </a:lnTo>
                <a:lnTo>
                  <a:pt x="12876" y="8988"/>
                </a:lnTo>
                <a:close/>
                <a:moveTo>
                  <a:pt x="13206" y="10675"/>
                </a:moveTo>
                <a:lnTo>
                  <a:pt x="13096" y="10712"/>
                </a:lnTo>
                <a:lnTo>
                  <a:pt x="11592" y="11262"/>
                </a:lnTo>
                <a:lnTo>
                  <a:pt x="8731" y="12362"/>
                </a:lnTo>
                <a:lnTo>
                  <a:pt x="7300" y="12876"/>
                </a:lnTo>
                <a:lnTo>
                  <a:pt x="6604" y="13133"/>
                </a:lnTo>
                <a:lnTo>
                  <a:pt x="5870" y="13316"/>
                </a:lnTo>
                <a:lnTo>
                  <a:pt x="4696" y="13573"/>
                </a:lnTo>
                <a:lnTo>
                  <a:pt x="5393" y="13279"/>
                </a:lnTo>
                <a:lnTo>
                  <a:pt x="6090" y="13023"/>
                </a:lnTo>
                <a:lnTo>
                  <a:pt x="8438" y="12179"/>
                </a:lnTo>
                <a:lnTo>
                  <a:pt x="9611" y="11702"/>
                </a:lnTo>
                <a:lnTo>
                  <a:pt x="10822" y="11299"/>
                </a:lnTo>
                <a:lnTo>
                  <a:pt x="11409" y="11078"/>
                </a:lnTo>
                <a:lnTo>
                  <a:pt x="11996" y="10895"/>
                </a:lnTo>
                <a:lnTo>
                  <a:pt x="12619" y="10748"/>
                </a:lnTo>
                <a:lnTo>
                  <a:pt x="13206" y="10675"/>
                </a:lnTo>
                <a:close/>
                <a:moveTo>
                  <a:pt x="10492" y="478"/>
                </a:moveTo>
                <a:lnTo>
                  <a:pt x="10712" y="1064"/>
                </a:lnTo>
                <a:lnTo>
                  <a:pt x="10969" y="1688"/>
                </a:lnTo>
                <a:lnTo>
                  <a:pt x="11482" y="2862"/>
                </a:lnTo>
                <a:lnTo>
                  <a:pt x="11996" y="4182"/>
                </a:lnTo>
                <a:lnTo>
                  <a:pt x="12473" y="5466"/>
                </a:lnTo>
                <a:lnTo>
                  <a:pt x="12876" y="6713"/>
                </a:lnTo>
                <a:lnTo>
                  <a:pt x="13280" y="7924"/>
                </a:lnTo>
                <a:lnTo>
                  <a:pt x="13683" y="9171"/>
                </a:lnTo>
                <a:lnTo>
                  <a:pt x="14013" y="10418"/>
                </a:lnTo>
                <a:lnTo>
                  <a:pt x="13793" y="10418"/>
                </a:lnTo>
                <a:lnTo>
                  <a:pt x="13573" y="10492"/>
                </a:lnTo>
                <a:lnTo>
                  <a:pt x="13573" y="10418"/>
                </a:lnTo>
                <a:lnTo>
                  <a:pt x="13573" y="10308"/>
                </a:lnTo>
                <a:lnTo>
                  <a:pt x="13646" y="10235"/>
                </a:lnTo>
                <a:lnTo>
                  <a:pt x="13646" y="10125"/>
                </a:lnTo>
                <a:lnTo>
                  <a:pt x="13610" y="9831"/>
                </a:lnTo>
                <a:lnTo>
                  <a:pt x="13610" y="9758"/>
                </a:lnTo>
                <a:lnTo>
                  <a:pt x="13610" y="9721"/>
                </a:lnTo>
                <a:lnTo>
                  <a:pt x="13426" y="9024"/>
                </a:lnTo>
                <a:lnTo>
                  <a:pt x="13096" y="7777"/>
                </a:lnTo>
                <a:lnTo>
                  <a:pt x="12693" y="6603"/>
                </a:lnTo>
                <a:lnTo>
                  <a:pt x="12289" y="5430"/>
                </a:lnTo>
                <a:lnTo>
                  <a:pt x="11849" y="4256"/>
                </a:lnTo>
                <a:lnTo>
                  <a:pt x="11372" y="3119"/>
                </a:lnTo>
                <a:lnTo>
                  <a:pt x="10859" y="1981"/>
                </a:lnTo>
                <a:lnTo>
                  <a:pt x="10675" y="1651"/>
                </a:lnTo>
                <a:lnTo>
                  <a:pt x="10492" y="1358"/>
                </a:lnTo>
                <a:lnTo>
                  <a:pt x="10602" y="1285"/>
                </a:lnTo>
                <a:lnTo>
                  <a:pt x="10639" y="1174"/>
                </a:lnTo>
                <a:lnTo>
                  <a:pt x="10602" y="1064"/>
                </a:lnTo>
                <a:lnTo>
                  <a:pt x="10565" y="991"/>
                </a:lnTo>
                <a:lnTo>
                  <a:pt x="10528" y="954"/>
                </a:lnTo>
                <a:lnTo>
                  <a:pt x="10455" y="918"/>
                </a:lnTo>
                <a:lnTo>
                  <a:pt x="10272" y="881"/>
                </a:lnTo>
                <a:lnTo>
                  <a:pt x="10088" y="918"/>
                </a:lnTo>
                <a:lnTo>
                  <a:pt x="9391" y="1138"/>
                </a:lnTo>
                <a:lnTo>
                  <a:pt x="8658" y="1431"/>
                </a:lnTo>
                <a:lnTo>
                  <a:pt x="7924" y="1688"/>
                </a:lnTo>
                <a:lnTo>
                  <a:pt x="7190" y="1945"/>
                </a:lnTo>
                <a:lnTo>
                  <a:pt x="5650" y="2422"/>
                </a:lnTo>
                <a:lnTo>
                  <a:pt x="4109" y="2862"/>
                </a:lnTo>
                <a:lnTo>
                  <a:pt x="2569" y="3265"/>
                </a:lnTo>
                <a:lnTo>
                  <a:pt x="1762" y="3485"/>
                </a:lnTo>
                <a:lnTo>
                  <a:pt x="1358" y="3632"/>
                </a:lnTo>
                <a:lnTo>
                  <a:pt x="1175" y="3706"/>
                </a:lnTo>
                <a:lnTo>
                  <a:pt x="1028" y="3816"/>
                </a:lnTo>
                <a:lnTo>
                  <a:pt x="991" y="3816"/>
                </a:lnTo>
                <a:lnTo>
                  <a:pt x="955" y="3889"/>
                </a:lnTo>
                <a:lnTo>
                  <a:pt x="918" y="3962"/>
                </a:lnTo>
                <a:lnTo>
                  <a:pt x="991" y="4586"/>
                </a:lnTo>
                <a:lnTo>
                  <a:pt x="1101" y="5209"/>
                </a:lnTo>
                <a:lnTo>
                  <a:pt x="1248" y="5796"/>
                </a:lnTo>
                <a:lnTo>
                  <a:pt x="1395" y="6420"/>
                </a:lnTo>
                <a:lnTo>
                  <a:pt x="1725" y="7594"/>
                </a:lnTo>
                <a:lnTo>
                  <a:pt x="2128" y="8768"/>
                </a:lnTo>
                <a:lnTo>
                  <a:pt x="2532" y="9978"/>
                </a:lnTo>
                <a:lnTo>
                  <a:pt x="2899" y="11152"/>
                </a:lnTo>
                <a:lnTo>
                  <a:pt x="3045" y="11739"/>
                </a:lnTo>
                <a:lnTo>
                  <a:pt x="3192" y="12362"/>
                </a:lnTo>
                <a:lnTo>
                  <a:pt x="3302" y="12949"/>
                </a:lnTo>
                <a:lnTo>
                  <a:pt x="3412" y="13573"/>
                </a:lnTo>
                <a:lnTo>
                  <a:pt x="3412" y="13683"/>
                </a:lnTo>
                <a:lnTo>
                  <a:pt x="3486" y="13720"/>
                </a:lnTo>
                <a:lnTo>
                  <a:pt x="3559" y="13756"/>
                </a:lnTo>
                <a:lnTo>
                  <a:pt x="3632" y="13793"/>
                </a:lnTo>
                <a:lnTo>
                  <a:pt x="3669" y="13830"/>
                </a:lnTo>
                <a:lnTo>
                  <a:pt x="3742" y="13830"/>
                </a:lnTo>
                <a:lnTo>
                  <a:pt x="4036" y="13756"/>
                </a:lnTo>
                <a:lnTo>
                  <a:pt x="3706" y="13903"/>
                </a:lnTo>
                <a:lnTo>
                  <a:pt x="3412" y="14086"/>
                </a:lnTo>
                <a:lnTo>
                  <a:pt x="2569" y="11115"/>
                </a:lnTo>
                <a:lnTo>
                  <a:pt x="2128" y="9611"/>
                </a:lnTo>
                <a:lnTo>
                  <a:pt x="1725" y="8144"/>
                </a:lnTo>
                <a:lnTo>
                  <a:pt x="955" y="5136"/>
                </a:lnTo>
                <a:lnTo>
                  <a:pt x="808" y="4439"/>
                </a:lnTo>
                <a:lnTo>
                  <a:pt x="661" y="3999"/>
                </a:lnTo>
                <a:lnTo>
                  <a:pt x="588" y="3779"/>
                </a:lnTo>
                <a:lnTo>
                  <a:pt x="478" y="3632"/>
                </a:lnTo>
                <a:lnTo>
                  <a:pt x="1065" y="3522"/>
                </a:lnTo>
                <a:lnTo>
                  <a:pt x="1652" y="3412"/>
                </a:lnTo>
                <a:lnTo>
                  <a:pt x="2825" y="3045"/>
                </a:lnTo>
                <a:lnTo>
                  <a:pt x="4183" y="2642"/>
                </a:lnTo>
                <a:lnTo>
                  <a:pt x="5503" y="2202"/>
                </a:lnTo>
                <a:lnTo>
                  <a:pt x="8034" y="1358"/>
                </a:lnTo>
                <a:lnTo>
                  <a:pt x="9281" y="918"/>
                </a:lnTo>
                <a:lnTo>
                  <a:pt x="9905" y="734"/>
                </a:lnTo>
                <a:lnTo>
                  <a:pt x="10198" y="624"/>
                </a:lnTo>
                <a:lnTo>
                  <a:pt x="10492" y="478"/>
                </a:lnTo>
                <a:close/>
                <a:moveTo>
                  <a:pt x="10455" y="1"/>
                </a:moveTo>
                <a:lnTo>
                  <a:pt x="10162" y="37"/>
                </a:lnTo>
                <a:lnTo>
                  <a:pt x="9832" y="147"/>
                </a:lnTo>
                <a:lnTo>
                  <a:pt x="9245" y="367"/>
                </a:lnTo>
                <a:lnTo>
                  <a:pt x="7997" y="808"/>
                </a:lnTo>
                <a:lnTo>
                  <a:pt x="5503" y="1651"/>
                </a:lnTo>
                <a:lnTo>
                  <a:pt x="2935" y="2495"/>
                </a:lnTo>
                <a:lnTo>
                  <a:pt x="1615" y="2899"/>
                </a:lnTo>
                <a:lnTo>
                  <a:pt x="918" y="3082"/>
                </a:lnTo>
                <a:lnTo>
                  <a:pt x="258" y="3339"/>
                </a:lnTo>
                <a:lnTo>
                  <a:pt x="184" y="3412"/>
                </a:lnTo>
                <a:lnTo>
                  <a:pt x="148" y="3522"/>
                </a:lnTo>
                <a:lnTo>
                  <a:pt x="38" y="3559"/>
                </a:lnTo>
                <a:lnTo>
                  <a:pt x="1" y="3595"/>
                </a:lnTo>
                <a:lnTo>
                  <a:pt x="1" y="3632"/>
                </a:lnTo>
                <a:lnTo>
                  <a:pt x="38" y="3779"/>
                </a:lnTo>
                <a:lnTo>
                  <a:pt x="111" y="3926"/>
                </a:lnTo>
                <a:lnTo>
                  <a:pt x="184" y="4036"/>
                </a:lnTo>
                <a:lnTo>
                  <a:pt x="221" y="4146"/>
                </a:lnTo>
                <a:lnTo>
                  <a:pt x="294" y="4366"/>
                </a:lnTo>
                <a:lnTo>
                  <a:pt x="588" y="5796"/>
                </a:lnTo>
                <a:lnTo>
                  <a:pt x="955" y="7227"/>
                </a:lnTo>
                <a:lnTo>
                  <a:pt x="1285" y="8658"/>
                </a:lnTo>
                <a:lnTo>
                  <a:pt x="2055" y="11482"/>
                </a:lnTo>
                <a:lnTo>
                  <a:pt x="2459" y="12876"/>
                </a:lnTo>
                <a:lnTo>
                  <a:pt x="2899" y="14233"/>
                </a:lnTo>
                <a:lnTo>
                  <a:pt x="2935" y="14380"/>
                </a:lnTo>
                <a:lnTo>
                  <a:pt x="3045" y="14416"/>
                </a:lnTo>
                <a:lnTo>
                  <a:pt x="3155" y="14453"/>
                </a:lnTo>
                <a:lnTo>
                  <a:pt x="3302" y="14416"/>
                </a:lnTo>
                <a:lnTo>
                  <a:pt x="3596" y="14343"/>
                </a:lnTo>
                <a:lnTo>
                  <a:pt x="3889" y="14270"/>
                </a:lnTo>
                <a:lnTo>
                  <a:pt x="4513" y="14086"/>
                </a:lnTo>
                <a:lnTo>
                  <a:pt x="5980" y="13793"/>
                </a:lnTo>
                <a:lnTo>
                  <a:pt x="6714" y="13610"/>
                </a:lnTo>
                <a:lnTo>
                  <a:pt x="7447" y="13353"/>
                </a:lnTo>
                <a:lnTo>
                  <a:pt x="8878" y="12839"/>
                </a:lnTo>
                <a:lnTo>
                  <a:pt x="11739" y="11775"/>
                </a:lnTo>
                <a:lnTo>
                  <a:pt x="13133" y="11225"/>
                </a:lnTo>
                <a:lnTo>
                  <a:pt x="13646" y="11078"/>
                </a:lnTo>
                <a:lnTo>
                  <a:pt x="13903" y="10968"/>
                </a:lnTo>
                <a:lnTo>
                  <a:pt x="14160" y="10822"/>
                </a:lnTo>
                <a:lnTo>
                  <a:pt x="14197" y="10932"/>
                </a:lnTo>
                <a:lnTo>
                  <a:pt x="14270" y="10968"/>
                </a:lnTo>
                <a:lnTo>
                  <a:pt x="14380" y="11005"/>
                </a:lnTo>
                <a:lnTo>
                  <a:pt x="14490" y="11005"/>
                </a:lnTo>
                <a:lnTo>
                  <a:pt x="14563" y="10932"/>
                </a:lnTo>
                <a:lnTo>
                  <a:pt x="14637" y="10895"/>
                </a:lnTo>
                <a:lnTo>
                  <a:pt x="14674" y="10785"/>
                </a:lnTo>
                <a:lnTo>
                  <a:pt x="14637" y="10675"/>
                </a:lnTo>
                <a:lnTo>
                  <a:pt x="14270" y="9318"/>
                </a:lnTo>
                <a:lnTo>
                  <a:pt x="13867" y="7997"/>
                </a:lnTo>
                <a:lnTo>
                  <a:pt x="13426" y="6640"/>
                </a:lnTo>
                <a:lnTo>
                  <a:pt x="12949" y="5356"/>
                </a:lnTo>
                <a:lnTo>
                  <a:pt x="12473" y="4036"/>
                </a:lnTo>
                <a:lnTo>
                  <a:pt x="11922" y="2752"/>
                </a:lnTo>
                <a:lnTo>
                  <a:pt x="11409" y="1468"/>
                </a:lnTo>
                <a:lnTo>
                  <a:pt x="11115" y="881"/>
                </a:lnTo>
                <a:lnTo>
                  <a:pt x="10785" y="257"/>
                </a:lnTo>
                <a:lnTo>
                  <a:pt x="10749" y="221"/>
                </a:lnTo>
                <a:lnTo>
                  <a:pt x="10675" y="184"/>
                </a:lnTo>
                <a:lnTo>
                  <a:pt x="10639" y="111"/>
                </a:lnTo>
                <a:lnTo>
                  <a:pt x="10602" y="74"/>
                </a:lnTo>
                <a:lnTo>
                  <a:pt x="10528" y="37"/>
                </a:lnTo>
                <a:lnTo>
                  <a:pt x="10455" y="1"/>
                </a:lnTo>
                <a:close/>
              </a:path>
            </a:pathLst>
          </a:custGeom>
          <a:solidFill>
            <a:srgbClr val="3C78D8"/>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14" name="Shape 214"/>
          <p:cNvSpPr/>
          <p:nvPr/>
        </p:nvSpPr>
        <p:spPr>
          <a:xfrm>
            <a:off x="11772537" y="6111825"/>
            <a:ext cx="521651" cy="385727"/>
          </a:xfrm>
          <a:custGeom>
            <a:avLst/>
            <a:gdLst/>
            <a:ahLst/>
            <a:cxnLst/>
            <a:rect l="0" t="0" r="0" b="0"/>
            <a:pathLst>
              <a:path w="13793" h="10199" extrusionOk="0">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15" name="Shape 215"/>
          <p:cNvSpPr/>
          <p:nvPr/>
        </p:nvSpPr>
        <p:spPr>
          <a:xfrm>
            <a:off x="5985573" y="5608925"/>
            <a:ext cx="240044" cy="498052"/>
          </a:xfrm>
          <a:custGeom>
            <a:avLst/>
            <a:gdLst/>
            <a:ahLst/>
            <a:cxnLst/>
            <a:rect l="0" t="0" r="0" b="0"/>
            <a:pathLst>
              <a:path w="6347" h="13169" extrusionOk="0">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16" name="Shape 216"/>
          <p:cNvSpPr/>
          <p:nvPr/>
        </p:nvSpPr>
        <p:spPr>
          <a:xfrm rot="1920548">
            <a:off x="9648968" y="6210900"/>
            <a:ext cx="668696" cy="567409"/>
          </a:xfrm>
          <a:custGeom>
            <a:avLst/>
            <a:gdLst/>
            <a:ahLst/>
            <a:cxnLst/>
            <a:rect l="0" t="0" r="0" b="0"/>
            <a:pathLst>
              <a:path w="17681" h="15004" extrusionOk="0">
                <a:moveTo>
                  <a:pt x="6823" y="1981"/>
                </a:moveTo>
                <a:lnTo>
                  <a:pt x="6676" y="2018"/>
                </a:lnTo>
                <a:lnTo>
                  <a:pt x="6566" y="2055"/>
                </a:lnTo>
                <a:lnTo>
                  <a:pt x="6493" y="2201"/>
                </a:lnTo>
                <a:lnTo>
                  <a:pt x="6420" y="2385"/>
                </a:lnTo>
                <a:lnTo>
                  <a:pt x="6383" y="2531"/>
                </a:lnTo>
                <a:lnTo>
                  <a:pt x="6383" y="2641"/>
                </a:lnTo>
                <a:lnTo>
                  <a:pt x="6420" y="2752"/>
                </a:lnTo>
                <a:lnTo>
                  <a:pt x="6493" y="2825"/>
                </a:lnTo>
                <a:lnTo>
                  <a:pt x="6566" y="2862"/>
                </a:lnTo>
                <a:lnTo>
                  <a:pt x="6713" y="2862"/>
                </a:lnTo>
                <a:lnTo>
                  <a:pt x="6860" y="2825"/>
                </a:lnTo>
                <a:lnTo>
                  <a:pt x="6933" y="2752"/>
                </a:lnTo>
                <a:lnTo>
                  <a:pt x="7006" y="2641"/>
                </a:lnTo>
                <a:lnTo>
                  <a:pt x="7080" y="2531"/>
                </a:lnTo>
                <a:lnTo>
                  <a:pt x="7080" y="2421"/>
                </a:lnTo>
                <a:lnTo>
                  <a:pt x="7080" y="2275"/>
                </a:lnTo>
                <a:lnTo>
                  <a:pt x="7006" y="2165"/>
                </a:lnTo>
                <a:lnTo>
                  <a:pt x="6933" y="2055"/>
                </a:lnTo>
                <a:lnTo>
                  <a:pt x="6823" y="1981"/>
                </a:lnTo>
                <a:close/>
                <a:moveTo>
                  <a:pt x="5282" y="2641"/>
                </a:moveTo>
                <a:lnTo>
                  <a:pt x="5209" y="2678"/>
                </a:lnTo>
                <a:lnTo>
                  <a:pt x="5136" y="2715"/>
                </a:lnTo>
                <a:lnTo>
                  <a:pt x="5062" y="2788"/>
                </a:lnTo>
                <a:lnTo>
                  <a:pt x="5062" y="2898"/>
                </a:lnTo>
                <a:lnTo>
                  <a:pt x="5062" y="2935"/>
                </a:lnTo>
                <a:lnTo>
                  <a:pt x="4989" y="2972"/>
                </a:lnTo>
                <a:lnTo>
                  <a:pt x="4952" y="3045"/>
                </a:lnTo>
                <a:lnTo>
                  <a:pt x="4952" y="3118"/>
                </a:lnTo>
                <a:lnTo>
                  <a:pt x="4952" y="3228"/>
                </a:lnTo>
                <a:lnTo>
                  <a:pt x="5026" y="3338"/>
                </a:lnTo>
                <a:lnTo>
                  <a:pt x="5099" y="3412"/>
                </a:lnTo>
                <a:lnTo>
                  <a:pt x="5319" y="3412"/>
                </a:lnTo>
                <a:lnTo>
                  <a:pt x="5429" y="3338"/>
                </a:lnTo>
                <a:lnTo>
                  <a:pt x="5502" y="3265"/>
                </a:lnTo>
                <a:lnTo>
                  <a:pt x="5576" y="3155"/>
                </a:lnTo>
                <a:lnTo>
                  <a:pt x="5613" y="3008"/>
                </a:lnTo>
                <a:lnTo>
                  <a:pt x="5576" y="2862"/>
                </a:lnTo>
                <a:lnTo>
                  <a:pt x="5502" y="2752"/>
                </a:lnTo>
                <a:lnTo>
                  <a:pt x="5392" y="2678"/>
                </a:lnTo>
                <a:lnTo>
                  <a:pt x="5282" y="2641"/>
                </a:lnTo>
                <a:close/>
                <a:moveTo>
                  <a:pt x="6786" y="3559"/>
                </a:moveTo>
                <a:lnTo>
                  <a:pt x="6640" y="3595"/>
                </a:lnTo>
                <a:lnTo>
                  <a:pt x="6493" y="3705"/>
                </a:lnTo>
                <a:lnTo>
                  <a:pt x="6383" y="3815"/>
                </a:lnTo>
                <a:lnTo>
                  <a:pt x="6309" y="3962"/>
                </a:lnTo>
                <a:lnTo>
                  <a:pt x="6273" y="4109"/>
                </a:lnTo>
                <a:lnTo>
                  <a:pt x="6273" y="4255"/>
                </a:lnTo>
                <a:lnTo>
                  <a:pt x="6273" y="4366"/>
                </a:lnTo>
                <a:lnTo>
                  <a:pt x="6383" y="4439"/>
                </a:lnTo>
                <a:lnTo>
                  <a:pt x="6493" y="4476"/>
                </a:lnTo>
                <a:lnTo>
                  <a:pt x="6603" y="4439"/>
                </a:lnTo>
                <a:lnTo>
                  <a:pt x="6750" y="4329"/>
                </a:lnTo>
                <a:lnTo>
                  <a:pt x="6860" y="4329"/>
                </a:lnTo>
                <a:lnTo>
                  <a:pt x="6970" y="4292"/>
                </a:lnTo>
                <a:lnTo>
                  <a:pt x="7080" y="4182"/>
                </a:lnTo>
                <a:lnTo>
                  <a:pt x="7153" y="4035"/>
                </a:lnTo>
                <a:lnTo>
                  <a:pt x="7153" y="3852"/>
                </a:lnTo>
                <a:lnTo>
                  <a:pt x="7080" y="3705"/>
                </a:lnTo>
                <a:lnTo>
                  <a:pt x="7043" y="3632"/>
                </a:lnTo>
                <a:lnTo>
                  <a:pt x="6970" y="3595"/>
                </a:lnTo>
                <a:lnTo>
                  <a:pt x="6786" y="3559"/>
                </a:lnTo>
                <a:close/>
                <a:moveTo>
                  <a:pt x="4806" y="5979"/>
                </a:moveTo>
                <a:lnTo>
                  <a:pt x="4622" y="6090"/>
                </a:lnTo>
                <a:lnTo>
                  <a:pt x="4439" y="6200"/>
                </a:lnTo>
                <a:lnTo>
                  <a:pt x="4402" y="6236"/>
                </a:lnTo>
                <a:lnTo>
                  <a:pt x="4329" y="6310"/>
                </a:lnTo>
                <a:lnTo>
                  <a:pt x="4255" y="6383"/>
                </a:lnTo>
                <a:lnTo>
                  <a:pt x="4219" y="6493"/>
                </a:lnTo>
                <a:lnTo>
                  <a:pt x="4219" y="6566"/>
                </a:lnTo>
                <a:lnTo>
                  <a:pt x="4255" y="6713"/>
                </a:lnTo>
                <a:lnTo>
                  <a:pt x="4329" y="6860"/>
                </a:lnTo>
                <a:lnTo>
                  <a:pt x="4365" y="6897"/>
                </a:lnTo>
                <a:lnTo>
                  <a:pt x="4475" y="6970"/>
                </a:lnTo>
                <a:lnTo>
                  <a:pt x="4585" y="7007"/>
                </a:lnTo>
                <a:lnTo>
                  <a:pt x="4696" y="7043"/>
                </a:lnTo>
                <a:lnTo>
                  <a:pt x="4842" y="7007"/>
                </a:lnTo>
                <a:lnTo>
                  <a:pt x="4952" y="6970"/>
                </a:lnTo>
                <a:lnTo>
                  <a:pt x="5026" y="6897"/>
                </a:lnTo>
                <a:lnTo>
                  <a:pt x="5209" y="6750"/>
                </a:lnTo>
                <a:lnTo>
                  <a:pt x="5282" y="6640"/>
                </a:lnTo>
                <a:lnTo>
                  <a:pt x="5319" y="6493"/>
                </a:lnTo>
                <a:lnTo>
                  <a:pt x="5356" y="6346"/>
                </a:lnTo>
                <a:lnTo>
                  <a:pt x="5356" y="6236"/>
                </a:lnTo>
                <a:lnTo>
                  <a:pt x="5282" y="6126"/>
                </a:lnTo>
                <a:lnTo>
                  <a:pt x="5209" y="6053"/>
                </a:lnTo>
                <a:lnTo>
                  <a:pt x="5136" y="5979"/>
                </a:lnTo>
                <a:close/>
                <a:moveTo>
                  <a:pt x="4219" y="4916"/>
                </a:moveTo>
                <a:lnTo>
                  <a:pt x="4219" y="5062"/>
                </a:lnTo>
                <a:lnTo>
                  <a:pt x="4255" y="5136"/>
                </a:lnTo>
                <a:lnTo>
                  <a:pt x="4292" y="5173"/>
                </a:lnTo>
                <a:lnTo>
                  <a:pt x="4439" y="5209"/>
                </a:lnTo>
                <a:lnTo>
                  <a:pt x="4549" y="5173"/>
                </a:lnTo>
                <a:lnTo>
                  <a:pt x="4585" y="5136"/>
                </a:lnTo>
                <a:lnTo>
                  <a:pt x="4622" y="5062"/>
                </a:lnTo>
                <a:lnTo>
                  <a:pt x="4659" y="5026"/>
                </a:lnTo>
                <a:lnTo>
                  <a:pt x="4989" y="5136"/>
                </a:lnTo>
                <a:lnTo>
                  <a:pt x="5319" y="5209"/>
                </a:lnTo>
                <a:lnTo>
                  <a:pt x="5392" y="5319"/>
                </a:lnTo>
                <a:lnTo>
                  <a:pt x="5466" y="5429"/>
                </a:lnTo>
                <a:lnTo>
                  <a:pt x="5686" y="5613"/>
                </a:lnTo>
                <a:lnTo>
                  <a:pt x="5869" y="5833"/>
                </a:lnTo>
                <a:lnTo>
                  <a:pt x="5979" y="6053"/>
                </a:lnTo>
                <a:lnTo>
                  <a:pt x="6016" y="6273"/>
                </a:lnTo>
                <a:lnTo>
                  <a:pt x="5979" y="6530"/>
                </a:lnTo>
                <a:lnTo>
                  <a:pt x="5943" y="6676"/>
                </a:lnTo>
                <a:lnTo>
                  <a:pt x="5869" y="6823"/>
                </a:lnTo>
                <a:lnTo>
                  <a:pt x="5686" y="7080"/>
                </a:lnTo>
                <a:lnTo>
                  <a:pt x="5466" y="7227"/>
                </a:lnTo>
                <a:lnTo>
                  <a:pt x="5209" y="7373"/>
                </a:lnTo>
                <a:lnTo>
                  <a:pt x="4916" y="7447"/>
                </a:lnTo>
                <a:lnTo>
                  <a:pt x="4622" y="7483"/>
                </a:lnTo>
                <a:lnTo>
                  <a:pt x="4329" y="7520"/>
                </a:lnTo>
                <a:lnTo>
                  <a:pt x="4035" y="7483"/>
                </a:lnTo>
                <a:lnTo>
                  <a:pt x="3778" y="7447"/>
                </a:lnTo>
                <a:lnTo>
                  <a:pt x="3485" y="7337"/>
                </a:lnTo>
                <a:lnTo>
                  <a:pt x="3338" y="7227"/>
                </a:lnTo>
                <a:lnTo>
                  <a:pt x="3228" y="7080"/>
                </a:lnTo>
                <a:lnTo>
                  <a:pt x="3155" y="6897"/>
                </a:lnTo>
                <a:lnTo>
                  <a:pt x="3118" y="6713"/>
                </a:lnTo>
                <a:lnTo>
                  <a:pt x="3082" y="6383"/>
                </a:lnTo>
                <a:lnTo>
                  <a:pt x="3155" y="6090"/>
                </a:lnTo>
                <a:lnTo>
                  <a:pt x="3228" y="5796"/>
                </a:lnTo>
                <a:lnTo>
                  <a:pt x="3375" y="5539"/>
                </a:lnTo>
                <a:lnTo>
                  <a:pt x="3558" y="5319"/>
                </a:lnTo>
                <a:lnTo>
                  <a:pt x="3742" y="5173"/>
                </a:lnTo>
                <a:lnTo>
                  <a:pt x="3962" y="5026"/>
                </a:lnTo>
                <a:lnTo>
                  <a:pt x="4219" y="4916"/>
                </a:lnTo>
                <a:close/>
                <a:moveTo>
                  <a:pt x="11628" y="7190"/>
                </a:moveTo>
                <a:lnTo>
                  <a:pt x="11958" y="7263"/>
                </a:lnTo>
                <a:lnTo>
                  <a:pt x="12252" y="7263"/>
                </a:lnTo>
                <a:lnTo>
                  <a:pt x="12362" y="7227"/>
                </a:lnTo>
                <a:lnTo>
                  <a:pt x="12435" y="7447"/>
                </a:lnTo>
                <a:lnTo>
                  <a:pt x="12509" y="7704"/>
                </a:lnTo>
                <a:lnTo>
                  <a:pt x="12509" y="7814"/>
                </a:lnTo>
                <a:lnTo>
                  <a:pt x="12472" y="7814"/>
                </a:lnTo>
                <a:lnTo>
                  <a:pt x="12399" y="7850"/>
                </a:lnTo>
                <a:lnTo>
                  <a:pt x="12399" y="7887"/>
                </a:lnTo>
                <a:lnTo>
                  <a:pt x="12252" y="7814"/>
                </a:lnTo>
                <a:lnTo>
                  <a:pt x="11738" y="7557"/>
                </a:lnTo>
                <a:lnTo>
                  <a:pt x="11702" y="7483"/>
                </a:lnTo>
                <a:lnTo>
                  <a:pt x="11628" y="7373"/>
                </a:lnTo>
                <a:lnTo>
                  <a:pt x="11628" y="7190"/>
                </a:lnTo>
                <a:close/>
                <a:moveTo>
                  <a:pt x="4329" y="4402"/>
                </a:moveTo>
                <a:lnTo>
                  <a:pt x="4255" y="4476"/>
                </a:lnTo>
                <a:lnTo>
                  <a:pt x="4035" y="4512"/>
                </a:lnTo>
                <a:lnTo>
                  <a:pt x="3815" y="4622"/>
                </a:lnTo>
                <a:lnTo>
                  <a:pt x="3632" y="4732"/>
                </a:lnTo>
                <a:lnTo>
                  <a:pt x="3448" y="4842"/>
                </a:lnTo>
                <a:lnTo>
                  <a:pt x="3265" y="4989"/>
                </a:lnTo>
                <a:lnTo>
                  <a:pt x="3082" y="5173"/>
                </a:lnTo>
                <a:lnTo>
                  <a:pt x="2971" y="5356"/>
                </a:lnTo>
                <a:lnTo>
                  <a:pt x="2825" y="5576"/>
                </a:lnTo>
                <a:lnTo>
                  <a:pt x="2715" y="5906"/>
                </a:lnTo>
                <a:lnTo>
                  <a:pt x="2641" y="6236"/>
                </a:lnTo>
                <a:lnTo>
                  <a:pt x="2641" y="6603"/>
                </a:lnTo>
                <a:lnTo>
                  <a:pt x="2678" y="6933"/>
                </a:lnTo>
                <a:lnTo>
                  <a:pt x="2825" y="7263"/>
                </a:lnTo>
                <a:lnTo>
                  <a:pt x="3008" y="7520"/>
                </a:lnTo>
                <a:lnTo>
                  <a:pt x="3118" y="7667"/>
                </a:lnTo>
                <a:lnTo>
                  <a:pt x="3265" y="7740"/>
                </a:lnTo>
                <a:lnTo>
                  <a:pt x="3412" y="7850"/>
                </a:lnTo>
                <a:lnTo>
                  <a:pt x="3595" y="7887"/>
                </a:lnTo>
                <a:lnTo>
                  <a:pt x="3962" y="7997"/>
                </a:lnTo>
                <a:lnTo>
                  <a:pt x="4292" y="8034"/>
                </a:lnTo>
                <a:lnTo>
                  <a:pt x="4659" y="7997"/>
                </a:lnTo>
                <a:lnTo>
                  <a:pt x="5026" y="7960"/>
                </a:lnTo>
                <a:lnTo>
                  <a:pt x="5356" y="7850"/>
                </a:lnTo>
                <a:lnTo>
                  <a:pt x="5686" y="7704"/>
                </a:lnTo>
                <a:lnTo>
                  <a:pt x="5979" y="7483"/>
                </a:lnTo>
                <a:lnTo>
                  <a:pt x="6236" y="7227"/>
                </a:lnTo>
                <a:lnTo>
                  <a:pt x="6383" y="6933"/>
                </a:lnTo>
                <a:lnTo>
                  <a:pt x="6456" y="6640"/>
                </a:lnTo>
                <a:lnTo>
                  <a:pt x="6530" y="6346"/>
                </a:lnTo>
                <a:lnTo>
                  <a:pt x="6493" y="6016"/>
                </a:lnTo>
                <a:lnTo>
                  <a:pt x="6420" y="5759"/>
                </a:lnTo>
                <a:lnTo>
                  <a:pt x="6273" y="5503"/>
                </a:lnTo>
                <a:lnTo>
                  <a:pt x="6163" y="5393"/>
                </a:lnTo>
                <a:lnTo>
                  <a:pt x="5979" y="5246"/>
                </a:lnTo>
                <a:lnTo>
                  <a:pt x="5833" y="5099"/>
                </a:lnTo>
                <a:lnTo>
                  <a:pt x="5796" y="5026"/>
                </a:lnTo>
                <a:lnTo>
                  <a:pt x="5796" y="4952"/>
                </a:lnTo>
                <a:lnTo>
                  <a:pt x="5759" y="4879"/>
                </a:lnTo>
                <a:lnTo>
                  <a:pt x="5723" y="4806"/>
                </a:lnTo>
                <a:lnTo>
                  <a:pt x="5649" y="4732"/>
                </a:lnTo>
                <a:lnTo>
                  <a:pt x="5539" y="4696"/>
                </a:lnTo>
                <a:lnTo>
                  <a:pt x="5209" y="4659"/>
                </a:lnTo>
                <a:lnTo>
                  <a:pt x="5136" y="4586"/>
                </a:lnTo>
                <a:lnTo>
                  <a:pt x="5136" y="4512"/>
                </a:lnTo>
                <a:lnTo>
                  <a:pt x="5062" y="4439"/>
                </a:lnTo>
                <a:lnTo>
                  <a:pt x="4585" y="4439"/>
                </a:lnTo>
                <a:lnTo>
                  <a:pt x="4475" y="4402"/>
                </a:lnTo>
                <a:close/>
                <a:moveTo>
                  <a:pt x="1761" y="7447"/>
                </a:moveTo>
                <a:lnTo>
                  <a:pt x="1908" y="7483"/>
                </a:lnTo>
                <a:lnTo>
                  <a:pt x="2054" y="7520"/>
                </a:lnTo>
                <a:lnTo>
                  <a:pt x="2164" y="7630"/>
                </a:lnTo>
                <a:lnTo>
                  <a:pt x="2275" y="7740"/>
                </a:lnTo>
                <a:lnTo>
                  <a:pt x="2348" y="7887"/>
                </a:lnTo>
                <a:lnTo>
                  <a:pt x="2348" y="8070"/>
                </a:lnTo>
                <a:lnTo>
                  <a:pt x="2348" y="8107"/>
                </a:lnTo>
                <a:lnTo>
                  <a:pt x="2311" y="8144"/>
                </a:lnTo>
                <a:lnTo>
                  <a:pt x="2238" y="8144"/>
                </a:lnTo>
                <a:lnTo>
                  <a:pt x="2128" y="8070"/>
                </a:lnTo>
                <a:lnTo>
                  <a:pt x="2018" y="7960"/>
                </a:lnTo>
                <a:lnTo>
                  <a:pt x="1908" y="7814"/>
                </a:lnTo>
                <a:lnTo>
                  <a:pt x="1724" y="7520"/>
                </a:lnTo>
                <a:lnTo>
                  <a:pt x="1651" y="7447"/>
                </a:lnTo>
                <a:close/>
                <a:moveTo>
                  <a:pt x="14233" y="7630"/>
                </a:moveTo>
                <a:lnTo>
                  <a:pt x="14159" y="7667"/>
                </a:lnTo>
                <a:lnTo>
                  <a:pt x="14123" y="7740"/>
                </a:lnTo>
                <a:lnTo>
                  <a:pt x="14013" y="7960"/>
                </a:lnTo>
                <a:lnTo>
                  <a:pt x="14013" y="8070"/>
                </a:lnTo>
                <a:lnTo>
                  <a:pt x="14049" y="8180"/>
                </a:lnTo>
                <a:lnTo>
                  <a:pt x="14086" y="8254"/>
                </a:lnTo>
                <a:lnTo>
                  <a:pt x="14159" y="8290"/>
                </a:lnTo>
                <a:lnTo>
                  <a:pt x="14306" y="8290"/>
                </a:lnTo>
                <a:lnTo>
                  <a:pt x="14416" y="8254"/>
                </a:lnTo>
                <a:lnTo>
                  <a:pt x="14453" y="8180"/>
                </a:lnTo>
                <a:lnTo>
                  <a:pt x="14490" y="8107"/>
                </a:lnTo>
                <a:lnTo>
                  <a:pt x="14490" y="7997"/>
                </a:lnTo>
                <a:lnTo>
                  <a:pt x="14490" y="7924"/>
                </a:lnTo>
                <a:lnTo>
                  <a:pt x="14490" y="7777"/>
                </a:lnTo>
                <a:lnTo>
                  <a:pt x="14453" y="7704"/>
                </a:lnTo>
                <a:lnTo>
                  <a:pt x="14416" y="7667"/>
                </a:lnTo>
                <a:lnTo>
                  <a:pt x="14306" y="7630"/>
                </a:lnTo>
                <a:close/>
                <a:moveTo>
                  <a:pt x="7410" y="6236"/>
                </a:moveTo>
                <a:lnTo>
                  <a:pt x="7300" y="6310"/>
                </a:lnTo>
                <a:lnTo>
                  <a:pt x="7227" y="6346"/>
                </a:lnTo>
                <a:lnTo>
                  <a:pt x="7190" y="6420"/>
                </a:lnTo>
                <a:lnTo>
                  <a:pt x="7153" y="6566"/>
                </a:lnTo>
                <a:lnTo>
                  <a:pt x="7153" y="6750"/>
                </a:lnTo>
                <a:lnTo>
                  <a:pt x="7190" y="6933"/>
                </a:lnTo>
                <a:lnTo>
                  <a:pt x="7227" y="7007"/>
                </a:lnTo>
                <a:lnTo>
                  <a:pt x="7300" y="7080"/>
                </a:lnTo>
                <a:lnTo>
                  <a:pt x="7667" y="7153"/>
                </a:lnTo>
                <a:lnTo>
                  <a:pt x="7410" y="7373"/>
                </a:lnTo>
                <a:lnTo>
                  <a:pt x="7263" y="7520"/>
                </a:lnTo>
                <a:lnTo>
                  <a:pt x="7190" y="7593"/>
                </a:lnTo>
                <a:lnTo>
                  <a:pt x="7153" y="7704"/>
                </a:lnTo>
                <a:lnTo>
                  <a:pt x="7153" y="7887"/>
                </a:lnTo>
                <a:lnTo>
                  <a:pt x="7227" y="8070"/>
                </a:lnTo>
                <a:lnTo>
                  <a:pt x="7337" y="8180"/>
                </a:lnTo>
                <a:lnTo>
                  <a:pt x="7483" y="8290"/>
                </a:lnTo>
                <a:lnTo>
                  <a:pt x="7520" y="8400"/>
                </a:lnTo>
                <a:lnTo>
                  <a:pt x="7557" y="8474"/>
                </a:lnTo>
                <a:lnTo>
                  <a:pt x="7593" y="8511"/>
                </a:lnTo>
                <a:lnTo>
                  <a:pt x="7740" y="8511"/>
                </a:lnTo>
                <a:lnTo>
                  <a:pt x="7813" y="8437"/>
                </a:lnTo>
                <a:lnTo>
                  <a:pt x="7850" y="8364"/>
                </a:lnTo>
                <a:lnTo>
                  <a:pt x="7923" y="8217"/>
                </a:lnTo>
                <a:lnTo>
                  <a:pt x="7923" y="8144"/>
                </a:lnTo>
                <a:lnTo>
                  <a:pt x="7887" y="8070"/>
                </a:lnTo>
                <a:lnTo>
                  <a:pt x="7850" y="7997"/>
                </a:lnTo>
                <a:lnTo>
                  <a:pt x="7777" y="7960"/>
                </a:lnTo>
                <a:lnTo>
                  <a:pt x="7667" y="7924"/>
                </a:lnTo>
                <a:lnTo>
                  <a:pt x="7630" y="7887"/>
                </a:lnTo>
                <a:lnTo>
                  <a:pt x="7630" y="7814"/>
                </a:lnTo>
                <a:lnTo>
                  <a:pt x="7630" y="7777"/>
                </a:lnTo>
                <a:lnTo>
                  <a:pt x="7703" y="7667"/>
                </a:lnTo>
                <a:lnTo>
                  <a:pt x="7850" y="7593"/>
                </a:lnTo>
                <a:lnTo>
                  <a:pt x="7997" y="7410"/>
                </a:lnTo>
                <a:lnTo>
                  <a:pt x="8107" y="7190"/>
                </a:lnTo>
                <a:lnTo>
                  <a:pt x="8107" y="7080"/>
                </a:lnTo>
                <a:lnTo>
                  <a:pt x="8070" y="6970"/>
                </a:lnTo>
                <a:lnTo>
                  <a:pt x="8034" y="6897"/>
                </a:lnTo>
                <a:lnTo>
                  <a:pt x="7960" y="6823"/>
                </a:lnTo>
                <a:lnTo>
                  <a:pt x="7740" y="6750"/>
                </a:lnTo>
                <a:lnTo>
                  <a:pt x="7520" y="6713"/>
                </a:lnTo>
                <a:lnTo>
                  <a:pt x="7557" y="6566"/>
                </a:lnTo>
                <a:lnTo>
                  <a:pt x="7593" y="6493"/>
                </a:lnTo>
                <a:lnTo>
                  <a:pt x="7667" y="6456"/>
                </a:lnTo>
                <a:lnTo>
                  <a:pt x="7703" y="6383"/>
                </a:lnTo>
                <a:lnTo>
                  <a:pt x="7667" y="6310"/>
                </a:lnTo>
                <a:lnTo>
                  <a:pt x="7593" y="6236"/>
                </a:lnTo>
                <a:close/>
                <a:moveTo>
                  <a:pt x="1651" y="6897"/>
                </a:moveTo>
                <a:lnTo>
                  <a:pt x="1578" y="6933"/>
                </a:lnTo>
                <a:lnTo>
                  <a:pt x="1541" y="7007"/>
                </a:lnTo>
                <a:lnTo>
                  <a:pt x="1504" y="7080"/>
                </a:lnTo>
                <a:lnTo>
                  <a:pt x="1504" y="7227"/>
                </a:lnTo>
                <a:lnTo>
                  <a:pt x="1541" y="7300"/>
                </a:lnTo>
                <a:lnTo>
                  <a:pt x="1578" y="7373"/>
                </a:lnTo>
                <a:lnTo>
                  <a:pt x="1541" y="7410"/>
                </a:lnTo>
                <a:lnTo>
                  <a:pt x="1504" y="7410"/>
                </a:lnTo>
                <a:lnTo>
                  <a:pt x="1468" y="7483"/>
                </a:lnTo>
                <a:lnTo>
                  <a:pt x="1431" y="7557"/>
                </a:lnTo>
                <a:lnTo>
                  <a:pt x="1468" y="7814"/>
                </a:lnTo>
                <a:lnTo>
                  <a:pt x="1578" y="8034"/>
                </a:lnTo>
                <a:lnTo>
                  <a:pt x="1724" y="8254"/>
                </a:lnTo>
                <a:lnTo>
                  <a:pt x="1908" y="8437"/>
                </a:lnTo>
                <a:lnTo>
                  <a:pt x="2128" y="8547"/>
                </a:lnTo>
                <a:lnTo>
                  <a:pt x="2238" y="8584"/>
                </a:lnTo>
                <a:lnTo>
                  <a:pt x="2348" y="8621"/>
                </a:lnTo>
                <a:lnTo>
                  <a:pt x="2458" y="8621"/>
                </a:lnTo>
                <a:lnTo>
                  <a:pt x="2568" y="8547"/>
                </a:lnTo>
                <a:lnTo>
                  <a:pt x="2641" y="8474"/>
                </a:lnTo>
                <a:lnTo>
                  <a:pt x="2715" y="8364"/>
                </a:lnTo>
                <a:lnTo>
                  <a:pt x="2788" y="8144"/>
                </a:lnTo>
                <a:lnTo>
                  <a:pt x="2788" y="7960"/>
                </a:lnTo>
                <a:lnTo>
                  <a:pt x="2751" y="7740"/>
                </a:lnTo>
                <a:lnTo>
                  <a:pt x="2678" y="7557"/>
                </a:lnTo>
                <a:lnTo>
                  <a:pt x="2531" y="7373"/>
                </a:lnTo>
                <a:lnTo>
                  <a:pt x="2385" y="7227"/>
                </a:lnTo>
                <a:lnTo>
                  <a:pt x="2201" y="7117"/>
                </a:lnTo>
                <a:lnTo>
                  <a:pt x="1981" y="7043"/>
                </a:lnTo>
                <a:lnTo>
                  <a:pt x="1908" y="6933"/>
                </a:lnTo>
                <a:lnTo>
                  <a:pt x="1834" y="6897"/>
                </a:lnTo>
                <a:close/>
                <a:moveTo>
                  <a:pt x="14306" y="7227"/>
                </a:moveTo>
                <a:lnTo>
                  <a:pt x="14453" y="7263"/>
                </a:lnTo>
                <a:lnTo>
                  <a:pt x="14563" y="7300"/>
                </a:lnTo>
                <a:lnTo>
                  <a:pt x="14636" y="7410"/>
                </a:lnTo>
                <a:lnTo>
                  <a:pt x="14673" y="7520"/>
                </a:lnTo>
                <a:lnTo>
                  <a:pt x="14673" y="7667"/>
                </a:lnTo>
                <a:lnTo>
                  <a:pt x="14673" y="7814"/>
                </a:lnTo>
                <a:lnTo>
                  <a:pt x="14600" y="8070"/>
                </a:lnTo>
                <a:lnTo>
                  <a:pt x="14490" y="8290"/>
                </a:lnTo>
                <a:lnTo>
                  <a:pt x="14343" y="8511"/>
                </a:lnTo>
                <a:lnTo>
                  <a:pt x="14269" y="8584"/>
                </a:lnTo>
                <a:lnTo>
                  <a:pt x="14196" y="8621"/>
                </a:lnTo>
                <a:lnTo>
                  <a:pt x="14123" y="8621"/>
                </a:lnTo>
                <a:lnTo>
                  <a:pt x="14049" y="8584"/>
                </a:lnTo>
                <a:lnTo>
                  <a:pt x="14013" y="8547"/>
                </a:lnTo>
                <a:lnTo>
                  <a:pt x="13976" y="8474"/>
                </a:lnTo>
                <a:lnTo>
                  <a:pt x="13903" y="8290"/>
                </a:lnTo>
                <a:lnTo>
                  <a:pt x="13939" y="8034"/>
                </a:lnTo>
                <a:lnTo>
                  <a:pt x="13976" y="7777"/>
                </a:lnTo>
                <a:lnTo>
                  <a:pt x="14086" y="7263"/>
                </a:lnTo>
                <a:lnTo>
                  <a:pt x="14306" y="7227"/>
                </a:lnTo>
                <a:close/>
                <a:moveTo>
                  <a:pt x="14233" y="6750"/>
                </a:moveTo>
                <a:lnTo>
                  <a:pt x="14123" y="6786"/>
                </a:lnTo>
                <a:lnTo>
                  <a:pt x="13866" y="6786"/>
                </a:lnTo>
                <a:lnTo>
                  <a:pt x="13829" y="6823"/>
                </a:lnTo>
                <a:lnTo>
                  <a:pt x="13756" y="6933"/>
                </a:lnTo>
                <a:lnTo>
                  <a:pt x="13609" y="7373"/>
                </a:lnTo>
                <a:lnTo>
                  <a:pt x="13499" y="7850"/>
                </a:lnTo>
                <a:lnTo>
                  <a:pt x="13462" y="8107"/>
                </a:lnTo>
                <a:lnTo>
                  <a:pt x="13462" y="8327"/>
                </a:lnTo>
                <a:lnTo>
                  <a:pt x="13499" y="8584"/>
                </a:lnTo>
                <a:lnTo>
                  <a:pt x="13572" y="8804"/>
                </a:lnTo>
                <a:lnTo>
                  <a:pt x="13683" y="8914"/>
                </a:lnTo>
                <a:lnTo>
                  <a:pt x="13829" y="9024"/>
                </a:lnTo>
                <a:lnTo>
                  <a:pt x="13976" y="9097"/>
                </a:lnTo>
                <a:lnTo>
                  <a:pt x="14123" y="9134"/>
                </a:lnTo>
                <a:lnTo>
                  <a:pt x="14343" y="9097"/>
                </a:lnTo>
                <a:lnTo>
                  <a:pt x="14490" y="9024"/>
                </a:lnTo>
                <a:lnTo>
                  <a:pt x="14600" y="8877"/>
                </a:lnTo>
                <a:lnTo>
                  <a:pt x="14746" y="8731"/>
                </a:lnTo>
                <a:lnTo>
                  <a:pt x="14966" y="8400"/>
                </a:lnTo>
                <a:lnTo>
                  <a:pt x="15076" y="8180"/>
                </a:lnTo>
                <a:lnTo>
                  <a:pt x="15113" y="7997"/>
                </a:lnTo>
                <a:lnTo>
                  <a:pt x="15150" y="7814"/>
                </a:lnTo>
                <a:lnTo>
                  <a:pt x="15150" y="7593"/>
                </a:lnTo>
                <a:lnTo>
                  <a:pt x="15113" y="7410"/>
                </a:lnTo>
                <a:lnTo>
                  <a:pt x="15040" y="7190"/>
                </a:lnTo>
                <a:lnTo>
                  <a:pt x="15003" y="7080"/>
                </a:lnTo>
                <a:lnTo>
                  <a:pt x="14893" y="7007"/>
                </a:lnTo>
                <a:lnTo>
                  <a:pt x="14673" y="6823"/>
                </a:lnTo>
                <a:lnTo>
                  <a:pt x="14526" y="6786"/>
                </a:lnTo>
                <a:lnTo>
                  <a:pt x="14379" y="6750"/>
                </a:lnTo>
                <a:close/>
                <a:moveTo>
                  <a:pt x="6273" y="7887"/>
                </a:moveTo>
                <a:lnTo>
                  <a:pt x="6199" y="7924"/>
                </a:lnTo>
                <a:lnTo>
                  <a:pt x="6126" y="7997"/>
                </a:lnTo>
                <a:lnTo>
                  <a:pt x="5979" y="8107"/>
                </a:lnTo>
                <a:lnTo>
                  <a:pt x="5869" y="8290"/>
                </a:lnTo>
                <a:lnTo>
                  <a:pt x="5796" y="8474"/>
                </a:lnTo>
                <a:lnTo>
                  <a:pt x="5796" y="8584"/>
                </a:lnTo>
                <a:lnTo>
                  <a:pt x="5833" y="8657"/>
                </a:lnTo>
                <a:lnTo>
                  <a:pt x="5906" y="8694"/>
                </a:lnTo>
                <a:lnTo>
                  <a:pt x="6236" y="8694"/>
                </a:lnTo>
                <a:lnTo>
                  <a:pt x="6420" y="8767"/>
                </a:lnTo>
                <a:lnTo>
                  <a:pt x="6199" y="9024"/>
                </a:lnTo>
                <a:lnTo>
                  <a:pt x="6199" y="9061"/>
                </a:lnTo>
                <a:lnTo>
                  <a:pt x="6199" y="9134"/>
                </a:lnTo>
                <a:lnTo>
                  <a:pt x="6236" y="9244"/>
                </a:lnTo>
                <a:lnTo>
                  <a:pt x="6346" y="9354"/>
                </a:lnTo>
                <a:lnTo>
                  <a:pt x="6456" y="9391"/>
                </a:lnTo>
                <a:lnTo>
                  <a:pt x="6713" y="9391"/>
                </a:lnTo>
                <a:lnTo>
                  <a:pt x="6786" y="9318"/>
                </a:lnTo>
                <a:lnTo>
                  <a:pt x="6860" y="9207"/>
                </a:lnTo>
                <a:lnTo>
                  <a:pt x="6823" y="9097"/>
                </a:lnTo>
                <a:lnTo>
                  <a:pt x="6750" y="9024"/>
                </a:lnTo>
                <a:lnTo>
                  <a:pt x="6860" y="8951"/>
                </a:lnTo>
                <a:lnTo>
                  <a:pt x="6933" y="8877"/>
                </a:lnTo>
                <a:lnTo>
                  <a:pt x="6933" y="8804"/>
                </a:lnTo>
                <a:lnTo>
                  <a:pt x="6933" y="8731"/>
                </a:lnTo>
                <a:lnTo>
                  <a:pt x="6896" y="8621"/>
                </a:lnTo>
                <a:lnTo>
                  <a:pt x="6750" y="8511"/>
                </a:lnTo>
                <a:lnTo>
                  <a:pt x="6603" y="8437"/>
                </a:lnTo>
                <a:lnTo>
                  <a:pt x="6456" y="8364"/>
                </a:lnTo>
                <a:lnTo>
                  <a:pt x="6273" y="8327"/>
                </a:lnTo>
                <a:lnTo>
                  <a:pt x="6346" y="8180"/>
                </a:lnTo>
                <a:lnTo>
                  <a:pt x="6420" y="8034"/>
                </a:lnTo>
                <a:lnTo>
                  <a:pt x="6420" y="7960"/>
                </a:lnTo>
                <a:lnTo>
                  <a:pt x="6383" y="7924"/>
                </a:lnTo>
                <a:lnTo>
                  <a:pt x="6346" y="7924"/>
                </a:lnTo>
                <a:lnTo>
                  <a:pt x="6273" y="7887"/>
                </a:lnTo>
                <a:close/>
                <a:moveTo>
                  <a:pt x="7630" y="551"/>
                </a:moveTo>
                <a:lnTo>
                  <a:pt x="7777" y="587"/>
                </a:lnTo>
                <a:lnTo>
                  <a:pt x="7923" y="661"/>
                </a:lnTo>
                <a:lnTo>
                  <a:pt x="8437" y="1101"/>
                </a:lnTo>
                <a:lnTo>
                  <a:pt x="8657" y="1321"/>
                </a:lnTo>
                <a:lnTo>
                  <a:pt x="8877" y="1578"/>
                </a:lnTo>
                <a:lnTo>
                  <a:pt x="9061" y="1834"/>
                </a:lnTo>
                <a:lnTo>
                  <a:pt x="9207" y="2128"/>
                </a:lnTo>
                <a:lnTo>
                  <a:pt x="9281" y="2421"/>
                </a:lnTo>
                <a:lnTo>
                  <a:pt x="9317" y="2752"/>
                </a:lnTo>
                <a:lnTo>
                  <a:pt x="9281" y="3082"/>
                </a:lnTo>
                <a:lnTo>
                  <a:pt x="9244" y="3375"/>
                </a:lnTo>
                <a:lnTo>
                  <a:pt x="9024" y="3962"/>
                </a:lnTo>
                <a:lnTo>
                  <a:pt x="8804" y="4512"/>
                </a:lnTo>
                <a:lnTo>
                  <a:pt x="8584" y="5099"/>
                </a:lnTo>
                <a:lnTo>
                  <a:pt x="8547" y="5356"/>
                </a:lnTo>
                <a:lnTo>
                  <a:pt x="8510" y="5613"/>
                </a:lnTo>
                <a:lnTo>
                  <a:pt x="8510" y="5869"/>
                </a:lnTo>
                <a:lnTo>
                  <a:pt x="8547" y="6163"/>
                </a:lnTo>
                <a:lnTo>
                  <a:pt x="8584" y="6310"/>
                </a:lnTo>
                <a:lnTo>
                  <a:pt x="8657" y="6493"/>
                </a:lnTo>
                <a:lnTo>
                  <a:pt x="8804" y="6823"/>
                </a:lnTo>
                <a:lnTo>
                  <a:pt x="8987" y="7117"/>
                </a:lnTo>
                <a:lnTo>
                  <a:pt x="9134" y="7447"/>
                </a:lnTo>
                <a:lnTo>
                  <a:pt x="9207" y="7777"/>
                </a:lnTo>
                <a:lnTo>
                  <a:pt x="9244" y="8144"/>
                </a:lnTo>
                <a:lnTo>
                  <a:pt x="9207" y="8474"/>
                </a:lnTo>
                <a:lnTo>
                  <a:pt x="9097" y="8804"/>
                </a:lnTo>
                <a:lnTo>
                  <a:pt x="8951" y="9134"/>
                </a:lnTo>
                <a:lnTo>
                  <a:pt x="8767" y="9428"/>
                </a:lnTo>
                <a:lnTo>
                  <a:pt x="8510" y="9684"/>
                </a:lnTo>
                <a:lnTo>
                  <a:pt x="8254" y="9904"/>
                </a:lnTo>
                <a:lnTo>
                  <a:pt x="7960" y="10051"/>
                </a:lnTo>
                <a:lnTo>
                  <a:pt x="7667" y="10198"/>
                </a:lnTo>
                <a:lnTo>
                  <a:pt x="7373" y="10308"/>
                </a:lnTo>
                <a:lnTo>
                  <a:pt x="7043" y="10345"/>
                </a:lnTo>
                <a:lnTo>
                  <a:pt x="6676" y="10418"/>
                </a:lnTo>
                <a:lnTo>
                  <a:pt x="6493" y="10381"/>
                </a:lnTo>
                <a:lnTo>
                  <a:pt x="6309" y="10345"/>
                </a:lnTo>
                <a:lnTo>
                  <a:pt x="6163" y="10235"/>
                </a:lnTo>
                <a:lnTo>
                  <a:pt x="6016" y="10088"/>
                </a:lnTo>
                <a:lnTo>
                  <a:pt x="5906" y="9941"/>
                </a:lnTo>
                <a:lnTo>
                  <a:pt x="5759" y="9831"/>
                </a:lnTo>
                <a:lnTo>
                  <a:pt x="5649" y="9758"/>
                </a:lnTo>
                <a:lnTo>
                  <a:pt x="5502" y="9684"/>
                </a:lnTo>
                <a:lnTo>
                  <a:pt x="5209" y="9611"/>
                </a:lnTo>
                <a:lnTo>
                  <a:pt x="4916" y="9611"/>
                </a:lnTo>
                <a:lnTo>
                  <a:pt x="4622" y="9684"/>
                </a:lnTo>
                <a:lnTo>
                  <a:pt x="3999" y="9868"/>
                </a:lnTo>
                <a:lnTo>
                  <a:pt x="3705" y="9978"/>
                </a:lnTo>
                <a:lnTo>
                  <a:pt x="3412" y="10051"/>
                </a:lnTo>
                <a:lnTo>
                  <a:pt x="3118" y="10088"/>
                </a:lnTo>
                <a:lnTo>
                  <a:pt x="2825" y="10051"/>
                </a:lnTo>
                <a:lnTo>
                  <a:pt x="2495" y="10014"/>
                </a:lnTo>
                <a:lnTo>
                  <a:pt x="2201" y="9904"/>
                </a:lnTo>
                <a:lnTo>
                  <a:pt x="1944" y="9794"/>
                </a:lnTo>
                <a:lnTo>
                  <a:pt x="1651" y="9648"/>
                </a:lnTo>
                <a:lnTo>
                  <a:pt x="1394" y="9464"/>
                </a:lnTo>
                <a:lnTo>
                  <a:pt x="1174" y="9281"/>
                </a:lnTo>
                <a:lnTo>
                  <a:pt x="954" y="8987"/>
                </a:lnTo>
                <a:lnTo>
                  <a:pt x="771" y="8694"/>
                </a:lnTo>
                <a:lnTo>
                  <a:pt x="624" y="8364"/>
                </a:lnTo>
                <a:lnTo>
                  <a:pt x="550" y="8034"/>
                </a:lnTo>
                <a:lnTo>
                  <a:pt x="514" y="7667"/>
                </a:lnTo>
                <a:lnTo>
                  <a:pt x="514" y="7337"/>
                </a:lnTo>
                <a:lnTo>
                  <a:pt x="587" y="6970"/>
                </a:lnTo>
                <a:lnTo>
                  <a:pt x="661" y="6640"/>
                </a:lnTo>
                <a:lnTo>
                  <a:pt x="807" y="6310"/>
                </a:lnTo>
                <a:lnTo>
                  <a:pt x="991" y="6016"/>
                </a:lnTo>
                <a:lnTo>
                  <a:pt x="1211" y="5759"/>
                </a:lnTo>
                <a:lnTo>
                  <a:pt x="1468" y="5539"/>
                </a:lnTo>
                <a:lnTo>
                  <a:pt x="2018" y="5099"/>
                </a:lnTo>
                <a:lnTo>
                  <a:pt x="2568" y="4622"/>
                </a:lnTo>
                <a:lnTo>
                  <a:pt x="2788" y="4366"/>
                </a:lnTo>
                <a:lnTo>
                  <a:pt x="2971" y="4109"/>
                </a:lnTo>
                <a:lnTo>
                  <a:pt x="3082" y="3815"/>
                </a:lnTo>
                <a:lnTo>
                  <a:pt x="3192" y="3485"/>
                </a:lnTo>
                <a:lnTo>
                  <a:pt x="3265" y="3118"/>
                </a:lnTo>
                <a:lnTo>
                  <a:pt x="3302" y="2715"/>
                </a:lnTo>
                <a:lnTo>
                  <a:pt x="3375" y="2348"/>
                </a:lnTo>
                <a:lnTo>
                  <a:pt x="3448" y="2165"/>
                </a:lnTo>
                <a:lnTo>
                  <a:pt x="3558" y="1981"/>
                </a:lnTo>
                <a:lnTo>
                  <a:pt x="3705" y="1798"/>
                </a:lnTo>
                <a:lnTo>
                  <a:pt x="3852" y="1651"/>
                </a:lnTo>
                <a:lnTo>
                  <a:pt x="4072" y="1541"/>
                </a:lnTo>
                <a:lnTo>
                  <a:pt x="4292" y="1468"/>
                </a:lnTo>
                <a:lnTo>
                  <a:pt x="4512" y="1431"/>
                </a:lnTo>
                <a:lnTo>
                  <a:pt x="4769" y="1394"/>
                </a:lnTo>
                <a:lnTo>
                  <a:pt x="4989" y="1394"/>
                </a:lnTo>
                <a:lnTo>
                  <a:pt x="5209" y="1468"/>
                </a:lnTo>
                <a:lnTo>
                  <a:pt x="4952" y="1688"/>
                </a:lnTo>
                <a:lnTo>
                  <a:pt x="4916" y="1761"/>
                </a:lnTo>
                <a:lnTo>
                  <a:pt x="4879" y="1834"/>
                </a:lnTo>
                <a:lnTo>
                  <a:pt x="4916" y="1981"/>
                </a:lnTo>
                <a:lnTo>
                  <a:pt x="4989" y="2091"/>
                </a:lnTo>
                <a:lnTo>
                  <a:pt x="5062" y="2128"/>
                </a:lnTo>
                <a:lnTo>
                  <a:pt x="5136" y="2128"/>
                </a:lnTo>
                <a:lnTo>
                  <a:pt x="5319" y="2091"/>
                </a:lnTo>
                <a:lnTo>
                  <a:pt x="5429" y="2018"/>
                </a:lnTo>
                <a:lnTo>
                  <a:pt x="5539" y="1945"/>
                </a:lnTo>
                <a:lnTo>
                  <a:pt x="5613" y="1798"/>
                </a:lnTo>
                <a:lnTo>
                  <a:pt x="5759" y="1651"/>
                </a:lnTo>
                <a:lnTo>
                  <a:pt x="5833" y="1614"/>
                </a:lnTo>
                <a:lnTo>
                  <a:pt x="5869" y="1578"/>
                </a:lnTo>
                <a:lnTo>
                  <a:pt x="6420" y="1138"/>
                </a:lnTo>
                <a:lnTo>
                  <a:pt x="7006" y="771"/>
                </a:lnTo>
                <a:lnTo>
                  <a:pt x="7337" y="624"/>
                </a:lnTo>
                <a:lnTo>
                  <a:pt x="7483" y="551"/>
                </a:lnTo>
                <a:close/>
                <a:moveTo>
                  <a:pt x="10821" y="9281"/>
                </a:moveTo>
                <a:lnTo>
                  <a:pt x="10968" y="9538"/>
                </a:lnTo>
                <a:lnTo>
                  <a:pt x="11115" y="9758"/>
                </a:lnTo>
                <a:lnTo>
                  <a:pt x="11335" y="9978"/>
                </a:lnTo>
                <a:lnTo>
                  <a:pt x="11592" y="10161"/>
                </a:lnTo>
                <a:lnTo>
                  <a:pt x="11408" y="10418"/>
                </a:lnTo>
                <a:lnTo>
                  <a:pt x="11188" y="10198"/>
                </a:lnTo>
                <a:lnTo>
                  <a:pt x="10968" y="9978"/>
                </a:lnTo>
                <a:lnTo>
                  <a:pt x="10711" y="9831"/>
                </a:lnTo>
                <a:lnTo>
                  <a:pt x="10455" y="9648"/>
                </a:lnTo>
                <a:lnTo>
                  <a:pt x="10601" y="9464"/>
                </a:lnTo>
                <a:lnTo>
                  <a:pt x="10821" y="9281"/>
                </a:lnTo>
                <a:close/>
                <a:moveTo>
                  <a:pt x="13903" y="9941"/>
                </a:moveTo>
                <a:lnTo>
                  <a:pt x="13829" y="9978"/>
                </a:lnTo>
                <a:lnTo>
                  <a:pt x="13756" y="10014"/>
                </a:lnTo>
                <a:lnTo>
                  <a:pt x="13719" y="10014"/>
                </a:lnTo>
                <a:lnTo>
                  <a:pt x="13719" y="10051"/>
                </a:lnTo>
                <a:lnTo>
                  <a:pt x="13646" y="10161"/>
                </a:lnTo>
                <a:lnTo>
                  <a:pt x="13609" y="10271"/>
                </a:lnTo>
                <a:lnTo>
                  <a:pt x="13646" y="10418"/>
                </a:lnTo>
                <a:lnTo>
                  <a:pt x="13719" y="10565"/>
                </a:lnTo>
                <a:lnTo>
                  <a:pt x="13829" y="10638"/>
                </a:lnTo>
                <a:lnTo>
                  <a:pt x="13939" y="10675"/>
                </a:lnTo>
                <a:lnTo>
                  <a:pt x="14049" y="10638"/>
                </a:lnTo>
                <a:lnTo>
                  <a:pt x="14159" y="10601"/>
                </a:lnTo>
                <a:lnTo>
                  <a:pt x="14269" y="10491"/>
                </a:lnTo>
                <a:lnTo>
                  <a:pt x="14343" y="10418"/>
                </a:lnTo>
                <a:lnTo>
                  <a:pt x="14379" y="10308"/>
                </a:lnTo>
                <a:lnTo>
                  <a:pt x="14379" y="10271"/>
                </a:lnTo>
                <a:lnTo>
                  <a:pt x="14379" y="10198"/>
                </a:lnTo>
                <a:lnTo>
                  <a:pt x="14306" y="10124"/>
                </a:lnTo>
                <a:lnTo>
                  <a:pt x="14233" y="10051"/>
                </a:lnTo>
                <a:lnTo>
                  <a:pt x="14159" y="10014"/>
                </a:lnTo>
                <a:lnTo>
                  <a:pt x="14086" y="9978"/>
                </a:lnTo>
                <a:lnTo>
                  <a:pt x="13939" y="9941"/>
                </a:lnTo>
                <a:close/>
                <a:moveTo>
                  <a:pt x="7593" y="0"/>
                </a:moveTo>
                <a:lnTo>
                  <a:pt x="7447" y="37"/>
                </a:lnTo>
                <a:lnTo>
                  <a:pt x="7190" y="110"/>
                </a:lnTo>
                <a:lnTo>
                  <a:pt x="6970" y="221"/>
                </a:lnTo>
                <a:lnTo>
                  <a:pt x="6566" y="441"/>
                </a:lnTo>
                <a:lnTo>
                  <a:pt x="6199" y="697"/>
                </a:lnTo>
                <a:lnTo>
                  <a:pt x="5502" y="1211"/>
                </a:lnTo>
                <a:lnTo>
                  <a:pt x="5209" y="1064"/>
                </a:lnTo>
                <a:lnTo>
                  <a:pt x="4916" y="991"/>
                </a:lnTo>
                <a:lnTo>
                  <a:pt x="4585" y="991"/>
                </a:lnTo>
                <a:lnTo>
                  <a:pt x="4255" y="1027"/>
                </a:lnTo>
                <a:lnTo>
                  <a:pt x="3999" y="1101"/>
                </a:lnTo>
                <a:lnTo>
                  <a:pt x="3778" y="1211"/>
                </a:lnTo>
                <a:lnTo>
                  <a:pt x="3595" y="1358"/>
                </a:lnTo>
                <a:lnTo>
                  <a:pt x="3412" y="1504"/>
                </a:lnTo>
                <a:lnTo>
                  <a:pt x="3228" y="1688"/>
                </a:lnTo>
                <a:lnTo>
                  <a:pt x="3118" y="1908"/>
                </a:lnTo>
                <a:lnTo>
                  <a:pt x="3008" y="2128"/>
                </a:lnTo>
                <a:lnTo>
                  <a:pt x="2935" y="2348"/>
                </a:lnTo>
                <a:lnTo>
                  <a:pt x="2861" y="2678"/>
                </a:lnTo>
                <a:lnTo>
                  <a:pt x="2788" y="3008"/>
                </a:lnTo>
                <a:lnTo>
                  <a:pt x="2751" y="3338"/>
                </a:lnTo>
                <a:lnTo>
                  <a:pt x="2641" y="3669"/>
                </a:lnTo>
                <a:lnTo>
                  <a:pt x="2605" y="3852"/>
                </a:lnTo>
                <a:lnTo>
                  <a:pt x="2495" y="3999"/>
                </a:lnTo>
                <a:lnTo>
                  <a:pt x="2275" y="4255"/>
                </a:lnTo>
                <a:lnTo>
                  <a:pt x="2018" y="4476"/>
                </a:lnTo>
                <a:lnTo>
                  <a:pt x="1761" y="4696"/>
                </a:lnTo>
                <a:lnTo>
                  <a:pt x="1284" y="5062"/>
                </a:lnTo>
                <a:lnTo>
                  <a:pt x="844" y="5466"/>
                </a:lnTo>
                <a:lnTo>
                  <a:pt x="661" y="5649"/>
                </a:lnTo>
                <a:lnTo>
                  <a:pt x="514" y="5906"/>
                </a:lnTo>
                <a:lnTo>
                  <a:pt x="367" y="6126"/>
                </a:lnTo>
                <a:lnTo>
                  <a:pt x="220" y="6420"/>
                </a:lnTo>
                <a:lnTo>
                  <a:pt x="110" y="6713"/>
                </a:lnTo>
                <a:lnTo>
                  <a:pt x="37" y="7007"/>
                </a:lnTo>
                <a:lnTo>
                  <a:pt x="0" y="7263"/>
                </a:lnTo>
                <a:lnTo>
                  <a:pt x="0" y="7557"/>
                </a:lnTo>
                <a:lnTo>
                  <a:pt x="37" y="7850"/>
                </a:lnTo>
                <a:lnTo>
                  <a:pt x="74" y="8144"/>
                </a:lnTo>
                <a:lnTo>
                  <a:pt x="147" y="8400"/>
                </a:lnTo>
                <a:lnTo>
                  <a:pt x="220" y="8657"/>
                </a:lnTo>
                <a:lnTo>
                  <a:pt x="367" y="8914"/>
                </a:lnTo>
                <a:lnTo>
                  <a:pt x="514" y="9171"/>
                </a:lnTo>
                <a:lnTo>
                  <a:pt x="661" y="9391"/>
                </a:lnTo>
                <a:lnTo>
                  <a:pt x="844" y="9611"/>
                </a:lnTo>
                <a:lnTo>
                  <a:pt x="1064" y="9831"/>
                </a:lnTo>
                <a:lnTo>
                  <a:pt x="1284" y="10014"/>
                </a:lnTo>
                <a:lnTo>
                  <a:pt x="1541" y="10161"/>
                </a:lnTo>
                <a:lnTo>
                  <a:pt x="1798" y="10308"/>
                </a:lnTo>
                <a:lnTo>
                  <a:pt x="2054" y="10381"/>
                </a:lnTo>
                <a:lnTo>
                  <a:pt x="2348" y="10491"/>
                </a:lnTo>
                <a:lnTo>
                  <a:pt x="2641" y="10528"/>
                </a:lnTo>
                <a:lnTo>
                  <a:pt x="2898" y="10565"/>
                </a:lnTo>
                <a:lnTo>
                  <a:pt x="3192" y="10565"/>
                </a:lnTo>
                <a:lnTo>
                  <a:pt x="3485" y="10528"/>
                </a:lnTo>
                <a:lnTo>
                  <a:pt x="3742" y="10491"/>
                </a:lnTo>
                <a:lnTo>
                  <a:pt x="4035" y="10418"/>
                </a:lnTo>
                <a:lnTo>
                  <a:pt x="4365" y="10271"/>
                </a:lnTo>
                <a:lnTo>
                  <a:pt x="4696" y="10161"/>
                </a:lnTo>
                <a:lnTo>
                  <a:pt x="4879" y="10124"/>
                </a:lnTo>
                <a:lnTo>
                  <a:pt x="5209" y="10124"/>
                </a:lnTo>
                <a:lnTo>
                  <a:pt x="5392" y="10161"/>
                </a:lnTo>
                <a:lnTo>
                  <a:pt x="5502" y="10271"/>
                </a:lnTo>
                <a:lnTo>
                  <a:pt x="5613" y="10381"/>
                </a:lnTo>
                <a:lnTo>
                  <a:pt x="5833" y="10601"/>
                </a:lnTo>
                <a:lnTo>
                  <a:pt x="5979" y="10711"/>
                </a:lnTo>
                <a:lnTo>
                  <a:pt x="6089" y="10785"/>
                </a:lnTo>
                <a:lnTo>
                  <a:pt x="6273" y="10858"/>
                </a:lnTo>
                <a:lnTo>
                  <a:pt x="6420" y="10895"/>
                </a:lnTo>
                <a:lnTo>
                  <a:pt x="6933" y="10895"/>
                </a:lnTo>
                <a:lnTo>
                  <a:pt x="7227" y="10858"/>
                </a:lnTo>
                <a:lnTo>
                  <a:pt x="7483" y="10821"/>
                </a:lnTo>
                <a:lnTo>
                  <a:pt x="7740" y="10748"/>
                </a:lnTo>
                <a:lnTo>
                  <a:pt x="7997" y="10638"/>
                </a:lnTo>
                <a:lnTo>
                  <a:pt x="8217" y="10528"/>
                </a:lnTo>
                <a:lnTo>
                  <a:pt x="8437" y="10381"/>
                </a:lnTo>
                <a:lnTo>
                  <a:pt x="8657" y="10198"/>
                </a:lnTo>
                <a:lnTo>
                  <a:pt x="8877" y="10014"/>
                </a:lnTo>
                <a:lnTo>
                  <a:pt x="9061" y="9831"/>
                </a:lnTo>
                <a:lnTo>
                  <a:pt x="9207" y="9611"/>
                </a:lnTo>
                <a:lnTo>
                  <a:pt x="9354" y="9391"/>
                </a:lnTo>
                <a:lnTo>
                  <a:pt x="9501" y="9171"/>
                </a:lnTo>
                <a:lnTo>
                  <a:pt x="9574" y="8914"/>
                </a:lnTo>
                <a:lnTo>
                  <a:pt x="9684" y="8694"/>
                </a:lnTo>
                <a:lnTo>
                  <a:pt x="9721" y="8400"/>
                </a:lnTo>
                <a:lnTo>
                  <a:pt x="9721" y="8144"/>
                </a:lnTo>
                <a:lnTo>
                  <a:pt x="9721" y="7887"/>
                </a:lnTo>
                <a:lnTo>
                  <a:pt x="9684" y="7630"/>
                </a:lnTo>
                <a:lnTo>
                  <a:pt x="9611" y="7373"/>
                </a:lnTo>
                <a:lnTo>
                  <a:pt x="9537" y="7117"/>
                </a:lnTo>
                <a:lnTo>
                  <a:pt x="9281" y="6640"/>
                </a:lnTo>
                <a:lnTo>
                  <a:pt x="9171" y="6383"/>
                </a:lnTo>
                <a:lnTo>
                  <a:pt x="9061" y="6090"/>
                </a:lnTo>
                <a:lnTo>
                  <a:pt x="9061" y="5833"/>
                </a:lnTo>
                <a:lnTo>
                  <a:pt x="9061" y="5576"/>
                </a:lnTo>
                <a:lnTo>
                  <a:pt x="9097" y="5319"/>
                </a:lnTo>
                <a:lnTo>
                  <a:pt x="9134" y="5062"/>
                </a:lnTo>
                <a:lnTo>
                  <a:pt x="9317" y="4512"/>
                </a:lnTo>
                <a:lnTo>
                  <a:pt x="9501" y="4035"/>
                </a:lnTo>
                <a:lnTo>
                  <a:pt x="9684" y="3559"/>
                </a:lnTo>
                <a:lnTo>
                  <a:pt x="9794" y="3082"/>
                </a:lnTo>
                <a:lnTo>
                  <a:pt x="9831" y="2825"/>
                </a:lnTo>
                <a:lnTo>
                  <a:pt x="9831" y="2568"/>
                </a:lnTo>
                <a:lnTo>
                  <a:pt x="9794" y="2311"/>
                </a:lnTo>
                <a:lnTo>
                  <a:pt x="9721" y="2055"/>
                </a:lnTo>
                <a:lnTo>
                  <a:pt x="9611" y="1834"/>
                </a:lnTo>
                <a:lnTo>
                  <a:pt x="9501" y="1578"/>
                </a:lnTo>
                <a:lnTo>
                  <a:pt x="9354" y="1358"/>
                </a:lnTo>
                <a:lnTo>
                  <a:pt x="9207" y="1174"/>
                </a:lnTo>
                <a:lnTo>
                  <a:pt x="8841" y="771"/>
                </a:lnTo>
                <a:lnTo>
                  <a:pt x="8400" y="404"/>
                </a:lnTo>
                <a:lnTo>
                  <a:pt x="7960" y="110"/>
                </a:lnTo>
                <a:lnTo>
                  <a:pt x="7850" y="37"/>
                </a:lnTo>
                <a:lnTo>
                  <a:pt x="7703" y="0"/>
                </a:lnTo>
                <a:close/>
                <a:moveTo>
                  <a:pt x="12912" y="10675"/>
                </a:moveTo>
                <a:lnTo>
                  <a:pt x="12839" y="10711"/>
                </a:lnTo>
                <a:lnTo>
                  <a:pt x="12765" y="10785"/>
                </a:lnTo>
                <a:lnTo>
                  <a:pt x="12729" y="10858"/>
                </a:lnTo>
                <a:lnTo>
                  <a:pt x="12729" y="11005"/>
                </a:lnTo>
                <a:lnTo>
                  <a:pt x="12765" y="11115"/>
                </a:lnTo>
                <a:lnTo>
                  <a:pt x="12876" y="11225"/>
                </a:lnTo>
                <a:lnTo>
                  <a:pt x="13022" y="11262"/>
                </a:lnTo>
                <a:lnTo>
                  <a:pt x="13132" y="11225"/>
                </a:lnTo>
                <a:lnTo>
                  <a:pt x="13242" y="11115"/>
                </a:lnTo>
                <a:lnTo>
                  <a:pt x="13279" y="11005"/>
                </a:lnTo>
                <a:lnTo>
                  <a:pt x="13279" y="10858"/>
                </a:lnTo>
                <a:lnTo>
                  <a:pt x="13242" y="10785"/>
                </a:lnTo>
                <a:lnTo>
                  <a:pt x="13169" y="10711"/>
                </a:lnTo>
                <a:lnTo>
                  <a:pt x="13096" y="10675"/>
                </a:lnTo>
                <a:close/>
                <a:moveTo>
                  <a:pt x="13572" y="11262"/>
                </a:moveTo>
                <a:lnTo>
                  <a:pt x="13499" y="11298"/>
                </a:lnTo>
                <a:lnTo>
                  <a:pt x="13462" y="11372"/>
                </a:lnTo>
                <a:lnTo>
                  <a:pt x="13389" y="11408"/>
                </a:lnTo>
                <a:lnTo>
                  <a:pt x="13316" y="11445"/>
                </a:lnTo>
                <a:lnTo>
                  <a:pt x="13242" y="11555"/>
                </a:lnTo>
                <a:lnTo>
                  <a:pt x="13242" y="11702"/>
                </a:lnTo>
                <a:lnTo>
                  <a:pt x="13242" y="11775"/>
                </a:lnTo>
                <a:lnTo>
                  <a:pt x="13279" y="11849"/>
                </a:lnTo>
                <a:lnTo>
                  <a:pt x="13352" y="11959"/>
                </a:lnTo>
                <a:lnTo>
                  <a:pt x="13609" y="11959"/>
                </a:lnTo>
                <a:lnTo>
                  <a:pt x="13719" y="11922"/>
                </a:lnTo>
                <a:lnTo>
                  <a:pt x="13829" y="11849"/>
                </a:lnTo>
                <a:lnTo>
                  <a:pt x="13866" y="11738"/>
                </a:lnTo>
                <a:lnTo>
                  <a:pt x="13939" y="11628"/>
                </a:lnTo>
                <a:lnTo>
                  <a:pt x="13939" y="11555"/>
                </a:lnTo>
                <a:lnTo>
                  <a:pt x="13939" y="11518"/>
                </a:lnTo>
                <a:lnTo>
                  <a:pt x="13903" y="11445"/>
                </a:lnTo>
                <a:lnTo>
                  <a:pt x="13866" y="11372"/>
                </a:lnTo>
                <a:lnTo>
                  <a:pt x="13829" y="11298"/>
                </a:lnTo>
                <a:lnTo>
                  <a:pt x="13719" y="11262"/>
                </a:lnTo>
                <a:close/>
                <a:moveTo>
                  <a:pt x="12215" y="11555"/>
                </a:moveTo>
                <a:lnTo>
                  <a:pt x="12142" y="11592"/>
                </a:lnTo>
                <a:lnTo>
                  <a:pt x="12069" y="11702"/>
                </a:lnTo>
                <a:lnTo>
                  <a:pt x="12032" y="11812"/>
                </a:lnTo>
                <a:lnTo>
                  <a:pt x="12032" y="11959"/>
                </a:lnTo>
                <a:lnTo>
                  <a:pt x="12032" y="12069"/>
                </a:lnTo>
                <a:lnTo>
                  <a:pt x="12105" y="12362"/>
                </a:lnTo>
                <a:lnTo>
                  <a:pt x="12252" y="12582"/>
                </a:lnTo>
                <a:lnTo>
                  <a:pt x="12325" y="12619"/>
                </a:lnTo>
                <a:lnTo>
                  <a:pt x="12399" y="12656"/>
                </a:lnTo>
                <a:lnTo>
                  <a:pt x="12509" y="12656"/>
                </a:lnTo>
                <a:lnTo>
                  <a:pt x="12582" y="12582"/>
                </a:lnTo>
                <a:lnTo>
                  <a:pt x="12619" y="12545"/>
                </a:lnTo>
                <a:lnTo>
                  <a:pt x="12692" y="12545"/>
                </a:lnTo>
                <a:lnTo>
                  <a:pt x="12802" y="12619"/>
                </a:lnTo>
                <a:lnTo>
                  <a:pt x="12876" y="12619"/>
                </a:lnTo>
                <a:lnTo>
                  <a:pt x="12949" y="12582"/>
                </a:lnTo>
                <a:lnTo>
                  <a:pt x="12986" y="12545"/>
                </a:lnTo>
                <a:lnTo>
                  <a:pt x="13022" y="12435"/>
                </a:lnTo>
                <a:lnTo>
                  <a:pt x="12986" y="12325"/>
                </a:lnTo>
                <a:lnTo>
                  <a:pt x="12912" y="12215"/>
                </a:lnTo>
                <a:lnTo>
                  <a:pt x="12802" y="12179"/>
                </a:lnTo>
                <a:lnTo>
                  <a:pt x="12655" y="12142"/>
                </a:lnTo>
                <a:lnTo>
                  <a:pt x="12545" y="12142"/>
                </a:lnTo>
                <a:lnTo>
                  <a:pt x="12472" y="12179"/>
                </a:lnTo>
                <a:lnTo>
                  <a:pt x="12399" y="12032"/>
                </a:lnTo>
                <a:lnTo>
                  <a:pt x="12399" y="11849"/>
                </a:lnTo>
                <a:lnTo>
                  <a:pt x="12399" y="11665"/>
                </a:lnTo>
                <a:lnTo>
                  <a:pt x="12362" y="11592"/>
                </a:lnTo>
                <a:lnTo>
                  <a:pt x="12289" y="11555"/>
                </a:lnTo>
                <a:close/>
                <a:moveTo>
                  <a:pt x="14049" y="5466"/>
                </a:moveTo>
                <a:lnTo>
                  <a:pt x="14196" y="5503"/>
                </a:lnTo>
                <a:lnTo>
                  <a:pt x="14490" y="5649"/>
                </a:lnTo>
                <a:lnTo>
                  <a:pt x="14673" y="5723"/>
                </a:lnTo>
                <a:lnTo>
                  <a:pt x="14930" y="5906"/>
                </a:lnTo>
                <a:lnTo>
                  <a:pt x="15150" y="6090"/>
                </a:lnTo>
                <a:lnTo>
                  <a:pt x="15370" y="6310"/>
                </a:lnTo>
                <a:lnTo>
                  <a:pt x="15590" y="6566"/>
                </a:lnTo>
                <a:lnTo>
                  <a:pt x="15773" y="6860"/>
                </a:lnTo>
                <a:lnTo>
                  <a:pt x="15883" y="7190"/>
                </a:lnTo>
                <a:lnTo>
                  <a:pt x="15993" y="7520"/>
                </a:lnTo>
                <a:lnTo>
                  <a:pt x="16067" y="7850"/>
                </a:lnTo>
                <a:lnTo>
                  <a:pt x="16104" y="8217"/>
                </a:lnTo>
                <a:lnTo>
                  <a:pt x="16104" y="8547"/>
                </a:lnTo>
                <a:lnTo>
                  <a:pt x="16067" y="9244"/>
                </a:lnTo>
                <a:lnTo>
                  <a:pt x="15957" y="9941"/>
                </a:lnTo>
                <a:lnTo>
                  <a:pt x="15773" y="10601"/>
                </a:lnTo>
                <a:lnTo>
                  <a:pt x="15517" y="11225"/>
                </a:lnTo>
                <a:lnTo>
                  <a:pt x="15370" y="11555"/>
                </a:lnTo>
                <a:lnTo>
                  <a:pt x="15186" y="11849"/>
                </a:lnTo>
                <a:lnTo>
                  <a:pt x="15003" y="12105"/>
                </a:lnTo>
                <a:lnTo>
                  <a:pt x="14783" y="12362"/>
                </a:lnTo>
                <a:lnTo>
                  <a:pt x="14526" y="12619"/>
                </a:lnTo>
                <a:lnTo>
                  <a:pt x="14269" y="12839"/>
                </a:lnTo>
                <a:lnTo>
                  <a:pt x="14013" y="13022"/>
                </a:lnTo>
                <a:lnTo>
                  <a:pt x="13719" y="13169"/>
                </a:lnTo>
                <a:lnTo>
                  <a:pt x="13389" y="13316"/>
                </a:lnTo>
                <a:lnTo>
                  <a:pt x="13059" y="13463"/>
                </a:lnTo>
                <a:lnTo>
                  <a:pt x="12802" y="13499"/>
                </a:lnTo>
                <a:lnTo>
                  <a:pt x="12509" y="13536"/>
                </a:lnTo>
                <a:lnTo>
                  <a:pt x="12325" y="13499"/>
                </a:lnTo>
                <a:lnTo>
                  <a:pt x="12179" y="13426"/>
                </a:lnTo>
                <a:lnTo>
                  <a:pt x="12032" y="13279"/>
                </a:lnTo>
                <a:lnTo>
                  <a:pt x="11922" y="13169"/>
                </a:lnTo>
                <a:lnTo>
                  <a:pt x="11482" y="12692"/>
                </a:lnTo>
                <a:lnTo>
                  <a:pt x="11298" y="12435"/>
                </a:lnTo>
                <a:lnTo>
                  <a:pt x="11225" y="12289"/>
                </a:lnTo>
                <a:lnTo>
                  <a:pt x="11188" y="12105"/>
                </a:lnTo>
                <a:lnTo>
                  <a:pt x="11188" y="11922"/>
                </a:lnTo>
                <a:lnTo>
                  <a:pt x="11262" y="11738"/>
                </a:lnTo>
                <a:lnTo>
                  <a:pt x="11445" y="11408"/>
                </a:lnTo>
                <a:lnTo>
                  <a:pt x="11812" y="10785"/>
                </a:lnTo>
                <a:lnTo>
                  <a:pt x="12142" y="10161"/>
                </a:lnTo>
                <a:lnTo>
                  <a:pt x="12472" y="9501"/>
                </a:lnTo>
                <a:lnTo>
                  <a:pt x="12765" y="8877"/>
                </a:lnTo>
                <a:lnTo>
                  <a:pt x="12876" y="8547"/>
                </a:lnTo>
                <a:lnTo>
                  <a:pt x="12949" y="8217"/>
                </a:lnTo>
                <a:lnTo>
                  <a:pt x="12986" y="7887"/>
                </a:lnTo>
                <a:lnTo>
                  <a:pt x="12949" y="7593"/>
                </a:lnTo>
                <a:lnTo>
                  <a:pt x="12876" y="7263"/>
                </a:lnTo>
                <a:lnTo>
                  <a:pt x="12765" y="6970"/>
                </a:lnTo>
                <a:lnTo>
                  <a:pt x="12729" y="6750"/>
                </a:lnTo>
                <a:lnTo>
                  <a:pt x="12692" y="6566"/>
                </a:lnTo>
                <a:lnTo>
                  <a:pt x="12729" y="6346"/>
                </a:lnTo>
                <a:lnTo>
                  <a:pt x="12802" y="6200"/>
                </a:lnTo>
                <a:lnTo>
                  <a:pt x="12876" y="6016"/>
                </a:lnTo>
                <a:lnTo>
                  <a:pt x="12986" y="5869"/>
                </a:lnTo>
                <a:lnTo>
                  <a:pt x="13132" y="5723"/>
                </a:lnTo>
                <a:lnTo>
                  <a:pt x="13279" y="5613"/>
                </a:lnTo>
                <a:lnTo>
                  <a:pt x="13316" y="5686"/>
                </a:lnTo>
                <a:lnTo>
                  <a:pt x="13389" y="5723"/>
                </a:lnTo>
                <a:lnTo>
                  <a:pt x="13536" y="5759"/>
                </a:lnTo>
                <a:lnTo>
                  <a:pt x="13646" y="5686"/>
                </a:lnTo>
                <a:lnTo>
                  <a:pt x="13719" y="5649"/>
                </a:lnTo>
                <a:lnTo>
                  <a:pt x="13756" y="5576"/>
                </a:lnTo>
                <a:lnTo>
                  <a:pt x="13829" y="5503"/>
                </a:lnTo>
                <a:lnTo>
                  <a:pt x="13939" y="5466"/>
                </a:lnTo>
                <a:close/>
                <a:moveTo>
                  <a:pt x="13646" y="3852"/>
                </a:moveTo>
                <a:lnTo>
                  <a:pt x="13609" y="3925"/>
                </a:lnTo>
                <a:lnTo>
                  <a:pt x="13499" y="4182"/>
                </a:lnTo>
                <a:lnTo>
                  <a:pt x="13462" y="4476"/>
                </a:lnTo>
                <a:lnTo>
                  <a:pt x="13462" y="4732"/>
                </a:lnTo>
                <a:lnTo>
                  <a:pt x="13499" y="5026"/>
                </a:lnTo>
                <a:lnTo>
                  <a:pt x="13316" y="5099"/>
                </a:lnTo>
                <a:lnTo>
                  <a:pt x="13132" y="5173"/>
                </a:lnTo>
                <a:lnTo>
                  <a:pt x="13022" y="4769"/>
                </a:lnTo>
                <a:lnTo>
                  <a:pt x="12839" y="4439"/>
                </a:lnTo>
                <a:lnTo>
                  <a:pt x="12802" y="4402"/>
                </a:lnTo>
                <a:lnTo>
                  <a:pt x="12729" y="4402"/>
                </a:lnTo>
                <a:lnTo>
                  <a:pt x="12692" y="4439"/>
                </a:lnTo>
                <a:lnTo>
                  <a:pt x="12692" y="4476"/>
                </a:lnTo>
                <a:lnTo>
                  <a:pt x="12655" y="4732"/>
                </a:lnTo>
                <a:lnTo>
                  <a:pt x="12692" y="4952"/>
                </a:lnTo>
                <a:lnTo>
                  <a:pt x="12802" y="5429"/>
                </a:lnTo>
                <a:lnTo>
                  <a:pt x="12582" y="5649"/>
                </a:lnTo>
                <a:lnTo>
                  <a:pt x="12399" y="5466"/>
                </a:lnTo>
                <a:lnTo>
                  <a:pt x="12142" y="5173"/>
                </a:lnTo>
                <a:lnTo>
                  <a:pt x="12105" y="5136"/>
                </a:lnTo>
                <a:lnTo>
                  <a:pt x="12032" y="5173"/>
                </a:lnTo>
                <a:lnTo>
                  <a:pt x="11995" y="5209"/>
                </a:lnTo>
                <a:lnTo>
                  <a:pt x="11995" y="5283"/>
                </a:lnTo>
                <a:lnTo>
                  <a:pt x="12032" y="5466"/>
                </a:lnTo>
                <a:lnTo>
                  <a:pt x="12142" y="5649"/>
                </a:lnTo>
                <a:lnTo>
                  <a:pt x="12252" y="5796"/>
                </a:lnTo>
                <a:lnTo>
                  <a:pt x="12435" y="5906"/>
                </a:lnTo>
                <a:lnTo>
                  <a:pt x="12399" y="6016"/>
                </a:lnTo>
                <a:lnTo>
                  <a:pt x="12362" y="6053"/>
                </a:lnTo>
                <a:lnTo>
                  <a:pt x="12142" y="6016"/>
                </a:lnTo>
                <a:lnTo>
                  <a:pt x="11738" y="5833"/>
                </a:lnTo>
                <a:lnTo>
                  <a:pt x="11665" y="5686"/>
                </a:lnTo>
                <a:lnTo>
                  <a:pt x="11628" y="5649"/>
                </a:lnTo>
                <a:lnTo>
                  <a:pt x="11592" y="5686"/>
                </a:lnTo>
                <a:lnTo>
                  <a:pt x="11555" y="5833"/>
                </a:lnTo>
                <a:lnTo>
                  <a:pt x="11518" y="5906"/>
                </a:lnTo>
                <a:lnTo>
                  <a:pt x="11518" y="5979"/>
                </a:lnTo>
                <a:lnTo>
                  <a:pt x="11555" y="6053"/>
                </a:lnTo>
                <a:lnTo>
                  <a:pt x="11628" y="6126"/>
                </a:lnTo>
                <a:lnTo>
                  <a:pt x="11775" y="6236"/>
                </a:lnTo>
                <a:lnTo>
                  <a:pt x="11995" y="6346"/>
                </a:lnTo>
                <a:lnTo>
                  <a:pt x="12289" y="6456"/>
                </a:lnTo>
                <a:lnTo>
                  <a:pt x="12252" y="6676"/>
                </a:lnTo>
                <a:lnTo>
                  <a:pt x="12289" y="6897"/>
                </a:lnTo>
                <a:lnTo>
                  <a:pt x="11555" y="6897"/>
                </a:lnTo>
                <a:lnTo>
                  <a:pt x="11445" y="6933"/>
                </a:lnTo>
                <a:lnTo>
                  <a:pt x="11408" y="7007"/>
                </a:lnTo>
                <a:lnTo>
                  <a:pt x="11408" y="7153"/>
                </a:lnTo>
                <a:lnTo>
                  <a:pt x="11408" y="7337"/>
                </a:lnTo>
                <a:lnTo>
                  <a:pt x="11482" y="7483"/>
                </a:lnTo>
                <a:lnTo>
                  <a:pt x="11555" y="7593"/>
                </a:lnTo>
                <a:lnTo>
                  <a:pt x="11592" y="7630"/>
                </a:lnTo>
                <a:lnTo>
                  <a:pt x="11922" y="7960"/>
                </a:lnTo>
                <a:lnTo>
                  <a:pt x="12142" y="8107"/>
                </a:lnTo>
                <a:lnTo>
                  <a:pt x="12252" y="8180"/>
                </a:lnTo>
                <a:lnTo>
                  <a:pt x="12362" y="8217"/>
                </a:lnTo>
                <a:lnTo>
                  <a:pt x="12472" y="8217"/>
                </a:lnTo>
                <a:lnTo>
                  <a:pt x="12362" y="8547"/>
                </a:lnTo>
                <a:lnTo>
                  <a:pt x="12252" y="8804"/>
                </a:lnTo>
                <a:lnTo>
                  <a:pt x="12215" y="8841"/>
                </a:lnTo>
                <a:lnTo>
                  <a:pt x="12179" y="8877"/>
                </a:lnTo>
                <a:lnTo>
                  <a:pt x="11812" y="8731"/>
                </a:lnTo>
                <a:lnTo>
                  <a:pt x="11555" y="8584"/>
                </a:lnTo>
                <a:lnTo>
                  <a:pt x="11335" y="8364"/>
                </a:lnTo>
                <a:lnTo>
                  <a:pt x="11225" y="8364"/>
                </a:lnTo>
                <a:lnTo>
                  <a:pt x="11188" y="8437"/>
                </a:lnTo>
                <a:lnTo>
                  <a:pt x="11188" y="8511"/>
                </a:lnTo>
                <a:lnTo>
                  <a:pt x="11335" y="8731"/>
                </a:lnTo>
                <a:lnTo>
                  <a:pt x="11555" y="8951"/>
                </a:lnTo>
                <a:lnTo>
                  <a:pt x="11812" y="9134"/>
                </a:lnTo>
                <a:lnTo>
                  <a:pt x="12069" y="9244"/>
                </a:lnTo>
                <a:lnTo>
                  <a:pt x="11848" y="9648"/>
                </a:lnTo>
                <a:lnTo>
                  <a:pt x="11738" y="9648"/>
                </a:lnTo>
                <a:lnTo>
                  <a:pt x="11665" y="9721"/>
                </a:lnTo>
                <a:lnTo>
                  <a:pt x="11262" y="9428"/>
                </a:lnTo>
                <a:lnTo>
                  <a:pt x="10895" y="9134"/>
                </a:lnTo>
                <a:lnTo>
                  <a:pt x="10858" y="9097"/>
                </a:lnTo>
                <a:lnTo>
                  <a:pt x="10821" y="9134"/>
                </a:lnTo>
                <a:lnTo>
                  <a:pt x="10601" y="9391"/>
                </a:lnTo>
                <a:lnTo>
                  <a:pt x="10381" y="9648"/>
                </a:lnTo>
                <a:lnTo>
                  <a:pt x="10308" y="9648"/>
                </a:lnTo>
                <a:lnTo>
                  <a:pt x="10234" y="9684"/>
                </a:lnTo>
                <a:lnTo>
                  <a:pt x="10198" y="9758"/>
                </a:lnTo>
                <a:lnTo>
                  <a:pt x="10234" y="9831"/>
                </a:lnTo>
                <a:lnTo>
                  <a:pt x="10748" y="10308"/>
                </a:lnTo>
                <a:lnTo>
                  <a:pt x="11188" y="10821"/>
                </a:lnTo>
                <a:lnTo>
                  <a:pt x="10968" y="11262"/>
                </a:lnTo>
                <a:lnTo>
                  <a:pt x="10785" y="11152"/>
                </a:lnTo>
                <a:lnTo>
                  <a:pt x="10601" y="11078"/>
                </a:lnTo>
                <a:lnTo>
                  <a:pt x="10381" y="11042"/>
                </a:lnTo>
                <a:lnTo>
                  <a:pt x="10308" y="11005"/>
                </a:lnTo>
                <a:lnTo>
                  <a:pt x="10198" y="10968"/>
                </a:lnTo>
                <a:lnTo>
                  <a:pt x="10161" y="10931"/>
                </a:lnTo>
                <a:lnTo>
                  <a:pt x="10088" y="10931"/>
                </a:lnTo>
                <a:lnTo>
                  <a:pt x="9978" y="10968"/>
                </a:lnTo>
                <a:lnTo>
                  <a:pt x="9941" y="11078"/>
                </a:lnTo>
                <a:lnTo>
                  <a:pt x="9941" y="11152"/>
                </a:lnTo>
                <a:lnTo>
                  <a:pt x="9978" y="11188"/>
                </a:lnTo>
                <a:lnTo>
                  <a:pt x="10124" y="11335"/>
                </a:lnTo>
                <a:lnTo>
                  <a:pt x="10308" y="11445"/>
                </a:lnTo>
                <a:lnTo>
                  <a:pt x="10565" y="11555"/>
                </a:lnTo>
                <a:lnTo>
                  <a:pt x="10675" y="11592"/>
                </a:lnTo>
                <a:lnTo>
                  <a:pt x="10785" y="11592"/>
                </a:lnTo>
                <a:lnTo>
                  <a:pt x="10748" y="11775"/>
                </a:lnTo>
                <a:lnTo>
                  <a:pt x="10711" y="11959"/>
                </a:lnTo>
                <a:lnTo>
                  <a:pt x="10675" y="12179"/>
                </a:lnTo>
                <a:lnTo>
                  <a:pt x="10711" y="12362"/>
                </a:lnTo>
                <a:lnTo>
                  <a:pt x="10785" y="12582"/>
                </a:lnTo>
                <a:lnTo>
                  <a:pt x="10638" y="12692"/>
                </a:lnTo>
                <a:lnTo>
                  <a:pt x="10455" y="12876"/>
                </a:lnTo>
                <a:lnTo>
                  <a:pt x="10381" y="12949"/>
                </a:lnTo>
                <a:lnTo>
                  <a:pt x="10308" y="12949"/>
                </a:lnTo>
                <a:lnTo>
                  <a:pt x="10271" y="12986"/>
                </a:lnTo>
                <a:lnTo>
                  <a:pt x="10234" y="13059"/>
                </a:lnTo>
                <a:lnTo>
                  <a:pt x="10234" y="13169"/>
                </a:lnTo>
                <a:lnTo>
                  <a:pt x="10271" y="13206"/>
                </a:lnTo>
                <a:lnTo>
                  <a:pt x="10308" y="13242"/>
                </a:lnTo>
                <a:lnTo>
                  <a:pt x="10455" y="13242"/>
                </a:lnTo>
                <a:lnTo>
                  <a:pt x="10565" y="13206"/>
                </a:lnTo>
                <a:lnTo>
                  <a:pt x="10748" y="13059"/>
                </a:lnTo>
                <a:lnTo>
                  <a:pt x="11005" y="12912"/>
                </a:lnTo>
                <a:lnTo>
                  <a:pt x="11408" y="13352"/>
                </a:lnTo>
                <a:lnTo>
                  <a:pt x="11482" y="13426"/>
                </a:lnTo>
                <a:lnTo>
                  <a:pt x="11335" y="13609"/>
                </a:lnTo>
                <a:lnTo>
                  <a:pt x="11262" y="13829"/>
                </a:lnTo>
                <a:lnTo>
                  <a:pt x="11188" y="13829"/>
                </a:lnTo>
                <a:lnTo>
                  <a:pt x="11115" y="13866"/>
                </a:lnTo>
                <a:lnTo>
                  <a:pt x="11005" y="13939"/>
                </a:lnTo>
                <a:lnTo>
                  <a:pt x="10968" y="14013"/>
                </a:lnTo>
                <a:lnTo>
                  <a:pt x="11005" y="14123"/>
                </a:lnTo>
                <a:lnTo>
                  <a:pt x="11041" y="14233"/>
                </a:lnTo>
                <a:lnTo>
                  <a:pt x="11151" y="14306"/>
                </a:lnTo>
                <a:lnTo>
                  <a:pt x="11262" y="14343"/>
                </a:lnTo>
                <a:lnTo>
                  <a:pt x="11372" y="14343"/>
                </a:lnTo>
                <a:lnTo>
                  <a:pt x="11482" y="14270"/>
                </a:lnTo>
                <a:lnTo>
                  <a:pt x="11555" y="14196"/>
                </a:lnTo>
                <a:lnTo>
                  <a:pt x="11628" y="14086"/>
                </a:lnTo>
                <a:lnTo>
                  <a:pt x="11665" y="13976"/>
                </a:lnTo>
                <a:lnTo>
                  <a:pt x="11665" y="13866"/>
                </a:lnTo>
                <a:lnTo>
                  <a:pt x="11738" y="13719"/>
                </a:lnTo>
                <a:lnTo>
                  <a:pt x="11848" y="13829"/>
                </a:lnTo>
                <a:lnTo>
                  <a:pt x="11995" y="13903"/>
                </a:lnTo>
                <a:lnTo>
                  <a:pt x="12142" y="13976"/>
                </a:lnTo>
                <a:lnTo>
                  <a:pt x="12325" y="14013"/>
                </a:lnTo>
                <a:lnTo>
                  <a:pt x="12362" y="14049"/>
                </a:lnTo>
                <a:lnTo>
                  <a:pt x="12252" y="14270"/>
                </a:lnTo>
                <a:lnTo>
                  <a:pt x="12179" y="14453"/>
                </a:lnTo>
                <a:lnTo>
                  <a:pt x="12105" y="14563"/>
                </a:lnTo>
                <a:lnTo>
                  <a:pt x="11995" y="14600"/>
                </a:lnTo>
                <a:lnTo>
                  <a:pt x="11958" y="14600"/>
                </a:lnTo>
                <a:lnTo>
                  <a:pt x="11885" y="14636"/>
                </a:lnTo>
                <a:lnTo>
                  <a:pt x="11848" y="14746"/>
                </a:lnTo>
                <a:lnTo>
                  <a:pt x="11848" y="14856"/>
                </a:lnTo>
                <a:lnTo>
                  <a:pt x="11922" y="14930"/>
                </a:lnTo>
                <a:lnTo>
                  <a:pt x="11995" y="15003"/>
                </a:lnTo>
                <a:lnTo>
                  <a:pt x="12069" y="15003"/>
                </a:lnTo>
                <a:lnTo>
                  <a:pt x="12215" y="14966"/>
                </a:lnTo>
                <a:lnTo>
                  <a:pt x="12362" y="14856"/>
                </a:lnTo>
                <a:lnTo>
                  <a:pt x="12472" y="14746"/>
                </a:lnTo>
                <a:lnTo>
                  <a:pt x="12545" y="14563"/>
                </a:lnTo>
                <a:lnTo>
                  <a:pt x="12619" y="14416"/>
                </a:lnTo>
                <a:lnTo>
                  <a:pt x="12692" y="14049"/>
                </a:lnTo>
                <a:lnTo>
                  <a:pt x="13132" y="13976"/>
                </a:lnTo>
                <a:lnTo>
                  <a:pt x="13536" y="13829"/>
                </a:lnTo>
                <a:lnTo>
                  <a:pt x="13279" y="14526"/>
                </a:lnTo>
                <a:lnTo>
                  <a:pt x="13206" y="14710"/>
                </a:lnTo>
                <a:lnTo>
                  <a:pt x="13206" y="14820"/>
                </a:lnTo>
                <a:lnTo>
                  <a:pt x="13242" y="14856"/>
                </a:lnTo>
                <a:lnTo>
                  <a:pt x="13279" y="14930"/>
                </a:lnTo>
                <a:lnTo>
                  <a:pt x="13352" y="14966"/>
                </a:lnTo>
                <a:lnTo>
                  <a:pt x="13426" y="14966"/>
                </a:lnTo>
                <a:lnTo>
                  <a:pt x="13499" y="14930"/>
                </a:lnTo>
                <a:lnTo>
                  <a:pt x="13572" y="14893"/>
                </a:lnTo>
                <a:lnTo>
                  <a:pt x="13609" y="14820"/>
                </a:lnTo>
                <a:lnTo>
                  <a:pt x="13719" y="14563"/>
                </a:lnTo>
                <a:lnTo>
                  <a:pt x="13793" y="14270"/>
                </a:lnTo>
                <a:lnTo>
                  <a:pt x="13829" y="13976"/>
                </a:lnTo>
                <a:lnTo>
                  <a:pt x="13829" y="13719"/>
                </a:lnTo>
                <a:lnTo>
                  <a:pt x="14269" y="13463"/>
                </a:lnTo>
                <a:lnTo>
                  <a:pt x="14306" y="13939"/>
                </a:lnTo>
                <a:lnTo>
                  <a:pt x="14343" y="14049"/>
                </a:lnTo>
                <a:lnTo>
                  <a:pt x="14379" y="14123"/>
                </a:lnTo>
                <a:lnTo>
                  <a:pt x="14379" y="14159"/>
                </a:lnTo>
                <a:lnTo>
                  <a:pt x="14416" y="14270"/>
                </a:lnTo>
                <a:lnTo>
                  <a:pt x="14490" y="14343"/>
                </a:lnTo>
                <a:lnTo>
                  <a:pt x="14673" y="14343"/>
                </a:lnTo>
                <a:lnTo>
                  <a:pt x="14673" y="14306"/>
                </a:lnTo>
                <a:lnTo>
                  <a:pt x="14746" y="14233"/>
                </a:lnTo>
                <a:lnTo>
                  <a:pt x="14783" y="14159"/>
                </a:lnTo>
                <a:lnTo>
                  <a:pt x="14710" y="13903"/>
                </a:lnTo>
                <a:lnTo>
                  <a:pt x="14673" y="13646"/>
                </a:lnTo>
                <a:lnTo>
                  <a:pt x="14563" y="13279"/>
                </a:lnTo>
                <a:lnTo>
                  <a:pt x="15003" y="12876"/>
                </a:lnTo>
                <a:lnTo>
                  <a:pt x="15113" y="13022"/>
                </a:lnTo>
                <a:lnTo>
                  <a:pt x="15223" y="13132"/>
                </a:lnTo>
                <a:lnTo>
                  <a:pt x="15370" y="13352"/>
                </a:lnTo>
                <a:lnTo>
                  <a:pt x="15480" y="13463"/>
                </a:lnTo>
                <a:lnTo>
                  <a:pt x="15590" y="13536"/>
                </a:lnTo>
                <a:lnTo>
                  <a:pt x="15663" y="13536"/>
                </a:lnTo>
                <a:lnTo>
                  <a:pt x="15737" y="13463"/>
                </a:lnTo>
                <a:lnTo>
                  <a:pt x="15773" y="13389"/>
                </a:lnTo>
                <a:lnTo>
                  <a:pt x="15773" y="13316"/>
                </a:lnTo>
                <a:lnTo>
                  <a:pt x="15737" y="13132"/>
                </a:lnTo>
                <a:lnTo>
                  <a:pt x="15627" y="12986"/>
                </a:lnTo>
                <a:lnTo>
                  <a:pt x="15480" y="12876"/>
                </a:lnTo>
                <a:lnTo>
                  <a:pt x="15370" y="12729"/>
                </a:lnTo>
                <a:lnTo>
                  <a:pt x="15260" y="12582"/>
                </a:lnTo>
                <a:lnTo>
                  <a:pt x="15480" y="12289"/>
                </a:lnTo>
                <a:lnTo>
                  <a:pt x="15700" y="11995"/>
                </a:lnTo>
                <a:lnTo>
                  <a:pt x="15773" y="12069"/>
                </a:lnTo>
                <a:lnTo>
                  <a:pt x="15993" y="12215"/>
                </a:lnTo>
                <a:lnTo>
                  <a:pt x="16177" y="12399"/>
                </a:lnTo>
                <a:lnTo>
                  <a:pt x="16250" y="12435"/>
                </a:lnTo>
                <a:lnTo>
                  <a:pt x="16397" y="12435"/>
                </a:lnTo>
                <a:lnTo>
                  <a:pt x="16434" y="12399"/>
                </a:lnTo>
                <a:lnTo>
                  <a:pt x="16470" y="12325"/>
                </a:lnTo>
                <a:lnTo>
                  <a:pt x="16507" y="12252"/>
                </a:lnTo>
                <a:lnTo>
                  <a:pt x="16507" y="12179"/>
                </a:lnTo>
                <a:lnTo>
                  <a:pt x="16434" y="12105"/>
                </a:lnTo>
                <a:lnTo>
                  <a:pt x="16250" y="11922"/>
                </a:lnTo>
                <a:lnTo>
                  <a:pt x="16030" y="11775"/>
                </a:lnTo>
                <a:lnTo>
                  <a:pt x="15883" y="11702"/>
                </a:lnTo>
                <a:lnTo>
                  <a:pt x="16140" y="11115"/>
                </a:lnTo>
                <a:lnTo>
                  <a:pt x="16324" y="11225"/>
                </a:lnTo>
                <a:lnTo>
                  <a:pt x="16617" y="11335"/>
                </a:lnTo>
                <a:lnTo>
                  <a:pt x="16984" y="11408"/>
                </a:lnTo>
                <a:lnTo>
                  <a:pt x="17057" y="11408"/>
                </a:lnTo>
                <a:lnTo>
                  <a:pt x="17094" y="11372"/>
                </a:lnTo>
                <a:lnTo>
                  <a:pt x="17131" y="11298"/>
                </a:lnTo>
                <a:lnTo>
                  <a:pt x="17167" y="11225"/>
                </a:lnTo>
                <a:lnTo>
                  <a:pt x="17167" y="11152"/>
                </a:lnTo>
                <a:lnTo>
                  <a:pt x="17131" y="11078"/>
                </a:lnTo>
                <a:lnTo>
                  <a:pt x="17094" y="11042"/>
                </a:lnTo>
                <a:lnTo>
                  <a:pt x="17021" y="11005"/>
                </a:lnTo>
                <a:lnTo>
                  <a:pt x="16764" y="10968"/>
                </a:lnTo>
                <a:lnTo>
                  <a:pt x="16544" y="10895"/>
                </a:lnTo>
                <a:lnTo>
                  <a:pt x="16250" y="10821"/>
                </a:lnTo>
                <a:lnTo>
                  <a:pt x="16397" y="10345"/>
                </a:lnTo>
                <a:lnTo>
                  <a:pt x="16507" y="9831"/>
                </a:lnTo>
                <a:lnTo>
                  <a:pt x="16727" y="9941"/>
                </a:lnTo>
                <a:lnTo>
                  <a:pt x="16984" y="9978"/>
                </a:lnTo>
                <a:lnTo>
                  <a:pt x="17131" y="10014"/>
                </a:lnTo>
                <a:lnTo>
                  <a:pt x="17277" y="10014"/>
                </a:lnTo>
                <a:lnTo>
                  <a:pt x="17424" y="9978"/>
                </a:lnTo>
                <a:lnTo>
                  <a:pt x="17461" y="9904"/>
                </a:lnTo>
                <a:lnTo>
                  <a:pt x="17497" y="9831"/>
                </a:lnTo>
                <a:lnTo>
                  <a:pt x="17497" y="9794"/>
                </a:lnTo>
                <a:lnTo>
                  <a:pt x="17497" y="9721"/>
                </a:lnTo>
                <a:lnTo>
                  <a:pt x="17387" y="9648"/>
                </a:lnTo>
                <a:lnTo>
                  <a:pt x="17277" y="9611"/>
                </a:lnTo>
                <a:lnTo>
                  <a:pt x="17167" y="9574"/>
                </a:lnTo>
                <a:lnTo>
                  <a:pt x="16544" y="9501"/>
                </a:lnTo>
                <a:lnTo>
                  <a:pt x="16544" y="9464"/>
                </a:lnTo>
                <a:lnTo>
                  <a:pt x="16580" y="8987"/>
                </a:lnTo>
                <a:lnTo>
                  <a:pt x="16617" y="8511"/>
                </a:lnTo>
                <a:lnTo>
                  <a:pt x="16800" y="8584"/>
                </a:lnTo>
                <a:lnTo>
                  <a:pt x="17021" y="8621"/>
                </a:lnTo>
                <a:lnTo>
                  <a:pt x="17204" y="8657"/>
                </a:lnTo>
                <a:lnTo>
                  <a:pt x="17424" y="8621"/>
                </a:lnTo>
                <a:lnTo>
                  <a:pt x="17571" y="8584"/>
                </a:lnTo>
                <a:lnTo>
                  <a:pt x="17644" y="8511"/>
                </a:lnTo>
                <a:lnTo>
                  <a:pt x="17681" y="8437"/>
                </a:lnTo>
                <a:lnTo>
                  <a:pt x="17681" y="8364"/>
                </a:lnTo>
                <a:lnTo>
                  <a:pt x="17644" y="8290"/>
                </a:lnTo>
                <a:lnTo>
                  <a:pt x="17534" y="8217"/>
                </a:lnTo>
                <a:lnTo>
                  <a:pt x="17387" y="8217"/>
                </a:lnTo>
                <a:lnTo>
                  <a:pt x="17094" y="8254"/>
                </a:lnTo>
                <a:lnTo>
                  <a:pt x="16617" y="8217"/>
                </a:lnTo>
                <a:lnTo>
                  <a:pt x="16580" y="7814"/>
                </a:lnTo>
                <a:lnTo>
                  <a:pt x="16507" y="7410"/>
                </a:lnTo>
                <a:lnTo>
                  <a:pt x="16507" y="7410"/>
                </a:lnTo>
                <a:lnTo>
                  <a:pt x="16690" y="7447"/>
                </a:lnTo>
                <a:lnTo>
                  <a:pt x="16874" y="7447"/>
                </a:lnTo>
                <a:lnTo>
                  <a:pt x="17021" y="7410"/>
                </a:lnTo>
                <a:lnTo>
                  <a:pt x="17204" y="7337"/>
                </a:lnTo>
                <a:lnTo>
                  <a:pt x="17351" y="7263"/>
                </a:lnTo>
                <a:lnTo>
                  <a:pt x="17387" y="7190"/>
                </a:lnTo>
                <a:lnTo>
                  <a:pt x="17424" y="7117"/>
                </a:lnTo>
                <a:lnTo>
                  <a:pt x="17424" y="7043"/>
                </a:lnTo>
                <a:lnTo>
                  <a:pt x="17424" y="7007"/>
                </a:lnTo>
                <a:lnTo>
                  <a:pt x="17351" y="6933"/>
                </a:lnTo>
                <a:lnTo>
                  <a:pt x="17314" y="6897"/>
                </a:lnTo>
                <a:lnTo>
                  <a:pt x="17131" y="6897"/>
                </a:lnTo>
                <a:lnTo>
                  <a:pt x="16947" y="6970"/>
                </a:lnTo>
                <a:lnTo>
                  <a:pt x="16764" y="7007"/>
                </a:lnTo>
                <a:lnTo>
                  <a:pt x="16397" y="7080"/>
                </a:lnTo>
                <a:lnTo>
                  <a:pt x="16324" y="6897"/>
                </a:lnTo>
                <a:lnTo>
                  <a:pt x="16140" y="6493"/>
                </a:lnTo>
                <a:lnTo>
                  <a:pt x="16397" y="6420"/>
                </a:lnTo>
                <a:lnTo>
                  <a:pt x="16764" y="6273"/>
                </a:lnTo>
                <a:lnTo>
                  <a:pt x="16947" y="6200"/>
                </a:lnTo>
                <a:lnTo>
                  <a:pt x="17094" y="6090"/>
                </a:lnTo>
                <a:lnTo>
                  <a:pt x="17131" y="6053"/>
                </a:lnTo>
                <a:lnTo>
                  <a:pt x="17131" y="5979"/>
                </a:lnTo>
                <a:lnTo>
                  <a:pt x="17131" y="5906"/>
                </a:lnTo>
                <a:lnTo>
                  <a:pt x="17021" y="5833"/>
                </a:lnTo>
                <a:lnTo>
                  <a:pt x="16910" y="5796"/>
                </a:lnTo>
                <a:lnTo>
                  <a:pt x="16764" y="5833"/>
                </a:lnTo>
                <a:lnTo>
                  <a:pt x="16580" y="5906"/>
                </a:lnTo>
                <a:lnTo>
                  <a:pt x="16250" y="6090"/>
                </a:lnTo>
                <a:lnTo>
                  <a:pt x="16104" y="6163"/>
                </a:lnTo>
                <a:lnTo>
                  <a:pt x="15957" y="6236"/>
                </a:lnTo>
                <a:lnTo>
                  <a:pt x="15957" y="6200"/>
                </a:lnTo>
                <a:lnTo>
                  <a:pt x="15957" y="6163"/>
                </a:lnTo>
                <a:lnTo>
                  <a:pt x="15920" y="6163"/>
                </a:lnTo>
                <a:lnTo>
                  <a:pt x="15590" y="5796"/>
                </a:lnTo>
                <a:lnTo>
                  <a:pt x="15920" y="5503"/>
                </a:lnTo>
                <a:lnTo>
                  <a:pt x="16250" y="5173"/>
                </a:lnTo>
                <a:lnTo>
                  <a:pt x="16287" y="5099"/>
                </a:lnTo>
                <a:lnTo>
                  <a:pt x="16324" y="4989"/>
                </a:lnTo>
                <a:lnTo>
                  <a:pt x="16287" y="4916"/>
                </a:lnTo>
                <a:lnTo>
                  <a:pt x="16250" y="4879"/>
                </a:lnTo>
                <a:lnTo>
                  <a:pt x="16177" y="4806"/>
                </a:lnTo>
                <a:lnTo>
                  <a:pt x="16030" y="4806"/>
                </a:lnTo>
                <a:lnTo>
                  <a:pt x="15957" y="4842"/>
                </a:lnTo>
                <a:lnTo>
                  <a:pt x="15627" y="5209"/>
                </a:lnTo>
                <a:lnTo>
                  <a:pt x="15333" y="5576"/>
                </a:lnTo>
                <a:lnTo>
                  <a:pt x="15076" y="5393"/>
                </a:lnTo>
                <a:lnTo>
                  <a:pt x="14820" y="5246"/>
                </a:lnTo>
                <a:lnTo>
                  <a:pt x="14673" y="5173"/>
                </a:lnTo>
                <a:lnTo>
                  <a:pt x="14746" y="5026"/>
                </a:lnTo>
                <a:lnTo>
                  <a:pt x="14966" y="4659"/>
                </a:lnTo>
                <a:lnTo>
                  <a:pt x="15003" y="4586"/>
                </a:lnTo>
                <a:lnTo>
                  <a:pt x="15003" y="4512"/>
                </a:lnTo>
                <a:lnTo>
                  <a:pt x="14930" y="4402"/>
                </a:lnTo>
                <a:lnTo>
                  <a:pt x="14856" y="4366"/>
                </a:lnTo>
                <a:lnTo>
                  <a:pt x="14746" y="4366"/>
                </a:lnTo>
                <a:lnTo>
                  <a:pt x="14673" y="4439"/>
                </a:lnTo>
                <a:lnTo>
                  <a:pt x="14526" y="4622"/>
                </a:lnTo>
                <a:lnTo>
                  <a:pt x="14416" y="4842"/>
                </a:lnTo>
                <a:lnTo>
                  <a:pt x="14343" y="5026"/>
                </a:lnTo>
                <a:lnTo>
                  <a:pt x="14159" y="4989"/>
                </a:lnTo>
                <a:lnTo>
                  <a:pt x="13939" y="4989"/>
                </a:lnTo>
                <a:lnTo>
                  <a:pt x="13903" y="4732"/>
                </a:lnTo>
                <a:lnTo>
                  <a:pt x="13866" y="4476"/>
                </a:lnTo>
                <a:lnTo>
                  <a:pt x="13829" y="3962"/>
                </a:lnTo>
                <a:lnTo>
                  <a:pt x="13829" y="3889"/>
                </a:lnTo>
                <a:lnTo>
                  <a:pt x="13756" y="3852"/>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17" name="Shape 217"/>
          <p:cNvSpPr/>
          <p:nvPr/>
        </p:nvSpPr>
        <p:spPr>
          <a:xfrm>
            <a:off x="11017723" y="6023741"/>
            <a:ext cx="639575" cy="452289"/>
          </a:xfrm>
          <a:custGeom>
            <a:avLst/>
            <a:gdLst/>
            <a:ahLst/>
            <a:cxnLst/>
            <a:rect l="0" t="0" r="0" b="0"/>
            <a:pathLst>
              <a:path w="16911" h="11959" extrusionOk="0">
                <a:moveTo>
                  <a:pt x="12215" y="8951"/>
                </a:moveTo>
                <a:lnTo>
                  <a:pt x="12032" y="9098"/>
                </a:lnTo>
                <a:lnTo>
                  <a:pt x="11848" y="9244"/>
                </a:lnTo>
                <a:lnTo>
                  <a:pt x="11408" y="9538"/>
                </a:lnTo>
                <a:lnTo>
                  <a:pt x="11005" y="9685"/>
                </a:lnTo>
                <a:lnTo>
                  <a:pt x="10638" y="9868"/>
                </a:lnTo>
                <a:lnTo>
                  <a:pt x="10124" y="10051"/>
                </a:lnTo>
                <a:lnTo>
                  <a:pt x="9977" y="10125"/>
                </a:lnTo>
                <a:lnTo>
                  <a:pt x="9794" y="10161"/>
                </a:lnTo>
                <a:lnTo>
                  <a:pt x="9904" y="9978"/>
                </a:lnTo>
                <a:lnTo>
                  <a:pt x="10051" y="9795"/>
                </a:lnTo>
                <a:lnTo>
                  <a:pt x="10344" y="9758"/>
                </a:lnTo>
                <a:lnTo>
                  <a:pt x="10601" y="9648"/>
                </a:lnTo>
                <a:lnTo>
                  <a:pt x="10858" y="9538"/>
                </a:lnTo>
                <a:lnTo>
                  <a:pt x="11115" y="9354"/>
                </a:lnTo>
                <a:lnTo>
                  <a:pt x="11335" y="9171"/>
                </a:lnTo>
                <a:lnTo>
                  <a:pt x="11371" y="9061"/>
                </a:lnTo>
                <a:lnTo>
                  <a:pt x="11445" y="9061"/>
                </a:lnTo>
                <a:lnTo>
                  <a:pt x="11481" y="9024"/>
                </a:lnTo>
                <a:lnTo>
                  <a:pt x="11848" y="8951"/>
                </a:lnTo>
                <a:close/>
                <a:moveTo>
                  <a:pt x="12619" y="8988"/>
                </a:moveTo>
                <a:lnTo>
                  <a:pt x="12839" y="9061"/>
                </a:lnTo>
                <a:lnTo>
                  <a:pt x="12839" y="9171"/>
                </a:lnTo>
                <a:lnTo>
                  <a:pt x="12215" y="9685"/>
                </a:lnTo>
                <a:lnTo>
                  <a:pt x="11518" y="10125"/>
                </a:lnTo>
                <a:lnTo>
                  <a:pt x="11115" y="10345"/>
                </a:lnTo>
                <a:lnTo>
                  <a:pt x="10711" y="10528"/>
                </a:lnTo>
                <a:lnTo>
                  <a:pt x="10308" y="10712"/>
                </a:lnTo>
                <a:lnTo>
                  <a:pt x="9904" y="10932"/>
                </a:lnTo>
                <a:lnTo>
                  <a:pt x="9831" y="10822"/>
                </a:lnTo>
                <a:lnTo>
                  <a:pt x="9794" y="10712"/>
                </a:lnTo>
                <a:lnTo>
                  <a:pt x="9757" y="10455"/>
                </a:lnTo>
                <a:lnTo>
                  <a:pt x="9904" y="10455"/>
                </a:lnTo>
                <a:lnTo>
                  <a:pt x="10051" y="10381"/>
                </a:lnTo>
                <a:lnTo>
                  <a:pt x="10344" y="10271"/>
                </a:lnTo>
                <a:lnTo>
                  <a:pt x="11078" y="10015"/>
                </a:lnTo>
                <a:lnTo>
                  <a:pt x="11481" y="9831"/>
                </a:lnTo>
                <a:lnTo>
                  <a:pt x="11922" y="9611"/>
                </a:lnTo>
                <a:lnTo>
                  <a:pt x="12288" y="9318"/>
                </a:lnTo>
                <a:lnTo>
                  <a:pt x="12435" y="9171"/>
                </a:lnTo>
                <a:lnTo>
                  <a:pt x="12619" y="8988"/>
                </a:lnTo>
                <a:close/>
                <a:moveTo>
                  <a:pt x="9464" y="514"/>
                </a:moveTo>
                <a:lnTo>
                  <a:pt x="9721" y="551"/>
                </a:lnTo>
                <a:lnTo>
                  <a:pt x="9941" y="588"/>
                </a:lnTo>
                <a:lnTo>
                  <a:pt x="10161" y="661"/>
                </a:lnTo>
                <a:lnTo>
                  <a:pt x="10344" y="771"/>
                </a:lnTo>
                <a:lnTo>
                  <a:pt x="10491" y="918"/>
                </a:lnTo>
                <a:lnTo>
                  <a:pt x="10564" y="1101"/>
                </a:lnTo>
                <a:lnTo>
                  <a:pt x="10601" y="1101"/>
                </a:lnTo>
                <a:lnTo>
                  <a:pt x="10528" y="1211"/>
                </a:lnTo>
                <a:lnTo>
                  <a:pt x="10528" y="1321"/>
                </a:lnTo>
                <a:lnTo>
                  <a:pt x="10564" y="1615"/>
                </a:lnTo>
                <a:lnTo>
                  <a:pt x="10638" y="1871"/>
                </a:lnTo>
                <a:lnTo>
                  <a:pt x="10748" y="2091"/>
                </a:lnTo>
                <a:lnTo>
                  <a:pt x="10931" y="2348"/>
                </a:lnTo>
                <a:lnTo>
                  <a:pt x="11005" y="2495"/>
                </a:lnTo>
                <a:lnTo>
                  <a:pt x="11041" y="2678"/>
                </a:lnTo>
                <a:lnTo>
                  <a:pt x="11041" y="2752"/>
                </a:lnTo>
                <a:lnTo>
                  <a:pt x="11005" y="2788"/>
                </a:lnTo>
                <a:lnTo>
                  <a:pt x="10931" y="2788"/>
                </a:lnTo>
                <a:lnTo>
                  <a:pt x="10858" y="2752"/>
                </a:lnTo>
                <a:lnTo>
                  <a:pt x="10784" y="2642"/>
                </a:lnTo>
                <a:lnTo>
                  <a:pt x="10674" y="2312"/>
                </a:lnTo>
                <a:lnTo>
                  <a:pt x="10601" y="2128"/>
                </a:lnTo>
                <a:lnTo>
                  <a:pt x="10491" y="1981"/>
                </a:lnTo>
                <a:lnTo>
                  <a:pt x="10381" y="1798"/>
                </a:lnTo>
                <a:lnTo>
                  <a:pt x="10234" y="1651"/>
                </a:lnTo>
                <a:lnTo>
                  <a:pt x="10088" y="1541"/>
                </a:lnTo>
                <a:lnTo>
                  <a:pt x="9904" y="1431"/>
                </a:lnTo>
                <a:lnTo>
                  <a:pt x="9721" y="1358"/>
                </a:lnTo>
                <a:lnTo>
                  <a:pt x="9537" y="1321"/>
                </a:lnTo>
                <a:lnTo>
                  <a:pt x="9134" y="1321"/>
                </a:lnTo>
                <a:lnTo>
                  <a:pt x="8950" y="1358"/>
                </a:lnTo>
                <a:lnTo>
                  <a:pt x="8767" y="1431"/>
                </a:lnTo>
                <a:lnTo>
                  <a:pt x="8694" y="1468"/>
                </a:lnTo>
                <a:lnTo>
                  <a:pt x="8657" y="1505"/>
                </a:lnTo>
                <a:lnTo>
                  <a:pt x="8694" y="1615"/>
                </a:lnTo>
                <a:lnTo>
                  <a:pt x="8767" y="1688"/>
                </a:lnTo>
                <a:lnTo>
                  <a:pt x="8804" y="1725"/>
                </a:lnTo>
                <a:lnTo>
                  <a:pt x="8877" y="1725"/>
                </a:lnTo>
                <a:lnTo>
                  <a:pt x="9097" y="1688"/>
                </a:lnTo>
                <a:lnTo>
                  <a:pt x="9281" y="1688"/>
                </a:lnTo>
                <a:lnTo>
                  <a:pt x="9501" y="1725"/>
                </a:lnTo>
                <a:lnTo>
                  <a:pt x="9684" y="1798"/>
                </a:lnTo>
                <a:lnTo>
                  <a:pt x="9867" y="1871"/>
                </a:lnTo>
                <a:lnTo>
                  <a:pt x="10014" y="2018"/>
                </a:lnTo>
                <a:lnTo>
                  <a:pt x="10161" y="2165"/>
                </a:lnTo>
                <a:lnTo>
                  <a:pt x="10271" y="2348"/>
                </a:lnTo>
                <a:lnTo>
                  <a:pt x="10418" y="2788"/>
                </a:lnTo>
                <a:lnTo>
                  <a:pt x="10528" y="2972"/>
                </a:lnTo>
                <a:lnTo>
                  <a:pt x="10638" y="3119"/>
                </a:lnTo>
                <a:lnTo>
                  <a:pt x="10528" y="3192"/>
                </a:lnTo>
                <a:lnTo>
                  <a:pt x="10308" y="3375"/>
                </a:lnTo>
                <a:lnTo>
                  <a:pt x="10088" y="3595"/>
                </a:lnTo>
                <a:lnTo>
                  <a:pt x="9904" y="3816"/>
                </a:lnTo>
                <a:lnTo>
                  <a:pt x="9794" y="4072"/>
                </a:lnTo>
                <a:lnTo>
                  <a:pt x="9721" y="4292"/>
                </a:lnTo>
                <a:lnTo>
                  <a:pt x="9684" y="4512"/>
                </a:lnTo>
                <a:lnTo>
                  <a:pt x="9721" y="4733"/>
                </a:lnTo>
                <a:lnTo>
                  <a:pt x="9757" y="4953"/>
                </a:lnTo>
                <a:lnTo>
                  <a:pt x="9867" y="5136"/>
                </a:lnTo>
                <a:lnTo>
                  <a:pt x="10014" y="5283"/>
                </a:lnTo>
                <a:lnTo>
                  <a:pt x="10198" y="5429"/>
                </a:lnTo>
                <a:lnTo>
                  <a:pt x="10418" y="5503"/>
                </a:lnTo>
                <a:lnTo>
                  <a:pt x="10638" y="5576"/>
                </a:lnTo>
                <a:lnTo>
                  <a:pt x="10895" y="5540"/>
                </a:lnTo>
                <a:lnTo>
                  <a:pt x="11151" y="5503"/>
                </a:lnTo>
                <a:lnTo>
                  <a:pt x="11371" y="5393"/>
                </a:lnTo>
                <a:lnTo>
                  <a:pt x="12032" y="5063"/>
                </a:lnTo>
                <a:lnTo>
                  <a:pt x="12692" y="4659"/>
                </a:lnTo>
                <a:lnTo>
                  <a:pt x="12729" y="4586"/>
                </a:lnTo>
                <a:lnTo>
                  <a:pt x="12765" y="4512"/>
                </a:lnTo>
                <a:lnTo>
                  <a:pt x="12765" y="4439"/>
                </a:lnTo>
                <a:lnTo>
                  <a:pt x="12729" y="4402"/>
                </a:lnTo>
                <a:lnTo>
                  <a:pt x="12692" y="4329"/>
                </a:lnTo>
                <a:lnTo>
                  <a:pt x="12619" y="4292"/>
                </a:lnTo>
                <a:lnTo>
                  <a:pt x="12472" y="4292"/>
                </a:lnTo>
                <a:lnTo>
                  <a:pt x="12032" y="4549"/>
                </a:lnTo>
                <a:lnTo>
                  <a:pt x="11591" y="4843"/>
                </a:lnTo>
                <a:lnTo>
                  <a:pt x="11371" y="4953"/>
                </a:lnTo>
                <a:lnTo>
                  <a:pt x="11151" y="5063"/>
                </a:lnTo>
                <a:lnTo>
                  <a:pt x="10895" y="5136"/>
                </a:lnTo>
                <a:lnTo>
                  <a:pt x="10528" y="5136"/>
                </a:lnTo>
                <a:lnTo>
                  <a:pt x="10418" y="5099"/>
                </a:lnTo>
                <a:lnTo>
                  <a:pt x="10308" y="5026"/>
                </a:lnTo>
                <a:lnTo>
                  <a:pt x="10234" y="4953"/>
                </a:lnTo>
                <a:lnTo>
                  <a:pt x="10161" y="4843"/>
                </a:lnTo>
                <a:lnTo>
                  <a:pt x="10124" y="4733"/>
                </a:lnTo>
                <a:lnTo>
                  <a:pt x="10088" y="4476"/>
                </a:lnTo>
                <a:lnTo>
                  <a:pt x="10124" y="4366"/>
                </a:lnTo>
                <a:lnTo>
                  <a:pt x="10161" y="4219"/>
                </a:lnTo>
                <a:lnTo>
                  <a:pt x="10271" y="3999"/>
                </a:lnTo>
                <a:lnTo>
                  <a:pt x="10454" y="3816"/>
                </a:lnTo>
                <a:lnTo>
                  <a:pt x="10674" y="3632"/>
                </a:lnTo>
                <a:lnTo>
                  <a:pt x="10968" y="3375"/>
                </a:lnTo>
                <a:lnTo>
                  <a:pt x="11225" y="3119"/>
                </a:lnTo>
                <a:lnTo>
                  <a:pt x="11335" y="2972"/>
                </a:lnTo>
                <a:lnTo>
                  <a:pt x="11408" y="2825"/>
                </a:lnTo>
                <a:lnTo>
                  <a:pt x="11408" y="2642"/>
                </a:lnTo>
                <a:lnTo>
                  <a:pt x="11408" y="2422"/>
                </a:lnTo>
                <a:lnTo>
                  <a:pt x="11335" y="2275"/>
                </a:lnTo>
                <a:lnTo>
                  <a:pt x="11261" y="2165"/>
                </a:lnTo>
                <a:lnTo>
                  <a:pt x="11078" y="1871"/>
                </a:lnTo>
                <a:lnTo>
                  <a:pt x="10895" y="1578"/>
                </a:lnTo>
                <a:lnTo>
                  <a:pt x="10821" y="1431"/>
                </a:lnTo>
                <a:lnTo>
                  <a:pt x="10821" y="1284"/>
                </a:lnTo>
                <a:lnTo>
                  <a:pt x="10895" y="1248"/>
                </a:lnTo>
                <a:lnTo>
                  <a:pt x="11298" y="1138"/>
                </a:lnTo>
                <a:lnTo>
                  <a:pt x="11702" y="1028"/>
                </a:lnTo>
                <a:lnTo>
                  <a:pt x="12142" y="954"/>
                </a:lnTo>
                <a:lnTo>
                  <a:pt x="12582" y="918"/>
                </a:lnTo>
                <a:lnTo>
                  <a:pt x="12802" y="954"/>
                </a:lnTo>
                <a:lnTo>
                  <a:pt x="13022" y="1028"/>
                </a:lnTo>
                <a:lnTo>
                  <a:pt x="13205" y="1101"/>
                </a:lnTo>
                <a:lnTo>
                  <a:pt x="13352" y="1211"/>
                </a:lnTo>
                <a:lnTo>
                  <a:pt x="13499" y="1358"/>
                </a:lnTo>
                <a:lnTo>
                  <a:pt x="13609" y="1505"/>
                </a:lnTo>
                <a:lnTo>
                  <a:pt x="13829" y="1908"/>
                </a:lnTo>
                <a:lnTo>
                  <a:pt x="14012" y="2202"/>
                </a:lnTo>
                <a:lnTo>
                  <a:pt x="13866" y="2422"/>
                </a:lnTo>
                <a:lnTo>
                  <a:pt x="13682" y="2568"/>
                </a:lnTo>
                <a:lnTo>
                  <a:pt x="13499" y="2678"/>
                </a:lnTo>
                <a:lnTo>
                  <a:pt x="13279" y="2788"/>
                </a:lnTo>
                <a:lnTo>
                  <a:pt x="12839" y="2935"/>
                </a:lnTo>
                <a:lnTo>
                  <a:pt x="12362" y="3082"/>
                </a:lnTo>
                <a:lnTo>
                  <a:pt x="11995" y="3229"/>
                </a:lnTo>
                <a:lnTo>
                  <a:pt x="11518" y="3449"/>
                </a:lnTo>
                <a:lnTo>
                  <a:pt x="11298" y="3559"/>
                </a:lnTo>
                <a:lnTo>
                  <a:pt x="11151" y="3742"/>
                </a:lnTo>
                <a:lnTo>
                  <a:pt x="11041" y="3889"/>
                </a:lnTo>
                <a:lnTo>
                  <a:pt x="11005" y="3999"/>
                </a:lnTo>
                <a:lnTo>
                  <a:pt x="11005" y="4109"/>
                </a:lnTo>
                <a:lnTo>
                  <a:pt x="11005" y="4182"/>
                </a:lnTo>
                <a:lnTo>
                  <a:pt x="11041" y="4256"/>
                </a:lnTo>
                <a:lnTo>
                  <a:pt x="11115" y="4292"/>
                </a:lnTo>
                <a:lnTo>
                  <a:pt x="11335" y="4292"/>
                </a:lnTo>
                <a:lnTo>
                  <a:pt x="11371" y="4219"/>
                </a:lnTo>
                <a:lnTo>
                  <a:pt x="11408" y="4146"/>
                </a:lnTo>
                <a:lnTo>
                  <a:pt x="11445" y="4072"/>
                </a:lnTo>
                <a:lnTo>
                  <a:pt x="11555" y="3962"/>
                </a:lnTo>
                <a:lnTo>
                  <a:pt x="11775" y="3816"/>
                </a:lnTo>
                <a:lnTo>
                  <a:pt x="12068" y="3669"/>
                </a:lnTo>
                <a:lnTo>
                  <a:pt x="12288" y="3595"/>
                </a:lnTo>
                <a:lnTo>
                  <a:pt x="12802" y="3412"/>
                </a:lnTo>
                <a:lnTo>
                  <a:pt x="13279" y="3229"/>
                </a:lnTo>
                <a:lnTo>
                  <a:pt x="13572" y="3119"/>
                </a:lnTo>
                <a:lnTo>
                  <a:pt x="13866" y="2972"/>
                </a:lnTo>
                <a:lnTo>
                  <a:pt x="14086" y="2752"/>
                </a:lnTo>
                <a:lnTo>
                  <a:pt x="14159" y="2642"/>
                </a:lnTo>
                <a:lnTo>
                  <a:pt x="14233" y="2495"/>
                </a:lnTo>
                <a:lnTo>
                  <a:pt x="14306" y="2568"/>
                </a:lnTo>
                <a:lnTo>
                  <a:pt x="14489" y="2715"/>
                </a:lnTo>
                <a:lnTo>
                  <a:pt x="14673" y="2788"/>
                </a:lnTo>
                <a:lnTo>
                  <a:pt x="14893" y="2898"/>
                </a:lnTo>
                <a:lnTo>
                  <a:pt x="15076" y="3009"/>
                </a:lnTo>
                <a:lnTo>
                  <a:pt x="15296" y="3192"/>
                </a:lnTo>
                <a:lnTo>
                  <a:pt x="15480" y="3449"/>
                </a:lnTo>
                <a:lnTo>
                  <a:pt x="15626" y="3705"/>
                </a:lnTo>
                <a:lnTo>
                  <a:pt x="15700" y="3999"/>
                </a:lnTo>
                <a:lnTo>
                  <a:pt x="15480" y="4366"/>
                </a:lnTo>
                <a:lnTo>
                  <a:pt x="15370" y="4549"/>
                </a:lnTo>
                <a:lnTo>
                  <a:pt x="15186" y="4696"/>
                </a:lnTo>
                <a:lnTo>
                  <a:pt x="14966" y="4879"/>
                </a:lnTo>
                <a:lnTo>
                  <a:pt x="14709" y="5063"/>
                </a:lnTo>
                <a:lnTo>
                  <a:pt x="14416" y="5173"/>
                </a:lnTo>
                <a:lnTo>
                  <a:pt x="14123" y="5283"/>
                </a:lnTo>
                <a:lnTo>
                  <a:pt x="13572" y="5429"/>
                </a:lnTo>
                <a:lnTo>
                  <a:pt x="13022" y="5613"/>
                </a:lnTo>
                <a:lnTo>
                  <a:pt x="12765" y="5723"/>
                </a:lnTo>
                <a:lnTo>
                  <a:pt x="12509" y="5870"/>
                </a:lnTo>
                <a:lnTo>
                  <a:pt x="12288" y="6016"/>
                </a:lnTo>
                <a:lnTo>
                  <a:pt x="12105" y="6236"/>
                </a:lnTo>
                <a:lnTo>
                  <a:pt x="11958" y="6420"/>
                </a:lnTo>
                <a:lnTo>
                  <a:pt x="11922" y="6640"/>
                </a:lnTo>
                <a:lnTo>
                  <a:pt x="11922" y="6823"/>
                </a:lnTo>
                <a:lnTo>
                  <a:pt x="11958" y="7007"/>
                </a:lnTo>
                <a:lnTo>
                  <a:pt x="12032" y="7154"/>
                </a:lnTo>
                <a:lnTo>
                  <a:pt x="12178" y="7300"/>
                </a:lnTo>
                <a:lnTo>
                  <a:pt x="12325" y="7410"/>
                </a:lnTo>
                <a:lnTo>
                  <a:pt x="12545" y="7520"/>
                </a:lnTo>
                <a:lnTo>
                  <a:pt x="12765" y="7557"/>
                </a:lnTo>
                <a:lnTo>
                  <a:pt x="12985" y="7557"/>
                </a:lnTo>
                <a:lnTo>
                  <a:pt x="13205" y="7520"/>
                </a:lnTo>
                <a:lnTo>
                  <a:pt x="13426" y="7484"/>
                </a:lnTo>
                <a:lnTo>
                  <a:pt x="13682" y="7410"/>
                </a:lnTo>
                <a:lnTo>
                  <a:pt x="13976" y="7300"/>
                </a:lnTo>
                <a:lnTo>
                  <a:pt x="14196" y="7154"/>
                </a:lnTo>
                <a:lnTo>
                  <a:pt x="14306" y="7043"/>
                </a:lnTo>
                <a:lnTo>
                  <a:pt x="14343" y="6970"/>
                </a:lnTo>
                <a:lnTo>
                  <a:pt x="14379" y="6823"/>
                </a:lnTo>
                <a:lnTo>
                  <a:pt x="14343" y="6787"/>
                </a:lnTo>
                <a:lnTo>
                  <a:pt x="14269" y="6750"/>
                </a:lnTo>
                <a:lnTo>
                  <a:pt x="14086" y="6750"/>
                </a:lnTo>
                <a:lnTo>
                  <a:pt x="13902" y="6823"/>
                </a:lnTo>
                <a:lnTo>
                  <a:pt x="13536" y="6970"/>
                </a:lnTo>
                <a:lnTo>
                  <a:pt x="13316" y="7043"/>
                </a:lnTo>
                <a:lnTo>
                  <a:pt x="13095" y="7080"/>
                </a:lnTo>
                <a:lnTo>
                  <a:pt x="12655" y="7080"/>
                </a:lnTo>
                <a:lnTo>
                  <a:pt x="12509" y="7007"/>
                </a:lnTo>
                <a:lnTo>
                  <a:pt x="12435" y="6933"/>
                </a:lnTo>
                <a:lnTo>
                  <a:pt x="12362" y="6823"/>
                </a:lnTo>
                <a:lnTo>
                  <a:pt x="12362" y="6713"/>
                </a:lnTo>
                <a:lnTo>
                  <a:pt x="12398" y="6603"/>
                </a:lnTo>
                <a:lnTo>
                  <a:pt x="12472" y="6493"/>
                </a:lnTo>
                <a:lnTo>
                  <a:pt x="12655" y="6310"/>
                </a:lnTo>
                <a:lnTo>
                  <a:pt x="12875" y="6163"/>
                </a:lnTo>
                <a:lnTo>
                  <a:pt x="13132" y="6053"/>
                </a:lnTo>
                <a:lnTo>
                  <a:pt x="13609" y="5906"/>
                </a:lnTo>
                <a:lnTo>
                  <a:pt x="14453" y="5613"/>
                </a:lnTo>
                <a:lnTo>
                  <a:pt x="14893" y="5429"/>
                </a:lnTo>
                <a:lnTo>
                  <a:pt x="15076" y="5319"/>
                </a:lnTo>
                <a:lnTo>
                  <a:pt x="15260" y="5173"/>
                </a:lnTo>
                <a:lnTo>
                  <a:pt x="15516" y="4953"/>
                </a:lnTo>
                <a:lnTo>
                  <a:pt x="15736" y="4659"/>
                </a:lnTo>
                <a:lnTo>
                  <a:pt x="15736" y="4696"/>
                </a:lnTo>
                <a:lnTo>
                  <a:pt x="15700" y="4806"/>
                </a:lnTo>
                <a:lnTo>
                  <a:pt x="15773" y="4916"/>
                </a:lnTo>
                <a:lnTo>
                  <a:pt x="15847" y="4989"/>
                </a:lnTo>
                <a:lnTo>
                  <a:pt x="15957" y="5026"/>
                </a:lnTo>
                <a:lnTo>
                  <a:pt x="16103" y="5063"/>
                </a:lnTo>
                <a:lnTo>
                  <a:pt x="16177" y="5099"/>
                </a:lnTo>
                <a:lnTo>
                  <a:pt x="16250" y="5209"/>
                </a:lnTo>
                <a:lnTo>
                  <a:pt x="16323" y="5356"/>
                </a:lnTo>
                <a:lnTo>
                  <a:pt x="16140" y="5393"/>
                </a:lnTo>
                <a:lnTo>
                  <a:pt x="15920" y="5466"/>
                </a:lnTo>
                <a:lnTo>
                  <a:pt x="15553" y="5650"/>
                </a:lnTo>
                <a:lnTo>
                  <a:pt x="15003" y="5833"/>
                </a:lnTo>
                <a:lnTo>
                  <a:pt x="14783" y="5906"/>
                </a:lnTo>
                <a:lnTo>
                  <a:pt x="14709" y="5980"/>
                </a:lnTo>
                <a:lnTo>
                  <a:pt x="14636" y="6090"/>
                </a:lnTo>
                <a:lnTo>
                  <a:pt x="14599" y="6163"/>
                </a:lnTo>
                <a:lnTo>
                  <a:pt x="14673" y="6273"/>
                </a:lnTo>
                <a:lnTo>
                  <a:pt x="14783" y="6310"/>
                </a:lnTo>
                <a:lnTo>
                  <a:pt x="14893" y="6310"/>
                </a:lnTo>
                <a:lnTo>
                  <a:pt x="15150" y="6273"/>
                </a:lnTo>
                <a:lnTo>
                  <a:pt x="15406" y="6163"/>
                </a:lnTo>
                <a:lnTo>
                  <a:pt x="15626" y="6053"/>
                </a:lnTo>
                <a:lnTo>
                  <a:pt x="16030" y="5870"/>
                </a:lnTo>
                <a:lnTo>
                  <a:pt x="16213" y="5723"/>
                </a:lnTo>
                <a:lnTo>
                  <a:pt x="16397" y="5576"/>
                </a:lnTo>
                <a:lnTo>
                  <a:pt x="16397" y="5833"/>
                </a:lnTo>
                <a:lnTo>
                  <a:pt x="16397" y="6090"/>
                </a:lnTo>
                <a:lnTo>
                  <a:pt x="16397" y="6493"/>
                </a:lnTo>
                <a:lnTo>
                  <a:pt x="16397" y="6567"/>
                </a:lnTo>
                <a:lnTo>
                  <a:pt x="16323" y="6603"/>
                </a:lnTo>
                <a:lnTo>
                  <a:pt x="16177" y="6933"/>
                </a:lnTo>
                <a:lnTo>
                  <a:pt x="16067" y="7264"/>
                </a:lnTo>
                <a:lnTo>
                  <a:pt x="15076" y="7264"/>
                </a:lnTo>
                <a:lnTo>
                  <a:pt x="14783" y="7300"/>
                </a:lnTo>
                <a:lnTo>
                  <a:pt x="14526" y="7410"/>
                </a:lnTo>
                <a:lnTo>
                  <a:pt x="14343" y="7594"/>
                </a:lnTo>
                <a:lnTo>
                  <a:pt x="14196" y="7814"/>
                </a:lnTo>
                <a:lnTo>
                  <a:pt x="14086" y="8034"/>
                </a:lnTo>
                <a:lnTo>
                  <a:pt x="14049" y="8181"/>
                </a:lnTo>
                <a:lnTo>
                  <a:pt x="14012" y="8327"/>
                </a:lnTo>
                <a:lnTo>
                  <a:pt x="14049" y="8584"/>
                </a:lnTo>
                <a:lnTo>
                  <a:pt x="14159" y="8841"/>
                </a:lnTo>
                <a:lnTo>
                  <a:pt x="14306" y="9098"/>
                </a:lnTo>
                <a:lnTo>
                  <a:pt x="14489" y="9318"/>
                </a:lnTo>
                <a:lnTo>
                  <a:pt x="14673" y="9538"/>
                </a:lnTo>
                <a:lnTo>
                  <a:pt x="14856" y="9758"/>
                </a:lnTo>
                <a:lnTo>
                  <a:pt x="15003" y="9831"/>
                </a:lnTo>
                <a:lnTo>
                  <a:pt x="15150" y="9868"/>
                </a:lnTo>
                <a:lnTo>
                  <a:pt x="15223" y="9831"/>
                </a:lnTo>
                <a:lnTo>
                  <a:pt x="15260" y="9758"/>
                </a:lnTo>
                <a:lnTo>
                  <a:pt x="15260" y="9685"/>
                </a:lnTo>
                <a:lnTo>
                  <a:pt x="15260" y="9574"/>
                </a:lnTo>
                <a:lnTo>
                  <a:pt x="15150" y="9428"/>
                </a:lnTo>
                <a:lnTo>
                  <a:pt x="14893" y="9134"/>
                </a:lnTo>
                <a:lnTo>
                  <a:pt x="14709" y="8951"/>
                </a:lnTo>
                <a:lnTo>
                  <a:pt x="14563" y="8731"/>
                </a:lnTo>
                <a:lnTo>
                  <a:pt x="14489" y="8511"/>
                </a:lnTo>
                <a:lnTo>
                  <a:pt x="14453" y="8364"/>
                </a:lnTo>
                <a:lnTo>
                  <a:pt x="14453" y="8254"/>
                </a:lnTo>
                <a:lnTo>
                  <a:pt x="14489" y="8107"/>
                </a:lnTo>
                <a:lnTo>
                  <a:pt x="14563" y="7997"/>
                </a:lnTo>
                <a:lnTo>
                  <a:pt x="14673" y="7850"/>
                </a:lnTo>
                <a:lnTo>
                  <a:pt x="14893" y="7740"/>
                </a:lnTo>
                <a:lnTo>
                  <a:pt x="15113" y="7667"/>
                </a:lnTo>
                <a:lnTo>
                  <a:pt x="15333" y="7630"/>
                </a:lnTo>
                <a:lnTo>
                  <a:pt x="16103" y="7630"/>
                </a:lnTo>
                <a:lnTo>
                  <a:pt x="15993" y="7850"/>
                </a:lnTo>
                <a:lnTo>
                  <a:pt x="15957" y="7961"/>
                </a:lnTo>
                <a:lnTo>
                  <a:pt x="15993" y="8107"/>
                </a:lnTo>
                <a:lnTo>
                  <a:pt x="16030" y="8327"/>
                </a:lnTo>
                <a:lnTo>
                  <a:pt x="16030" y="8584"/>
                </a:lnTo>
                <a:lnTo>
                  <a:pt x="16030" y="8804"/>
                </a:lnTo>
                <a:lnTo>
                  <a:pt x="15993" y="9024"/>
                </a:lnTo>
                <a:lnTo>
                  <a:pt x="15920" y="8841"/>
                </a:lnTo>
                <a:lnTo>
                  <a:pt x="15847" y="8694"/>
                </a:lnTo>
                <a:lnTo>
                  <a:pt x="15736" y="8511"/>
                </a:lnTo>
                <a:lnTo>
                  <a:pt x="15590" y="8364"/>
                </a:lnTo>
                <a:lnTo>
                  <a:pt x="15516" y="8327"/>
                </a:lnTo>
                <a:lnTo>
                  <a:pt x="15370" y="8327"/>
                </a:lnTo>
                <a:lnTo>
                  <a:pt x="15296" y="8364"/>
                </a:lnTo>
                <a:lnTo>
                  <a:pt x="15260" y="8437"/>
                </a:lnTo>
                <a:lnTo>
                  <a:pt x="15260" y="8511"/>
                </a:lnTo>
                <a:lnTo>
                  <a:pt x="15260" y="8584"/>
                </a:lnTo>
                <a:lnTo>
                  <a:pt x="15296" y="8657"/>
                </a:lnTo>
                <a:lnTo>
                  <a:pt x="15480" y="8914"/>
                </a:lnTo>
                <a:lnTo>
                  <a:pt x="15590" y="9171"/>
                </a:lnTo>
                <a:lnTo>
                  <a:pt x="15626" y="9464"/>
                </a:lnTo>
                <a:lnTo>
                  <a:pt x="15590" y="9795"/>
                </a:lnTo>
                <a:lnTo>
                  <a:pt x="15590" y="9868"/>
                </a:lnTo>
                <a:lnTo>
                  <a:pt x="15626" y="9978"/>
                </a:lnTo>
                <a:lnTo>
                  <a:pt x="15370" y="10308"/>
                </a:lnTo>
                <a:lnTo>
                  <a:pt x="15040" y="10638"/>
                </a:lnTo>
                <a:lnTo>
                  <a:pt x="14893" y="10748"/>
                </a:lnTo>
                <a:lnTo>
                  <a:pt x="14673" y="10895"/>
                </a:lnTo>
                <a:lnTo>
                  <a:pt x="14269" y="11042"/>
                </a:lnTo>
                <a:lnTo>
                  <a:pt x="14306" y="10968"/>
                </a:lnTo>
                <a:lnTo>
                  <a:pt x="14343" y="10638"/>
                </a:lnTo>
                <a:lnTo>
                  <a:pt x="14306" y="10345"/>
                </a:lnTo>
                <a:lnTo>
                  <a:pt x="14233" y="10015"/>
                </a:lnTo>
                <a:lnTo>
                  <a:pt x="14086" y="9721"/>
                </a:lnTo>
                <a:lnTo>
                  <a:pt x="13902" y="9428"/>
                </a:lnTo>
                <a:lnTo>
                  <a:pt x="13682" y="9171"/>
                </a:lnTo>
                <a:lnTo>
                  <a:pt x="13499" y="9024"/>
                </a:lnTo>
                <a:lnTo>
                  <a:pt x="13426" y="8914"/>
                </a:lnTo>
                <a:lnTo>
                  <a:pt x="13352" y="8841"/>
                </a:lnTo>
                <a:lnTo>
                  <a:pt x="13169" y="8841"/>
                </a:lnTo>
                <a:lnTo>
                  <a:pt x="12839" y="8694"/>
                </a:lnTo>
                <a:lnTo>
                  <a:pt x="12875" y="8584"/>
                </a:lnTo>
                <a:lnTo>
                  <a:pt x="12875" y="8437"/>
                </a:lnTo>
                <a:lnTo>
                  <a:pt x="12875" y="8364"/>
                </a:lnTo>
                <a:lnTo>
                  <a:pt x="12839" y="8327"/>
                </a:lnTo>
                <a:lnTo>
                  <a:pt x="12765" y="8291"/>
                </a:lnTo>
                <a:lnTo>
                  <a:pt x="12655" y="8291"/>
                </a:lnTo>
                <a:lnTo>
                  <a:pt x="12582" y="8327"/>
                </a:lnTo>
                <a:lnTo>
                  <a:pt x="12545" y="8401"/>
                </a:lnTo>
                <a:lnTo>
                  <a:pt x="12472" y="8584"/>
                </a:lnTo>
                <a:lnTo>
                  <a:pt x="12252" y="8547"/>
                </a:lnTo>
                <a:lnTo>
                  <a:pt x="12032" y="8584"/>
                </a:lnTo>
                <a:lnTo>
                  <a:pt x="11812" y="8621"/>
                </a:lnTo>
                <a:lnTo>
                  <a:pt x="11628" y="8694"/>
                </a:lnTo>
                <a:lnTo>
                  <a:pt x="11555" y="8584"/>
                </a:lnTo>
                <a:lnTo>
                  <a:pt x="11445" y="8511"/>
                </a:lnTo>
                <a:lnTo>
                  <a:pt x="11261" y="8511"/>
                </a:lnTo>
                <a:lnTo>
                  <a:pt x="11188" y="8584"/>
                </a:lnTo>
                <a:lnTo>
                  <a:pt x="11115" y="8657"/>
                </a:lnTo>
                <a:lnTo>
                  <a:pt x="11041" y="8731"/>
                </a:lnTo>
                <a:lnTo>
                  <a:pt x="10895" y="8914"/>
                </a:lnTo>
                <a:lnTo>
                  <a:pt x="10748" y="9061"/>
                </a:lnTo>
                <a:lnTo>
                  <a:pt x="10454" y="9208"/>
                </a:lnTo>
                <a:lnTo>
                  <a:pt x="10124" y="9318"/>
                </a:lnTo>
                <a:lnTo>
                  <a:pt x="9794" y="9391"/>
                </a:lnTo>
                <a:lnTo>
                  <a:pt x="9464" y="9428"/>
                </a:lnTo>
                <a:lnTo>
                  <a:pt x="8767" y="9428"/>
                </a:lnTo>
                <a:lnTo>
                  <a:pt x="8327" y="9354"/>
                </a:lnTo>
                <a:lnTo>
                  <a:pt x="8180" y="9318"/>
                </a:lnTo>
                <a:lnTo>
                  <a:pt x="8143" y="9318"/>
                </a:lnTo>
                <a:lnTo>
                  <a:pt x="8143" y="9281"/>
                </a:lnTo>
                <a:lnTo>
                  <a:pt x="8143" y="9134"/>
                </a:lnTo>
                <a:lnTo>
                  <a:pt x="8033" y="9024"/>
                </a:lnTo>
                <a:lnTo>
                  <a:pt x="8290" y="8621"/>
                </a:lnTo>
                <a:lnTo>
                  <a:pt x="8547" y="8181"/>
                </a:lnTo>
                <a:lnTo>
                  <a:pt x="8767" y="7924"/>
                </a:lnTo>
                <a:lnTo>
                  <a:pt x="8987" y="7630"/>
                </a:lnTo>
                <a:lnTo>
                  <a:pt x="9244" y="7410"/>
                </a:lnTo>
                <a:lnTo>
                  <a:pt x="9501" y="7154"/>
                </a:lnTo>
                <a:lnTo>
                  <a:pt x="9794" y="6970"/>
                </a:lnTo>
                <a:lnTo>
                  <a:pt x="10088" y="6787"/>
                </a:lnTo>
                <a:lnTo>
                  <a:pt x="10234" y="6713"/>
                </a:lnTo>
                <a:lnTo>
                  <a:pt x="10418" y="6713"/>
                </a:lnTo>
                <a:lnTo>
                  <a:pt x="10491" y="6750"/>
                </a:lnTo>
                <a:lnTo>
                  <a:pt x="10528" y="6823"/>
                </a:lnTo>
                <a:lnTo>
                  <a:pt x="10528" y="6897"/>
                </a:lnTo>
                <a:lnTo>
                  <a:pt x="10528" y="7043"/>
                </a:lnTo>
                <a:lnTo>
                  <a:pt x="10454" y="7154"/>
                </a:lnTo>
                <a:lnTo>
                  <a:pt x="10308" y="7374"/>
                </a:lnTo>
                <a:lnTo>
                  <a:pt x="10051" y="7667"/>
                </a:lnTo>
                <a:lnTo>
                  <a:pt x="9757" y="7961"/>
                </a:lnTo>
                <a:lnTo>
                  <a:pt x="9501" y="8291"/>
                </a:lnTo>
                <a:lnTo>
                  <a:pt x="9281" y="8657"/>
                </a:lnTo>
                <a:lnTo>
                  <a:pt x="9281" y="8731"/>
                </a:lnTo>
                <a:lnTo>
                  <a:pt x="9317" y="8841"/>
                </a:lnTo>
                <a:lnTo>
                  <a:pt x="9391" y="8878"/>
                </a:lnTo>
                <a:lnTo>
                  <a:pt x="9501" y="8878"/>
                </a:lnTo>
                <a:lnTo>
                  <a:pt x="9721" y="8694"/>
                </a:lnTo>
                <a:lnTo>
                  <a:pt x="9941" y="8474"/>
                </a:lnTo>
                <a:lnTo>
                  <a:pt x="10271" y="7997"/>
                </a:lnTo>
                <a:lnTo>
                  <a:pt x="10601" y="7630"/>
                </a:lnTo>
                <a:lnTo>
                  <a:pt x="10748" y="7447"/>
                </a:lnTo>
                <a:lnTo>
                  <a:pt x="10858" y="7227"/>
                </a:lnTo>
                <a:lnTo>
                  <a:pt x="10895" y="7043"/>
                </a:lnTo>
                <a:lnTo>
                  <a:pt x="10895" y="6860"/>
                </a:lnTo>
                <a:lnTo>
                  <a:pt x="10858" y="6677"/>
                </a:lnTo>
                <a:lnTo>
                  <a:pt x="10784" y="6530"/>
                </a:lnTo>
                <a:lnTo>
                  <a:pt x="10674" y="6383"/>
                </a:lnTo>
                <a:lnTo>
                  <a:pt x="10491" y="6310"/>
                </a:lnTo>
                <a:lnTo>
                  <a:pt x="10344" y="6310"/>
                </a:lnTo>
                <a:lnTo>
                  <a:pt x="10124" y="6347"/>
                </a:lnTo>
                <a:lnTo>
                  <a:pt x="9904" y="6420"/>
                </a:lnTo>
                <a:lnTo>
                  <a:pt x="9684" y="6567"/>
                </a:lnTo>
                <a:lnTo>
                  <a:pt x="9281" y="6860"/>
                </a:lnTo>
                <a:lnTo>
                  <a:pt x="8914" y="7190"/>
                </a:lnTo>
                <a:lnTo>
                  <a:pt x="8584" y="7557"/>
                </a:lnTo>
                <a:lnTo>
                  <a:pt x="8290" y="7887"/>
                </a:lnTo>
                <a:lnTo>
                  <a:pt x="8033" y="8254"/>
                </a:lnTo>
                <a:lnTo>
                  <a:pt x="7850" y="8657"/>
                </a:lnTo>
                <a:lnTo>
                  <a:pt x="7777" y="8878"/>
                </a:lnTo>
                <a:lnTo>
                  <a:pt x="7740" y="9098"/>
                </a:lnTo>
                <a:lnTo>
                  <a:pt x="7703" y="9098"/>
                </a:lnTo>
                <a:lnTo>
                  <a:pt x="7667" y="9171"/>
                </a:lnTo>
                <a:lnTo>
                  <a:pt x="7556" y="9208"/>
                </a:lnTo>
                <a:lnTo>
                  <a:pt x="7300" y="9208"/>
                </a:lnTo>
                <a:lnTo>
                  <a:pt x="6823" y="9098"/>
                </a:lnTo>
                <a:lnTo>
                  <a:pt x="6236" y="9098"/>
                </a:lnTo>
                <a:lnTo>
                  <a:pt x="5686" y="9171"/>
                </a:lnTo>
                <a:lnTo>
                  <a:pt x="5612" y="9171"/>
                </a:lnTo>
                <a:lnTo>
                  <a:pt x="5612" y="8988"/>
                </a:lnTo>
                <a:lnTo>
                  <a:pt x="5612" y="8804"/>
                </a:lnTo>
                <a:lnTo>
                  <a:pt x="5686" y="8657"/>
                </a:lnTo>
                <a:lnTo>
                  <a:pt x="5759" y="8511"/>
                </a:lnTo>
                <a:lnTo>
                  <a:pt x="5869" y="8364"/>
                </a:lnTo>
                <a:lnTo>
                  <a:pt x="6016" y="8291"/>
                </a:lnTo>
                <a:lnTo>
                  <a:pt x="6163" y="8181"/>
                </a:lnTo>
                <a:lnTo>
                  <a:pt x="6383" y="8144"/>
                </a:lnTo>
                <a:lnTo>
                  <a:pt x="6749" y="8034"/>
                </a:lnTo>
                <a:lnTo>
                  <a:pt x="7080" y="7924"/>
                </a:lnTo>
                <a:lnTo>
                  <a:pt x="7410" y="7777"/>
                </a:lnTo>
                <a:lnTo>
                  <a:pt x="7703" y="7594"/>
                </a:lnTo>
                <a:lnTo>
                  <a:pt x="7960" y="7374"/>
                </a:lnTo>
                <a:lnTo>
                  <a:pt x="8217" y="7154"/>
                </a:lnTo>
                <a:lnTo>
                  <a:pt x="8437" y="6897"/>
                </a:lnTo>
                <a:lnTo>
                  <a:pt x="8620" y="6603"/>
                </a:lnTo>
                <a:lnTo>
                  <a:pt x="8767" y="6383"/>
                </a:lnTo>
                <a:lnTo>
                  <a:pt x="8914" y="6090"/>
                </a:lnTo>
                <a:lnTo>
                  <a:pt x="8950" y="5943"/>
                </a:lnTo>
                <a:lnTo>
                  <a:pt x="8987" y="5796"/>
                </a:lnTo>
                <a:lnTo>
                  <a:pt x="8950" y="5650"/>
                </a:lnTo>
                <a:lnTo>
                  <a:pt x="8914" y="5540"/>
                </a:lnTo>
                <a:lnTo>
                  <a:pt x="8804" y="5540"/>
                </a:lnTo>
                <a:lnTo>
                  <a:pt x="8694" y="5576"/>
                </a:lnTo>
                <a:lnTo>
                  <a:pt x="8620" y="5686"/>
                </a:lnTo>
                <a:lnTo>
                  <a:pt x="8510" y="5943"/>
                </a:lnTo>
                <a:lnTo>
                  <a:pt x="8327" y="6310"/>
                </a:lnTo>
                <a:lnTo>
                  <a:pt x="8107" y="6677"/>
                </a:lnTo>
                <a:lnTo>
                  <a:pt x="7813" y="7007"/>
                </a:lnTo>
                <a:lnTo>
                  <a:pt x="7483" y="7264"/>
                </a:lnTo>
                <a:lnTo>
                  <a:pt x="7116" y="7484"/>
                </a:lnTo>
                <a:lnTo>
                  <a:pt x="6713" y="7667"/>
                </a:lnTo>
                <a:lnTo>
                  <a:pt x="6346" y="7777"/>
                </a:lnTo>
                <a:lnTo>
                  <a:pt x="6016" y="7887"/>
                </a:lnTo>
                <a:lnTo>
                  <a:pt x="5832" y="7924"/>
                </a:lnTo>
                <a:lnTo>
                  <a:pt x="5686" y="8034"/>
                </a:lnTo>
                <a:lnTo>
                  <a:pt x="5539" y="8144"/>
                </a:lnTo>
                <a:lnTo>
                  <a:pt x="5429" y="8291"/>
                </a:lnTo>
                <a:lnTo>
                  <a:pt x="5282" y="8511"/>
                </a:lnTo>
                <a:lnTo>
                  <a:pt x="5209" y="8768"/>
                </a:lnTo>
                <a:lnTo>
                  <a:pt x="5209" y="9024"/>
                </a:lnTo>
                <a:lnTo>
                  <a:pt x="5282" y="9281"/>
                </a:lnTo>
                <a:lnTo>
                  <a:pt x="4915" y="9391"/>
                </a:lnTo>
                <a:lnTo>
                  <a:pt x="4512" y="9501"/>
                </a:lnTo>
                <a:lnTo>
                  <a:pt x="4365" y="9501"/>
                </a:lnTo>
                <a:lnTo>
                  <a:pt x="4218" y="9464"/>
                </a:lnTo>
                <a:lnTo>
                  <a:pt x="4072" y="9428"/>
                </a:lnTo>
                <a:lnTo>
                  <a:pt x="3962" y="9354"/>
                </a:lnTo>
                <a:lnTo>
                  <a:pt x="3852" y="9244"/>
                </a:lnTo>
                <a:lnTo>
                  <a:pt x="3778" y="9134"/>
                </a:lnTo>
                <a:lnTo>
                  <a:pt x="3742" y="9024"/>
                </a:lnTo>
                <a:lnTo>
                  <a:pt x="3778" y="8841"/>
                </a:lnTo>
                <a:lnTo>
                  <a:pt x="3815" y="8768"/>
                </a:lnTo>
                <a:lnTo>
                  <a:pt x="3778" y="8694"/>
                </a:lnTo>
                <a:lnTo>
                  <a:pt x="3888" y="8547"/>
                </a:lnTo>
                <a:lnTo>
                  <a:pt x="3962" y="8401"/>
                </a:lnTo>
                <a:lnTo>
                  <a:pt x="4108" y="8107"/>
                </a:lnTo>
                <a:lnTo>
                  <a:pt x="4255" y="7850"/>
                </a:lnTo>
                <a:lnTo>
                  <a:pt x="4439" y="7520"/>
                </a:lnTo>
                <a:lnTo>
                  <a:pt x="4475" y="7374"/>
                </a:lnTo>
                <a:lnTo>
                  <a:pt x="4512" y="7227"/>
                </a:lnTo>
                <a:lnTo>
                  <a:pt x="4475" y="7043"/>
                </a:lnTo>
                <a:lnTo>
                  <a:pt x="4439" y="6897"/>
                </a:lnTo>
                <a:lnTo>
                  <a:pt x="4328" y="6823"/>
                </a:lnTo>
                <a:lnTo>
                  <a:pt x="4218" y="6750"/>
                </a:lnTo>
                <a:lnTo>
                  <a:pt x="4108" y="6713"/>
                </a:lnTo>
                <a:lnTo>
                  <a:pt x="3962" y="6713"/>
                </a:lnTo>
                <a:lnTo>
                  <a:pt x="3705" y="6750"/>
                </a:lnTo>
                <a:lnTo>
                  <a:pt x="3485" y="6823"/>
                </a:lnTo>
                <a:lnTo>
                  <a:pt x="3191" y="7007"/>
                </a:lnTo>
                <a:lnTo>
                  <a:pt x="2935" y="7227"/>
                </a:lnTo>
                <a:lnTo>
                  <a:pt x="2751" y="7447"/>
                </a:lnTo>
                <a:lnTo>
                  <a:pt x="2568" y="7667"/>
                </a:lnTo>
                <a:lnTo>
                  <a:pt x="2494" y="7667"/>
                </a:lnTo>
                <a:lnTo>
                  <a:pt x="2421" y="7704"/>
                </a:lnTo>
                <a:lnTo>
                  <a:pt x="2348" y="7850"/>
                </a:lnTo>
                <a:lnTo>
                  <a:pt x="2348" y="7887"/>
                </a:lnTo>
                <a:lnTo>
                  <a:pt x="2348" y="7961"/>
                </a:lnTo>
                <a:lnTo>
                  <a:pt x="2384" y="8034"/>
                </a:lnTo>
                <a:lnTo>
                  <a:pt x="2458" y="8071"/>
                </a:lnTo>
                <a:lnTo>
                  <a:pt x="2568" y="8107"/>
                </a:lnTo>
                <a:lnTo>
                  <a:pt x="2678" y="8107"/>
                </a:lnTo>
                <a:lnTo>
                  <a:pt x="2788" y="8071"/>
                </a:lnTo>
                <a:lnTo>
                  <a:pt x="2861" y="7997"/>
                </a:lnTo>
                <a:lnTo>
                  <a:pt x="3191" y="7630"/>
                </a:lnTo>
                <a:lnTo>
                  <a:pt x="3338" y="7447"/>
                </a:lnTo>
                <a:lnTo>
                  <a:pt x="3521" y="7300"/>
                </a:lnTo>
                <a:lnTo>
                  <a:pt x="3742" y="7227"/>
                </a:lnTo>
                <a:lnTo>
                  <a:pt x="3962" y="7154"/>
                </a:lnTo>
                <a:lnTo>
                  <a:pt x="4035" y="7154"/>
                </a:lnTo>
                <a:lnTo>
                  <a:pt x="4035" y="7190"/>
                </a:lnTo>
                <a:lnTo>
                  <a:pt x="4035" y="7300"/>
                </a:lnTo>
                <a:lnTo>
                  <a:pt x="3925" y="7557"/>
                </a:lnTo>
                <a:lnTo>
                  <a:pt x="3668" y="8034"/>
                </a:lnTo>
                <a:lnTo>
                  <a:pt x="3558" y="8327"/>
                </a:lnTo>
                <a:lnTo>
                  <a:pt x="3485" y="8474"/>
                </a:lnTo>
                <a:lnTo>
                  <a:pt x="3411" y="8547"/>
                </a:lnTo>
                <a:lnTo>
                  <a:pt x="3301" y="8621"/>
                </a:lnTo>
                <a:lnTo>
                  <a:pt x="3301" y="8657"/>
                </a:lnTo>
                <a:lnTo>
                  <a:pt x="3265" y="8694"/>
                </a:lnTo>
                <a:lnTo>
                  <a:pt x="3118" y="8804"/>
                </a:lnTo>
                <a:lnTo>
                  <a:pt x="2935" y="8841"/>
                </a:lnTo>
                <a:lnTo>
                  <a:pt x="2751" y="8878"/>
                </a:lnTo>
                <a:lnTo>
                  <a:pt x="2531" y="8878"/>
                </a:lnTo>
                <a:lnTo>
                  <a:pt x="2348" y="8841"/>
                </a:lnTo>
                <a:lnTo>
                  <a:pt x="2164" y="8768"/>
                </a:lnTo>
                <a:lnTo>
                  <a:pt x="2018" y="8694"/>
                </a:lnTo>
                <a:lnTo>
                  <a:pt x="1871" y="8584"/>
                </a:lnTo>
                <a:lnTo>
                  <a:pt x="1724" y="8437"/>
                </a:lnTo>
                <a:lnTo>
                  <a:pt x="1651" y="8291"/>
                </a:lnTo>
                <a:lnTo>
                  <a:pt x="1577" y="8144"/>
                </a:lnTo>
                <a:lnTo>
                  <a:pt x="1504" y="7961"/>
                </a:lnTo>
                <a:lnTo>
                  <a:pt x="1504" y="7777"/>
                </a:lnTo>
                <a:lnTo>
                  <a:pt x="1504" y="7594"/>
                </a:lnTo>
                <a:lnTo>
                  <a:pt x="1504" y="7447"/>
                </a:lnTo>
                <a:lnTo>
                  <a:pt x="1577" y="7264"/>
                </a:lnTo>
                <a:lnTo>
                  <a:pt x="1614" y="7154"/>
                </a:lnTo>
                <a:lnTo>
                  <a:pt x="1651" y="7043"/>
                </a:lnTo>
                <a:lnTo>
                  <a:pt x="1614" y="6970"/>
                </a:lnTo>
                <a:lnTo>
                  <a:pt x="1687" y="6970"/>
                </a:lnTo>
                <a:lnTo>
                  <a:pt x="1944" y="6860"/>
                </a:lnTo>
                <a:lnTo>
                  <a:pt x="2201" y="6787"/>
                </a:lnTo>
                <a:lnTo>
                  <a:pt x="2788" y="6493"/>
                </a:lnTo>
                <a:lnTo>
                  <a:pt x="3375" y="6163"/>
                </a:lnTo>
                <a:lnTo>
                  <a:pt x="3815" y="5870"/>
                </a:lnTo>
                <a:lnTo>
                  <a:pt x="3998" y="5686"/>
                </a:lnTo>
                <a:lnTo>
                  <a:pt x="4145" y="5503"/>
                </a:lnTo>
                <a:lnTo>
                  <a:pt x="4292" y="5283"/>
                </a:lnTo>
                <a:lnTo>
                  <a:pt x="4402" y="5099"/>
                </a:lnTo>
                <a:lnTo>
                  <a:pt x="4475" y="4843"/>
                </a:lnTo>
                <a:lnTo>
                  <a:pt x="4512" y="4586"/>
                </a:lnTo>
                <a:lnTo>
                  <a:pt x="4512" y="4402"/>
                </a:lnTo>
                <a:lnTo>
                  <a:pt x="4475" y="4182"/>
                </a:lnTo>
                <a:lnTo>
                  <a:pt x="4365" y="3999"/>
                </a:lnTo>
                <a:lnTo>
                  <a:pt x="4292" y="3926"/>
                </a:lnTo>
                <a:lnTo>
                  <a:pt x="4218" y="3889"/>
                </a:lnTo>
                <a:lnTo>
                  <a:pt x="3962" y="3816"/>
                </a:lnTo>
                <a:lnTo>
                  <a:pt x="3742" y="3779"/>
                </a:lnTo>
                <a:lnTo>
                  <a:pt x="3485" y="3816"/>
                </a:lnTo>
                <a:lnTo>
                  <a:pt x="3228" y="3852"/>
                </a:lnTo>
                <a:lnTo>
                  <a:pt x="2935" y="3962"/>
                </a:lnTo>
                <a:lnTo>
                  <a:pt x="2678" y="4072"/>
                </a:lnTo>
                <a:lnTo>
                  <a:pt x="2164" y="4366"/>
                </a:lnTo>
                <a:lnTo>
                  <a:pt x="1504" y="4733"/>
                </a:lnTo>
                <a:lnTo>
                  <a:pt x="1211" y="4916"/>
                </a:lnTo>
                <a:lnTo>
                  <a:pt x="917" y="5099"/>
                </a:lnTo>
                <a:lnTo>
                  <a:pt x="844" y="5173"/>
                </a:lnTo>
                <a:lnTo>
                  <a:pt x="807" y="5246"/>
                </a:lnTo>
                <a:lnTo>
                  <a:pt x="807" y="5319"/>
                </a:lnTo>
                <a:lnTo>
                  <a:pt x="844" y="5356"/>
                </a:lnTo>
                <a:lnTo>
                  <a:pt x="880" y="5429"/>
                </a:lnTo>
                <a:lnTo>
                  <a:pt x="954" y="5466"/>
                </a:lnTo>
                <a:lnTo>
                  <a:pt x="1101" y="5466"/>
                </a:lnTo>
                <a:lnTo>
                  <a:pt x="1541" y="5246"/>
                </a:lnTo>
                <a:lnTo>
                  <a:pt x="1944" y="4989"/>
                </a:lnTo>
                <a:lnTo>
                  <a:pt x="2788" y="4512"/>
                </a:lnTo>
                <a:lnTo>
                  <a:pt x="3191" y="4329"/>
                </a:lnTo>
                <a:lnTo>
                  <a:pt x="3375" y="4256"/>
                </a:lnTo>
                <a:lnTo>
                  <a:pt x="3595" y="4219"/>
                </a:lnTo>
                <a:lnTo>
                  <a:pt x="3742" y="4182"/>
                </a:lnTo>
                <a:lnTo>
                  <a:pt x="3852" y="4219"/>
                </a:lnTo>
                <a:lnTo>
                  <a:pt x="3998" y="4256"/>
                </a:lnTo>
                <a:lnTo>
                  <a:pt x="4035" y="4292"/>
                </a:lnTo>
                <a:lnTo>
                  <a:pt x="4072" y="4366"/>
                </a:lnTo>
                <a:lnTo>
                  <a:pt x="4108" y="4476"/>
                </a:lnTo>
                <a:lnTo>
                  <a:pt x="4108" y="4586"/>
                </a:lnTo>
                <a:lnTo>
                  <a:pt x="4072" y="4843"/>
                </a:lnTo>
                <a:lnTo>
                  <a:pt x="3998" y="5026"/>
                </a:lnTo>
                <a:lnTo>
                  <a:pt x="3852" y="5246"/>
                </a:lnTo>
                <a:lnTo>
                  <a:pt x="3705" y="5393"/>
                </a:lnTo>
                <a:lnTo>
                  <a:pt x="3558" y="5576"/>
                </a:lnTo>
                <a:lnTo>
                  <a:pt x="3155" y="5833"/>
                </a:lnTo>
                <a:lnTo>
                  <a:pt x="2788" y="6053"/>
                </a:lnTo>
                <a:lnTo>
                  <a:pt x="2348" y="6310"/>
                </a:lnTo>
                <a:lnTo>
                  <a:pt x="1908" y="6530"/>
                </a:lnTo>
                <a:lnTo>
                  <a:pt x="1467" y="6750"/>
                </a:lnTo>
                <a:lnTo>
                  <a:pt x="1321" y="6823"/>
                </a:lnTo>
                <a:lnTo>
                  <a:pt x="1247" y="6860"/>
                </a:lnTo>
                <a:lnTo>
                  <a:pt x="1211" y="6933"/>
                </a:lnTo>
                <a:lnTo>
                  <a:pt x="1174" y="6933"/>
                </a:lnTo>
                <a:lnTo>
                  <a:pt x="1064" y="6860"/>
                </a:lnTo>
                <a:lnTo>
                  <a:pt x="880" y="6713"/>
                </a:lnTo>
                <a:lnTo>
                  <a:pt x="697" y="6457"/>
                </a:lnTo>
                <a:lnTo>
                  <a:pt x="587" y="6273"/>
                </a:lnTo>
                <a:lnTo>
                  <a:pt x="514" y="6053"/>
                </a:lnTo>
                <a:lnTo>
                  <a:pt x="477" y="5833"/>
                </a:lnTo>
                <a:lnTo>
                  <a:pt x="477" y="5613"/>
                </a:lnTo>
                <a:lnTo>
                  <a:pt x="477" y="5356"/>
                </a:lnTo>
                <a:lnTo>
                  <a:pt x="550" y="5136"/>
                </a:lnTo>
                <a:lnTo>
                  <a:pt x="660" y="4879"/>
                </a:lnTo>
                <a:lnTo>
                  <a:pt x="770" y="4659"/>
                </a:lnTo>
                <a:lnTo>
                  <a:pt x="917" y="4476"/>
                </a:lnTo>
                <a:lnTo>
                  <a:pt x="1101" y="4292"/>
                </a:lnTo>
                <a:lnTo>
                  <a:pt x="1504" y="3962"/>
                </a:lnTo>
                <a:lnTo>
                  <a:pt x="1908" y="3705"/>
                </a:lnTo>
                <a:lnTo>
                  <a:pt x="2384" y="3485"/>
                </a:lnTo>
                <a:lnTo>
                  <a:pt x="2458" y="3412"/>
                </a:lnTo>
                <a:lnTo>
                  <a:pt x="2494" y="3302"/>
                </a:lnTo>
                <a:lnTo>
                  <a:pt x="2568" y="3119"/>
                </a:lnTo>
                <a:lnTo>
                  <a:pt x="2715" y="2898"/>
                </a:lnTo>
                <a:lnTo>
                  <a:pt x="2898" y="2715"/>
                </a:lnTo>
                <a:lnTo>
                  <a:pt x="3045" y="2532"/>
                </a:lnTo>
                <a:lnTo>
                  <a:pt x="3228" y="2385"/>
                </a:lnTo>
                <a:lnTo>
                  <a:pt x="3448" y="2238"/>
                </a:lnTo>
                <a:lnTo>
                  <a:pt x="3632" y="2128"/>
                </a:lnTo>
                <a:lnTo>
                  <a:pt x="3852" y="2055"/>
                </a:lnTo>
                <a:lnTo>
                  <a:pt x="4108" y="1981"/>
                </a:lnTo>
                <a:lnTo>
                  <a:pt x="4328" y="1945"/>
                </a:lnTo>
                <a:lnTo>
                  <a:pt x="4549" y="1908"/>
                </a:lnTo>
                <a:lnTo>
                  <a:pt x="4695" y="2055"/>
                </a:lnTo>
                <a:lnTo>
                  <a:pt x="4879" y="2165"/>
                </a:lnTo>
                <a:lnTo>
                  <a:pt x="5135" y="2348"/>
                </a:lnTo>
                <a:lnTo>
                  <a:pt x="5356" y="2568"/>
                </a:lnTo>
                <a:lnTo>
                  <a:pt x="5466" y="2715"/>
                </a:lnTo>
                <a:lnTo>
                  <a:pt x="5539" y="2898"/>
                </a:lnTo>
                <a:lnTo>
                  <a:pt x="5649" y="3229"/>
                </a:lnTo>
                <a:lnTo>
                  <a:pt x="5722" y="3559"/>
                </a:lnTo>
                <a:lnTo>
                  <a:pt x="5686" y="3926"/>
                </a:lnTo>
                <a:lnTo>
                  <a:pt x="5612" y="4256"/>
                </a:lnTo>
                <a:lnTo>
                  <a:pt x="5466" y="4549"/>
                </a:lnTo>
                <a:lnTo>
                  <a:pt x="5062" y="5063"/>
                </a:lnTo>
                <a:lnTo>
                  <a:pt x="4879" y="5319"/>
                </a:lnTo>
                <a:lnTo>
                  <a:pt x="4732" y="5613"/>
                </a:lnTo>
                <a:lnTo>
                  <a:pt x="4659" y="5943"/>
                </a:lnTo>
                <a:lnTo>
                  <a:pt x="4659" y="6090"/>
                </a:lnTo>
                <a:lnTo>
                  <a:pt x="4659" y="6273"/>
                </a:lnTo>
                <a:lnTo>
                  <a:pt x="4695" y="6420"/>
                </a:lnTo>
                <a:lnTo>
                  <a:pt x="4769" y="6567"/>
                </a:lnTo>
                <a:lnTo>
                  <a:pt x="4805" y="6677"/>
                </a:lnTo>
                <a:lnTo>
                  <a:pt x="4915" y="6787"/>
                </a:lnTo>
                <a:lnTo>
                  <a:pt x="5135" y="6933"/>
                </a:lnTo>
                <a:lnTo>
                  <a:pt x="5392" y="7007"/>
                </a:lnTo>
                <a:lnTo>
                  <a:pt x="5649" y="7043"/>
                </a:lnTo>
                <a:lnTo>
                  <a:pt x="5942" y="7007"/>
                </a:lnTo>
                <a:lnTo>
                  <a:pt x="6199" y="6933"/>
                </a:lnTo>
                <a:lnTo>
                  <a:pt x="6456" y="6823"/>
                </a:lnTo>
                <a:lnTo>
                  <a:pt x="6676" y="6677"/>
                </a:lnTo>
                <a:lnTo>
                  <a:pt x="6896" y="6457"/>
                </a:lnTo>
                <a:lnTo>
                  <a:pt x="7043" y="6200"/>
                </a:lnTo>
                <a:lnTo>
                  <a:pt x="7226" y="5980"/>
                </a:lnTo>
                <a:lnTo>
                  <a:pt x="7667" y="5246"/>
                </a:lnTo>
                <a:lnTo>
                  <a:pt x="7887" y="4879"/>
                </a:lnTo>
                <a:lnTo>
                  <a:pt x="8107" y="4476"/>
                </a:lnTo>
                <a:lnTo>
                  <a:pt x="8143" y="4402"/>
                </a:lnTo>
                <a:lnTo>
                  <a:pt x="8107" y="4329"/>
                </a:lnTo>
                <a:lnTo>
                  <a:pt x="8070" y="4256"/>
                </a:lnTo>
                <a:lnTo>
                  <a:pt x="8033" y="4182"/>
                </a:lnTo>
                <a:lnTo>
                  <a:pt x="7777" y="4182"/>
                </a:lnTo>
                <a:lnTo>
                  <a:pt x="7703" y="4256"/>
                </a:lnTo>
                <a:lnTo>
                  <a:pt x="7520" y="4586"/>
                </a:lnTo>
                <a:lnTo>
                  <a:pt x="7300" y="4879"/>
                </a:lnTo>
                <a:lnTo>
                  <a:pt x="6933" y="5540"/>
                </a:lnTo>
                <a:lnTo>
                  <a:pt x="6749" y="5796"/>
                </a:lnTo>
                <a:lnTo>
                  <a:pt x="6566" y="6053"/>
                </a:lnTo>
                <a:lnTo>
                  <a:pt x="6383" y="6273"/>
                </a:lnTo>
                <a:lnTo>
                  <a:pt x="6126" y="6493"/>
                </a:lnTo>
                <a:lnTo>
                  <a:pt x="5942" y="6567"/>
                </a:lnTo>
                <a:lnTo>
                  <a:pt x="5796" y="6603"/>
                </a:lnTo>
                <a:lnTo>
                  <a:pt x="5612" y="6567"/>
                </a:lnTo>
                <a:lnTo>
                  <a:pt x="5466" y="6530"/>
                </a:lnTo>
                <a:lnTo>
                  <a:pt x="5319" y="6457"/>
                </a:lnTo>
                <a:lnTo>
                  <a:pt x="5209" y="6347"/>
                </a:lnTo>
                <a:lnTo>
                  <a:pt x="5135" y="6200"/>
                </a:lnTo>
                <a:lnTo>
                  <a:pt x="5099" y="6016"/>
                </a:lnTo>
                <a:lnTo>
                  <a:pt x="5135" y="5833"/>
                </a:lnTo>
                <a:lnTo>
                  <a:pt x="5172" y="5686"/>
                </a:lnTo>
                <a:lnTo>
                  <a:pt x="5356" y="5393"/>
                </a:lnTo>
                <a:lnTo>
                  <a:pt x="5759" y="4879"/>
                </a:lnTo>
                <a:lnTo>
                  <a:pt x="5906" y="4659"/>
                </a:lnTo>
                <a:lnTo>
                  <a:pt x="6016" y="4402"/>
                </a:lnTo>
                <a:lnTo>
                  <a:pt x="6126" y="4146"/>
                </a:lnTo>
                <a:lnTo>
                  <a:pt x="6163" y="3889"/>
                </a:lnTo>
                <a:lnTo>
                  <a:pt x="6163" y="3632"/>
                </a:lnTo>
                <a:lnTo>
                  <a:pt x="6163" y="3339"/>
                </a:lnTo>
                <a:lnTo>
                  <a:pt x="6089" y="3082"/>
                </a:lnTo>
                <a:lnTo>
                  <a:pt x="6016" y="2825"/>
                </a:lnTo>
                <a:lnTo>
                  <a:pt x="5832" y="2532"/>
                </a:lnTo>
                <a:lnTo>
                  <a:pt x="5576" y="2165"/>
                </a:lnTo>
                <a:lnTo>
                  <a:pt x="5429" y="2018"/>
                </a:lnTo>
                <a:lnTo>
                  <a:pt x="5282" y="1908"/>
                </a:lnTo>
                <a:lnTo>
                  <a:pt x="5099" y="1798"/>
                </a:lnTo>
                <a:lnTo>
                  <a:pt x="4915" y="1725"/>
                </a:lnTo>
                <a:lnTo>
                  <a:pt x="4915" y="1688"/>
                </a:lnTo>
                <a:lnTo>
                  <a:pt x="4915" y="1468"/>
                </a:lnTo>
                <a:lnTo>
                  <a:pt x="4989" y="1321"/>
                </a:lnTo>
                <a:lnTo>
                  <a:pt x="5062" y="1174"/>
                </a:lnTo>
                <a:lnTo>
                  <a:pt x="5172" y="1028"/>
                </a:lnTo>
                <a:lnTo>
                  <a:pt x="5319" y="918"/>
                </a:lnTo>
                <a:lnTo>
                  <a:pt x="5502" y="844"/>
                </a:lnTo>
                <a:lnTo>
                  <a:pt x="5686" y="808"/>
                </a:lnTo>
                <a:lnTo>
                  <a:pt x="5869" y="771"/>
                </a:lnTo>
                <a:lnTo>
                  <a:pt x="6016" y="771"/>
                </a:lnTo>
                <a:lnTo>
                  <a:pt x="6199" y="808"/>
                </a:lnTo>
                <a:lnTo>
                  <a:pt x="6529" y="918"/>
                </a:lnTo>
                <a:lnTo>
                  <a:pt x="7190" y="1211"/>
                </a:lnTo>
                <a:lnTo>
                  <a:pt x="7080" y="1321"/>
                </a:lnTo>
                <a:lnTo>
                  <a:pt x="7043" y="1431"/>
                </a:lnTo>
                <a:lnTo>
                  <a:pt x="7043" y="1541"/>
                </a:lnTo>
                <a:lnTo>
                  <a:pt x="7043" y="1651"/>
                </a:lnTo>
                <a:lnTo>
                  <a:pt x="7153" y="1871"/>
                </a:lnTo>
                <a:lnTo>
                  <a:pt x="7300" y="2018"/>
                </a:lnTo>
                <a:lnTo>
                  <a:pt x="7446" y="2165"/>
                </a:lnTo>
                <a:lnTo>
                  <a:pt x="7556" y="2275"/>
                </a:lnTo>
                <a:lnTo>
                  <a:pt x="7446" y="2495"/>
                </a:lnTo>
                <a:lnTo>
                  <a:pt x="7263" y="3045"/>
                </a:lnTo>
                <a:lnTo>
                  <a:pt x="7153" y="3265"/>
                </a:lnTo>
                <a:lnTo>
                  <a:pt x="7043" y="3485"/>
                </a:lnTo>
                <a:lnTo>
                  <a:pt x="6933" y="3705"/>
                </a:lnTo>
                <a:lnTo>
                  <a:pt x="6896" y="3926"/>
                </a:lnTo>
                <a:lnTo>
                  <a:pt x="6896" y="3999"/>
                </a:lnTo>
                <a:lnTo>
                  <a:pt x="6970" y="4036"/>
                </a:lnTo>
                <a:lnTo>
                  <a:pt x="7043" y="4072"/>
                </a:lnTo>
                <a:lnTo>
                  <a:pt x="7116" y="4036"/>
                </a:lnTo>
                <a:lnTo>
                  <a:pt x="7263" y="3889"/>
                </a:lnTo>
                <a:lnTo>
                  <a:pt x="7410" y="3705"/>
                </a:lnTo>
                <a:lnTo>
                  <a:pt x="7593" y="3265"/>
                </a:lnTo>
                <a:lnTo>
                  <a:pt x="7777" y="2715"/>
                </a:lnTo>
                <a:lnTo>
                  <a:pt x="7813" y="2458"/>
                </a:lnTo>
                <a:lnTo>
                  <a:pt x="7813" y="2422"/>
                </a:lnTo>
                <a:lnTo>
                  <a:pt x="8363" y="2678"/>
                </a:lnTo>
                <a:lnTo>
                  <a:pt x="8584" y="2862"/>
                </a:lnTo>
                <a:lnTo>
                  <a:pt x="8694" y="3009"/>
                </a:lnTo>
                <a:lnTo>
                  <a:pt x="8804" y="3155"/>
                </a:lnTo>
                <a:lnTo>
                  <a:pt x="8877" y="3302"/>
                </a:lnTo>
                <a:lnTo>
                  <a:pt x="8877" y="3449"/>
                </a:lnTo>
                <a:lnTo>
                  <a:pt x="8840" y="3595"/>
                </a:lnTo>
                <a:lnTo>
                  <a:pt x="8694" y="3705"/>
                </a:lnTo>
                <a:lnTo>
                  <a:pt x="8620" y="3779"/>
                </a:lnTo>
                <a:lnTo>
                  <a:pt x="8584" y="3852"/>
                </a:lnTo>
                <a:lnTo>
                  <a:pt x="8584" y="3926"/>
                </a:lnTo>
                <a:lnTo>
                  <a:pt x="8620" y="3999"/>
                </a:lnTo>
                <a:lnTo>
                  <a:pt x="8657" y="4072"/>
                </a:lnTo>
                <a:lnTo>
                  <a:pt x="8730" y="4109"/>
                </a:lnTo>
                <a:lnTo>
                  <a:pt x="8840" y="4109"/>
                </a:lnTo>
                <a:lnTo>
                  <a:pt x="8914" y="4072"/>
                </a:lnTo>
                <a:lnTo>
                  <a:pt x="9097" y="3926"/>
                </a:lnTo>
                <a:lnTo>
                  <a:pt x="9207" y="3779"/>
                </a:lnTo>
                <a:lnTo>
                  <a:pt x="9281" y="3595"/>
                </a:lnTo>
                <a:lnTo>
                  <a:pt x="9281" y="3412"/>
                </a:lnTo>
                <a:lnTo>
                  <a:pt x="9281" y="3192"/>
                </a:lnTo>
                <a:lnTo>
                  <a:pt x="9207" y="3009"/>
                </a:lnTo>
                <a:lnTo>
                  <a:pt x="9097" y="2825"/>
                </a:lnTo>
                <a:lnTo>
                  <a:pt x="8987" y="2642"/>
                </a:lnTo>
                <a:lnTo>
                  <a:pt x="8804" y="2458"/>
                </a:lnTo>
                <a:lnTo>
                  <a:pt x="8584" y="2348"/>
                </a:lnTo>
                <a:lnTo>
                  <a:pt x="8107" y="2091"/>
                </a:lnTo>
                <a:lnTo>
                  <a:pt x="7887" y="1981"/>
                </a:lnTo>
                <a:lnTo>
                  <a:pt x="7593" y="1798"/>
                </a:lnTo>
                <a:lnTo>
                  <a:pt x="7446" y="1651"/>
                </a:lnTo>
                <a:lnTo>
                  <a:pt x="7373" y="1541"/>
                </a:lnTo>
                <a:lnTo>
                  <a:pt x="7336" y="1431"/>
                </a:lnTo>
                <a:lnTo>
                  <a:pt x="7373" y="1284"/>
                </a:lnTo>
                <a:lnTo>
                  <a:pt x="7483" y="1358"/>
                </a:lnTo>
                <a:lnTo>
                  <a:pt x="7556" y="1358"/>
                </a:lnTo>
                <a:lnTo>
                  <a:pt x="7593" y="1321"/>
                </a:lnTo>
                <a:lnTo>
                  <a:pt x="7630" y="1248"/>
                </a:lnTo>
                <a:lnTo>
                  <a:pt x="7703" y="1138"/>
                </a:lnTo>
                <a:lnTo>
                  <a:pt x="7813" y="954"/>
                </a:lnTo>
                <a:lnTo>
                  <a:pt x="7923" y="808"/>
                </a:lnTo>
                <a:lnTo>
                  <a:pt x="8107" y="698"/>
                </a:lnTo>
                <a:lnTo>
                  <a:pt x="8290" y="624"/>
                </a:lnTo>
                <a:lnTo>
                  <a:pt x="8474" y="588"/>
                </a:lnTo>
                <a:lnTo>
                  <a:pt x="8694" y="551"/>
                </a:lnTo>
                <a:lnTo>
                  <a:pt x="9060" y="514"/>
                </a:lnTo>
                <a:close/>
                <a:moveTo>
                  <a:pt x="13279" y="9318"/>
                </a:moveTo>
                <a:lnTo>
                  <a:pt x="13426" y="9428"/>
                </a:lnTo>
                <a:lnTo>
                  <a:pt x="13426" y="9464"/>
                </a:lnTo>
                <a:lnTo>
                  <a:pt x="13352" y="9464"/>
                </a:lnTo>
                <a:lnTo>
                  <a:pt x="13242" y="9538"/>
                </a:lnTo>
                <a:lnTo>
                  <a:pt x="12985" y="9868"/>
                </a:lnTo>
                <a:lnTo>
                  <a:pt x="12692" y="10198"/>
                </a:lnTo>
                <a:lnTo>
                  <a:pt x="12362" y="10492"/>
                </a:lnTo>
                <a:lnTo>
                  <a:pt x="12032" y="10748"/>
                </a:lnTo>
                <a:lnTo>
                  <a:pt x="11445" y="11078"/>
                </a:lnTo>
                <a:lnTo>
                  <a:pt x="10858" y="11409"/>
                </a:lnTo>
                <a:lnTo>
                  <a:pt x="10638" y="11372"/>
                </a:lnTo>
                <a:lnTo>
                  <a:pt x="10418" y="11299"/>
                </a:lnTo>
                <a:lnTo>
                  <a:pt x="10234" y="11188"/>
                </a:lnTo>
                <a:lnTo>
                  <a:pt x="10051" y="11078"/>
                </a:lnTo>
                <a:lnTo>
                  <a:pt x="10491" y="11005"/>
                </a:lnTo>
                <a:lnTo>
                  <a:pt x="10895" y="10858"/>
                </a:lnTo>
                <a:lnTo>
                  <a:pt x="11298" y="10675"/>
                </a:lnTo>
                <a:lnTo>
                  <a:pt x="11702" y="10492"/>
                </a:lnTo>
                <a:lnTo>
                  <a:pt x="12142" y="10235"/>
                </a:lnTo>
                <a:lnTo>
                  <a:pt x="12545" y="9941"/>
                </a:lnTo>
                <a:lnTo>
                  <a:pt x="12912" y="9648"/>
                </a:lnTo>
                <a:lnTo>
                  <a:pt x="13279" y="9318"/>
                </a:lnTo>
                <a:close/>
                <a:moveTo>
                  <a:pt x="13609" y="9648"/>
                </a:moveTo>
                <a:lnTo>
                  <a:pt x="13719" y="9795"/>
                </a:lnTo>
                <a:lnTo>
                  <a:pt x="13792" y="9978"/>
                </a:lnTo>
                <a:lnTo>
                  <a:pt x="13939" y="10345"/>
                </a:lnTo>
                <a:lnTo>
                  <a:pt x="13939" y="10602"/>
                </a:lnTo>
                <a:lnTo>
                  <a:pt x="13939" y="10858"/>
                </a:lnTo>
                <a:lnTo>
                  <a:pt x="13866" y="10968"/>
                </a:lnTo>
                <a:lnTo>
                  <a:pt x="13829" y="10932"/>
                </a:lnTo>
                <a:lnTo>
                  <a:pt x="13719" y="10932"/>
                </a:lnTo>
                <a:lnTo>
                  <a:pt x="13719" y="10968"/>
                </a:lnTo>
                <a:lnTo>
                  <a:pt x="13609" y="11188"/>
                </a:lnTo>
                <a:lnTo>
                  <a:pt x="12765" y="11299"/>
                </a:lnTo>
                <a:lnTo>
                  <a:pt x="12912" y="11188"/>
                </a:lnTo>
                <a:lnTo>
                  <a:pt x="13316" y="10895"/>
                </a:lnTo>
                <a:lnTo>
                  <a:pt x="13682" y="10565"/>
                </a:lnTo>
                <a:lnTo>
                  <a:pt x="13756" y="10492"/>
                </a:lnTo>
                <a:lnTo>
                  <a:pt x="13756" y="10381"/>
                </a:lnTo>
                <a:lnTo>
                  <a:pt x="13719" y="10308"/>
                </a:lnTo>
                <a:lnTo>
                  <a:pt x="13609" y="10271"/>
                </a:lnTo>
                <a:lnTo>
                  <a:pt x="13536" y="10271"/>
                </a:lnTo>
                <a:lnTo>
                  <a:pt x="13462" y="10308"/>
                </a:lnTo>
                <a:lnTo>
                  <a:pt x="13059" y="10638"/>
                </a:lnTo>
                <a:lnTo>
                  <a:pt x="12655" y="10968"/>
                </a:lnTo>
                <a:lnTo>
                  <a:pt x="12398" y="11152"/>
                </a:lnTo>
                <a:lnTo>
                  <a:pt x="12325" y="11225"/>
                </a:lnTo>
                <a:lnTo>
                  <a:pt x="12252" y="11372"/>
                </a:lnTo>
                <a:lnTo>
                  <a:pt x="11665" y="11409"/>
                </a:lnTo>
                <a:lnTo>
                  <a:pt x="11481" y="11445"/>
                </a:lnTo>
                <a:lnTo>
                  <a:pt x="11775" y="11299"/>
                </a:lnTo>
                <a:lnTo>
                  <a:pt x="12068" y="11115"/>
                </a:lnTo>
                <a:lnTo>
                  <a:pt x="12362" y="10932"/>
                </a:lnTo>
                <a:lnTo>
                  <a:pt x="12655" y="10748"/>
                </a:lnTo>
                <a:lnTo>
                  <a:pt x="12912" y="10492"/>
                </a:lnTo>
                <a:lnTo>
                  <a:pt x="13132" y="10271"/>
                </a:lnTo>
                <a:lnTo>
                  <a:pt x="13352" y="10015"/>
                </a:lnTo>
                <a:lnTo>
                  <a:pt x="13572" y="9721"/>
                </a:lnTo>
                <a:lnTo>
                  <a:pt x="13609" y="9648"/>
                </a:lnTo>
                <a:close/>
                <a:moveTo>
                  <a:pt x="9060" y="1"/>
                </a:moveTo>
                <a:lnTo>
                  <a:pt x="8804" y="37"/>
                </a:lnTo>
                <a:lnTo>
                  <a:pt x="8547" y="37"/>
                </a:lnTo>
                <a:lnTo>
                  <a:pt x="8290" y="111"/>
                </a:lnTo>
                <a:lnTo>
                  <a:pt x="8033" y="184"/>
                </a:lnTo>
                <a:lnTo>
                  <a:pt x="7813" y="294"/>
                </a:lnTo>
                <a:lnTo>
                  <a:pt x="7593" y="441"/>
                </a:lnTo>
                <a:lnTo>
                  <a:pt x="7410" y="624"/>
                </a:lnTo>
                <a:lnTo>
                  <a:pt x="7300" y="844"/>
                </a:lnTo>
                <a:lnTo>
                  <a:pt x="6896" y="624"/>
                </a:lnTo>
                <a:lnTo>
                  <a:pt x="6493" y="441"/>
                </a:lnTo>
                <a:lnTo>
                  <a:pt x="6273" y="367"/>
                </a:lnTo>
                <a:lnTo>
                  <a:pt x="6053" y="331"/>
                </a:lnTo>
                <a:lnTo>
                  <a:pt x="5612" y="331"/>
                </a:lnTo>
                <a:lnTo>
                  <a:pt x="5392" y="404"/>
                </a:lnTo>
                <a:lnTo>
                  <a:pt x="5209" y="477"/>
                </a:lnTo>
                <a:lnTo>
                  <a:pt x="5025" y="588"/>
                </a:lnTo>
                <a:lnTo>
                  <a:pt x="4842" y="734"/>
                </a:lnTo>
                <a:lnTo>
                  <a:pt x="4695" y="881"/>
                </a:lnTo>
                <a:lnTo>
                  <a:pt x="4585" y="1064"/>
                </a:lnTo>
                <a:lnTo>
                  <a:pt x="4512" y="1248"/>
                </a:lnTo>
                <a:lnTo>
                  <a:pt x="4475" y="1468"/>
                </a:lnTo>
                <a:lnTo>
                  <a:pt x="4182" y="1505"/>
                </a:lnTo>
                <a:lnTo>
                  <a:pt x="3888" y="1541"/>
                </a:lnTo>
                <a:lnTo>
                  <a:pt x="3595" y="1651"/>
                </a:lnTo>
                <a:lnTo>
                  <a:pt x="3338" y="1798"/>
                </a:lnTo>
                <a:lnTo>
                  <a:pt x="3081" y="1945"/>
                </a:lnTo>
                <a:lnTo>
                  <a:pt x="2861" y="2091"/>
                </a:lnTo>
                <a:lnTo>
                  <a:pt x="2641" y="2312"/>
                </a:lnTo>
                <a:lnTo>
                  <a:pt x="2421" y="2532"/>
                </a:lnTo>
                <a:lnTo>
                  <a:pt x="2238" y="2788"/>
                </a:lnTo>
                <a:lnTo>
                  <a:pt x="2091" y="3082"/>
                </a:lnTo>
                <a:lnTo>
                  <a:pt x="1981" y="3155"/>
                </a:lnTo>
                <a:lnTo>
                  <a:pt x="1834" y="3229"/>
                </a:lnTo>
                <a:lnTo>
                  <a:pt x="1504" y="3375"/>
                </a:lnTo>
                <a:lnTo>
                  <a:pt x="1211" y="3559"/>
                </a:lnTo>
                <a:lnTo>
                  <a:pt x="954" y="3779"/>
                </a:lnTo>
                <a:lnTo>
                  <a:pt x="697" y="3999"/>
                </a:lnTo>
                <a:lnTo>
                  <a:pt x="477" y="4256"/>
                </a:lnTo>
                <a:lnTo>
                  <a:pt x="330" y="4512"/>
                </a:lnTo>
                <a:lnTo>
                  <a:pt x="183" y="4769"/>
                </a:lnTo>
                <a:lnTo>
                  <a:pt x="73" y="5063"/>
                </a:lnTo>
                <a:lnTo>
                  <a:pt x="37" y="5319"/>
                </a:lnTo>
                <a:lnTo>
                  <a:pt x="0" y="5613"/>
                </a:lnTo>
                <a:lnTo>
                  <a:pt x="0" y="5906"/>
                </a:lnTo>
                <a:lnTo>
                  <a:pt x="73" y="6200"/>
                </a:lnTo>
                <a:lnTo>
                  <a:pt x="183" y="6493"/>
                </a:lnTo>
                <a:lnTo>
                  <a:pt x="294" y="6713"/>
                </a:lnTo>
                <a:lnTo>
                  <a:pt x="440" y="6933"/>
                </a:lnTo>
                <a:lnTo>
                  <a:pt x="660" y="7117"/>
                </a:lnTo>
                <a:lnTo>
                  <a:pt x="880" y="7300"/>
                </a:lnTo>
                <a:lnTo>
                  <a:pt x="1064" y="7374"/>
                </a:lnTo>
                <a:lnTo>
                  <a:pt x="1027" y="7594"/>
                </a:lnTo>
                <a:lnTo>
                  <a:pt x="1027" y="7814"/>
                </a:lnTo>
                <a:lnTo>
                  <a:pt x="1064" y="8034"/>
                </a:lnTo>
                <a:lnTo>
                  <a:pt x="1101" y="8217"/>
                </a:lnTo>
                <a:lnTo>
                  <a:pt x="1174" y="8437"/>
                </a:lnTo>
                <a:lnTo>
                  <a:pt x="1284" y="8621"/>
                </a:lnTo>
                <a:lnTo>
                  <a:pt x="1431" y="8804"/>
                </a:lnTo>
                <a:lnTo>
                  <a:pt x="1614" y="8988"/>
                </a:lnTo>
                <a:lnTo>
                  <a:pt x="1797" y="9098"/>
                </a:lnTo>
                <a:lnTo>
                  <a:pt x="1981" y="9208"/>
                </a:lnTo>
                <a:lnTo>
                  <a:pt x="2201" y="9281"/>
                </a:lnTo>
                <a:lnTo>
                  <a:pt x="2421" y="9318"/>
                </a:lnTo>
                <a:lnTo>
                  <a:pt x="2641" y="9354"/>
                </a:lnTo>
                <a:lnTo>
                  <a:pt x="2861" y="9318"/>
                </a:lnTo>
                <a:lnTo>
                  <a:pt x="3081" y="9281"/>
                </a:lnTo>
                <a:lnTo>
                  <a:pt x="3301" y="9208"/>
                </a:lnTo>
                <a:lnTo>
                  <a:pt x="3375" y="9354"/>
                </a:lnTo>
                <a:lnTo>
                  <a:pt x="3448" y="9501"/>
                </a:lnTo>
                <a:lnTo>
                  <a:pt x="3595" y="9648"/>
                </a:lnTo>
                <a:lnTo>
                  <a:pt x="3742" y="9758"/>
                </a:lnTo>
                <a:lnTo>
                  <a:pt x="3925" y="9868"/>
                </a:lnTo>
                <a:lnTo>
                  <a:pt x="4108" y="9905"/>
                </a:lnTo>
                <a:lnTo>
                  <a:pt x="4292" y="9941"/>
                </a:lnTo>
                <a:lnTo>
                  <a:pt x="4475" y="9941"/>
                </a:lnTo>
                <a:lnTo>
                  <a:pt x="4842" y="9905"/>
                </a:lnTo>
                <a:lnTo>
                  <a:pt x="5246" y="9795"/>
                </a:lnTo>
                <a:lnTo>
                  <a:pt x="5686" y="9648"/>
                </a:lnTo>
                <a:lnTo>
                  <a:pt x="6163" y="9574"/>
                </a:lnTo>
                <a:lnTo>
                  <a:pt x="6603" y="9574"/>
                </a:lnTo>
                <a:lnTo>
                  <a:pt x="7080" y="9611"/>
                </a:lnTo>
                <a:lnTo>
                  <a:pt x="7446" y="9648"/>
                </a:lnTo>
                <a:lnTo>
                  <a:pt x="7630" y="9648"/>
                </a:lnTo>
                <a:lnTo>
                  <a:pt x="7813" y="9611"/>
                </a:lnTo>
                <a:lnTo>
                  <a:pt x="7960" y="9721"/>
                </a:lnTo>
                <a:lnTo>
                  <a:pt x="8143" y="9795"/>
                </a:lnTo>
                <a:lnTo>
                  <a:pt x="8327" y="9831"/>
                </a:lnTo>
                <a:lnTo>
                  <a:pt x="8547" y="9868"/>
                </a:lnTo>
                <a:lnTo>
                  <a:pt x="9024" y="9905"/>
                </a:lnTo>
                <a:lnTo>
                  <a:pt x="9391" y="9868"/>
                </a:lnTo>
                <a:lnTo>
                  <a:pt x="9501" y="9868"/>
                </a:lnTo>
                <a:lnTo>
                  <a:pt x="9354" y="10161"/>
                </a:lnTo>
                <a:lnTo>
                  <a:pt x="9317" y="10308"/>
                </a:lnTo>
                <a:lnTo>
                  <a:pt x="9281" y="10492"/>
                </a:lnTo>
                <a:lnTo>
                  <a:pt x="9317" y="10638"/>
                </a:lnTo>
                <a:lnTo>
                  <a:pt x="9354" y="10785"/>
                </a:lnTo>
                <a:lnTo>
                  <a:pt x="9464" y="11078"/>
                </a:lnTo>
                <a:lnTo>
                  <a:pt x="9647" y="11335"/>
                </a:lnTo>
                <a:lnTo>
                  <a:pt x="9831" y="11519"/>
                </a:lnTo>
                <a:lnTo>
                  <a:pt x="9977" y="11629"/>
                </a:lnTo>
                <a:lnTo>
                  <a:pt x="10198" y="11739"/>
                </a:lnTo>
                <a:lnTo>
                  <a:pt x="10381" y="11812"/>
                </a:lnTo>
                <a:lnTo>
                  <a:pt x="10821" y="11922"/>
                </a:lnTo>
                <a:lnTo>
                  <a:pt x="11298" y="11959"/>
                </a:lnTo>
                <a:lnTo>
                  <a:pt x="11775" y="11922"/>
                </a:lnTo>
                <a:lnTo>
                  <a:pt x="12215" y="11885"/>
                </a:lnTo>
                <a:lnTo>
                  <a:pt x="13095" y="11775"/>
                </a:lnTo>
                <a:lnTo>
                  <a:pt x="13939" y="11665"/>
                </a:lnTo>
                <a:lnTo>
                  <a:pt x="14343" y="11555"/>
                </a:lnTo>
                <a:lnTo>
                  <a:pt x="14746" y="11409"/>
                </a:lnTo>
                <a:lnTo>
                  <a:pt x="15076" y="11262"/>
                </a:lnTo>
                <a:lnTo>
                  <a:pt x="15370" y="11042"/>
                </a:lnTo>
                <a:lnTo>
                  <a:pt x="15626" y="10785"/>
                </a:lnTo>
                <a:lnTo>
                  <a:pt x="15847" y="10528"/>
                </a:lnTo>
                <a:lnTo>
                  <a:pt x="16030" y="10235"/>
                </a:lnTo>
                <a:lnTo>
                  <a:pt x="16213" y="9941"/>
                </a:lnTo>
                <a:lnTo>
                  <a:pt x="16360" y="9648"/>
                </a:lnTo>
                <a:lnTo>
                  <a:pt x="16433" y="9318"/>
                </a:lnTo>
                <a:lnTo>
                  <a:pt x="16507" y="8988"/>
                </a:lnTo>
                <a:lnTo>
                  <a:pt x="16543" y="8657"/>
                </a:lnTo>
                <a:lnTo>
                  <a:pt x="16507" y="8327"/>
                </a:lnTo>
                <a:lnTo>
                  <a:pt x="16470" y="7997"/>
                </a:lnTo>
                <a:lnTo>
                  <a:pt x="16690" y="7447"/>
                </a:lnTo>
                <a:lnTo>
                  <a:pt x="16837" y="6933"/>
                </a:lnTo>
                <a:lnTo>
                  <a:pt x="16910" y="6347"/>
                </a:lnTo>
                <a:lnTo>
                  <a:pt x="16910" y="5796"/>
                </a:lnTo>
                <a:lnTo>
                  <a:pt x="16837" y="5429"/>
                </a:lnTo>
                <a:lnTo>
                  <a:pt x="16727" y="5063"/>
                </a:lnTo>
                <a:lnTo>
                  <a:pt x="16654" y="4916"/>
                </a:lnTo>
                <a:lnTo>
                  <a:pt x="16543" y="4769"/>
                </a:lnTo>
                <a:lnTo>
                  <a:pt x="16397" y="4659"/>
                </a:lnTo>
                <a:lnTo>
                  <a:pt x="16250" y="4586"/>
                </a:lnTo>
                <a:lnTo>
                  <a:pt x="16250" y="4146"/>
                </a:lnTo>
                <a:lnTo>
                  <a:pt x="16177" y="3742"/>
                </a:lnTo>
                <a:lnTo>
                  <a:pt x="16030" y="3375"/>
                </a:lnTo>
                <a:lnTo>
                  <a:pt x="15773" y="3009"/>
                </a:lnTo>
                <a:lnTo>
                  <a:pt x="15626" y="2825"/>
                </a:lnTo>
                <a:lnTo>
                  <a:pt x="15443" y="2642"/>
                </a:lnTo>
                <a:lnTo>
                  <a:pt x="15223" y="2495"/>
                </a:lnTo>
                <a:lnTo>
                  <a:pt x="15003" y="2385"/>
                </a:lnTo>
                <a:lnTo>
                  <a:pt x="14746" y="2238"/>
                </a:lnTo>
                <a:lnTo>
                  <a:pt x="14526" y="2055"/>
                </a:lnTo>
                <a:lnTo>
                  <a:pt x="14379" y="1835"/>
                </a:lnTo>
                <a:lnTo>
                  <a:pt x="14233" y="1578"/>
                </a:lnTo>
                <a:lnTo>
                  <a:pt x="14123" y="1358"/>
                </a:lnTo>
                <a:lnTo>
                  <a:pt x="13976" y="1138"/>
                </a:lnTo>
                <a:lnTo>
                  <a:pt x="13829" y="991"/>
                </a:lnTo>
                <a:lnTo>
                  <a:pt x="13682" y="808"/>
                </a:lnTo>
                <a:lnTo>
                  <a:pt x="13499" y="698"/>
                </a:lnTo>
                <a:lnTo>
                  <a:pt x="13279" y="588"/>
                </a:lnTo>
                <a:lnTo>
                  <a:pt x="13059" y="514"/>
                </a:lnTo>
                <a:lnTo>
                  <a:pt x="12802" y="441"/>
                </a:lnTo>
                <a:lnTo>
                  <a:pt x="12362" y="441"/>
                </a:lnTo>
                <a:lnTo>
                  <a:pt x="11885" y="477"/>
                </a:lnTo>
                <a:lnTo>
                  <a:pt x="11408" y="588"/>
                </a:lnTo>
                <a:lnTo>
                  <a:pt x="10968" y="698"/>
                </a:lnTo>
                <a:lnTo>
                  <a:pt x="10821" y="514"/>
                </a:lnTo>
                <a:lnTo>
                  <a:pt x="10601" y="331"/>
                </a:lnTo>
                <a:lnTo>
                  <a:pt x="10381" y="221"/>
                </a:lnTo>
                <a:lnTo>
                  <a:pt x="10124" y="147"/>
                </a:lnTo>
                <a:lnTo>
                  <a:pt x="9867" y="74"/>
                </a:lnTo>
                <a:lnTo>
                  <a:pt x="9574" y="37"/>
                </a:lnTo>
                <a:lnTo>
                  <a:pt x="9060" y="1"/>
                </a:lnTo>
                <a:close/>
              </a:path>
            </a:pathLst>
          </a:custGeom>
          <a:solidFill>
            <a:srgbClr val="3C78D8"/>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18" name="Shape 218"/>
          <p:cNvSpPr/>
          <p:nvPr/>
        </p:nvSpPr>
        <p:spPr>
          <a:xfrm rot="-5400000">
            <a:off x="10245807" y="5309640"/>
            <a:ext cx="373208" cy="477288"/>
          </a:xfrm>
          <a:custGeom>
            <a:avLst/>
            <a:gdLst/>
            <a:ahLst/>
            <a:cxnLst/>
            <a:rect l="0" t="0" r="0" b="0"/>
            <a:pathLst>
              <a:path w="9868" h="12620" extrusionOk="0">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3C78D8"/>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19" name="Shape 219"/>
          <p:cNvSpPr/>
          <p:nvPr/>
        </p:nvSpPr>
        <p:spPr>
          <a:xfrm>
            <a:off x="10212864" y="5826928"/>
            <a:ext cx="503611" cy="568851"/>
          </a:xfrm>
          <a:custGeom>
            <a:avLst/>
            <a:gdLst/>
            <a:ahLst/>
            <a:cxnLst/>
            <a:rect l="0" t="0" r="0" b="0"/>
            <a:pathLst>
              <a:path w="13316" h="15041" extrusionOk="0">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20" name="Shape 220"/>
          <p:cNvSpPr/>
          <p:nvPr/>
        </p:nvSpPr>
        <p:spPr>
          <a:xfrm>
            <a:off x="6746084" y="6610610"/>
            <a:ext cx="514731" cy="344087"/>
          </a:xfrm>
          <a:custGeom>
            <a:avLst/>
            <a:gdLst/>
            <a:ahLst/>
            <a:cxnLst/>
            <a:rect l="0" t="0" r="0" b="0"/>
            <a:pathLst>
              <a:path w="13610" h="9098" extrusionOk="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21" name="Shape 221"/>
          <p:cNvSpPr/>
          <p:nvPr/>
        </p:nvSpPr>
        <p:spPr>
          <a:xfrm>
            <a:off x="10376560" y="6513509"/>
            <a:ext cx="233123" cy="249763"/>
          </a:xfrm>
          <a:custGeom>
            <a:avLst/>
            <a:gdLst/>
            <a:ahLst/>
            <a:cxnLst/>
            <a:rect l="0" t="0" r="0" b="0"/>
            <a:pathLst>
              <a:path w="6164" h="6604" extrusionOk="0">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22" name="Shape 222"/>
          <p:cNvSpPr/>
          <p:nvPr/>
        </p:nvSpPr>
        <p:spPr>
          <a:xfrm>
            <a:off x="1977021" y="5612687"/>
            <a:ext cx="280284" cy="611852"/>
          </a:xfrm>
          <a:custGeom>
            <a:avLst/>
            <a:gdLst/>
            <a:ahLst/>
            <a:cxnLst/>
            <a:rect l="0" t="0" r="0" b="0"/>
            <a:pathLst>
              <a:path w="7411" h="16178" extrusionOk="0">
                <a:moveTo>
                  <a:pt x="3339" y="147"/>
                </a:moveTo>
                <a:lnTo>
                  <a:pt x="3229" y="441"/>
                </a:lnTo>
                <a:lnTo>
                  <a:pt x="3155" y="734"/>
                </a:lnTo>
                <a:lnTo>
                  <a:pt x="3119" y="1358"/>
                </a:lnTo>
                <a:lnTo>
                  <a:pt x="3082" y="2972"/>
                </a:lnTo>
                <a:lnTo>
                  <a:pt x="3119" y="4476"/>
                </a:lnTo>
                <a:lnTo>
                  <a:pt x="3119" y="5283"/>
                </a:lnTo>
                <a:lnTo>
                  <a:pt x="3119" y="5576"/>
                </a:lnTo>
                <a:lnTo>
                  <a:pt x="3155" y="5723"/>
                </a:lnTo>
                <a:lnTo>
                  <a:pt x="3229" y="5870"/>
                </a:lnTo>
                <a:lnTo>
                  <a:pt x="3265" y="5906"/>
                </a:lnTo>
                <a:lnTo>
                  <a:pt x="3339" y="5943"/>
                </a:lnTo>
                <a:lnTo>
                  <a:pt x="3375" y="5943"/>
                </a:lnTo>
                <a:lnTo>
                  <a:pt x="3449" y="5870"/>
                </a:lnTo>
                <a:lnTo>
                  <a:pt x="3486" y="5760"/>
                </a:lnTo>
                <a:lnTo>
                  <a:pt x="3522" y="5649"/>
                </a:lnTo>
                <a:lnTo>
                  <a:pt x="3522" y="5393"/>
                </a:lnTo>
                <a:lnTo>
                  <a:pt x="3522" y="4586"/>
                </a:lnTo>
                <a:lnTo>
                  <a:pt x="3486" y="2972"/>
                </a:lnTo>
                <a:lnTo>
                  <a:pt x="3522" y="1504"/>
                </a:lnTo>
                <a:lnTo>
                  <a:pt x="3522" y="808"/>
                </a:lnTo>
                <a:lnTo>
                  <a:pt x="3486" y="477"/>
                </a:lnTo>
                <a:lnTo>
                  <a:pt x="3412" y="294"/>
                </a:lnTo>
                <a:lnTo>
                  <a:pt x="3375" y="147"/>
                </a:lnTo>
                <a:close/>
                <a:moveTo>
                  <a:pt x="1725" y="1"/>
                </a:moveTo>
                <a:lnTo>
                  <a:pt x="1688" y="37"/>
                </a:lnTo>
                <a:lnTo>
                  <a:pt x="1615" y="147"/>
                </a:lnTo>
                <a:lnTo>
                  <a:pt x="1578" y="294"/>
                </a:lnTo>
                <a:lnTo>
                  <a:pt x="1541" y="624"/>
                </a:lnTo>
                <a:lnTo>
                  <a:pt x="1578" y="1284"/>
                </a:lnTo>
                <a:lnTo>
                  <a:pt x="1615" y="2898"/>
                </a:lnTo>
                <a:lnTo>
                  <a:pt x="1725" y="6236"/>
                </a:lnTo>
                <a:lnTo>
                  <a:pt x="1761" y="6346"/>
                </a:lnTo>
                <a:lnTo>
                  <a:pt x="1798" y="6383"/>
                </a:lnTo>
                <a:lnTo>
                  <a:pt x="1872" y="6420"/>
                </a:lnTo>
                <a:lnTo>
                  <a:pt x="1945" y="6456"/>
                </a:lnTo>
                <a:lnTo>
                  <a:pt x="2018" y="6420"/>
                </a:lnTo>
                <a:lnTo>
                  <a:pt x="2092" y="6383"/>
                </a:lnTo>
                <a:lnTo>
                  <a:pt x="2165" y="6346"/>
                </a:lnTo>
                <a:lnTo>
                  <a:pt x="2165" y="6236"/>
                </a:lnTo>
                <a:lnTo>
                  <a:pt x="2165" y="5980"/>
                </a:lnTo>
                <a:lnTo>
                  <a:pt x="2165" y="5943"/>
                </a:lnTo>
                <a:lnTo>
                  <a:pt x="2055" y="3008"/>
                </a:lnTo>
                <a:lnTo>
                  <a:pt x="1982" y="1394"/>
                </a:lnTo>
                <a:lnTo>
                  <a:pt x="1945" y="587"/>
                </a:lnTo>
                <a:lnTo>
                  <a:pt x="1908" y="294"/>
                </a:lnTo>
                <a:lnTo>
                  <a:pt x="1872" y="147"/>
                </a:lnTo>
                <a:lnTo>
                  <a:pt x="1761" y="37"/>
                </a:lnTo>
                <a:lnTo>
                  <a:pt x="1725" y="1"/>
                </a:lnTo>
                <a:close/>
                <a:moveTo>
                  <a:pt x="4953" y="184"/>
                </a:moveTo>
                <a:lnTo>
                  <a:pt x="4879" y="221"/>
                </a:lnTo>
                <a:lnTo>
                  <a:pt x="4843" y="257"/>
                </a:lnTo>
                <a:lnTo>
                  <a:pt x="4843" y="331"/>
                </a:lnTo>
                <a:lnTo>
                  <a:pt x="4769" y="1101"/>
                </a:lnTo>
                <a:lnTo>
                  <a:pt x="4733" y="1908"/>
                </a:lnTo>
                <a:lnTo>
                  <a:pt x="4733" y="3522"/>
                </a:lnTo>
                <a:lnTo>
                  <a:pt x="4733" y="5136"/>
                </a:lnTo>
                <a:lnTo>
                  <a:pt x="4696" y="5870"/>
                </a:lnTo>
                <a:lnTo>
                  <a:pt x="4696" y="6273"/>
                </a:lnTo>
                <a:lnTo>
                  <a:pt x="4769" y="6640"/>
                </a:lnTo>
                <a:lnTo>
                  <a:pt x="4806" y="6713"/>
                </a:lnTo>
                <a:lnTo>
                  <a:pt x="4916" y="6750"/>
                </a:lnTo>
                <a:lnTo>
                  <a:pt x="5026" y="6713"/>
                </a:lnTo>
                <a:lnTo>
                  <a:pt x="5100" y="6640"/>
                </a:lnTo>
                <a:lnTo>
                  <a:pt x="5173" y="6273"/>
                </a:lnTo>
                <a:lnTo>
                  <a:pt x="5173" y="5870"/>
                </a:lnTo>
                <a:lnTo>
                  <a:pt x="5136" y="5136"/>
                </a:lnTo>
                <a:lnTo>
                  <a:pt x="5136" y="3522"/>
                </a:lnTo>
                <a:lnTo>
                  <a:pt x="5173" y="1908"/>
                </a:lnTo>
                <a:lnTo>
                  <a:pt x="5136" y="1138"/>
                </a:lnTo>
                <a:lnTo>
                  <a:pt x="5100" y="331"/>
                </a:lnTo>
                <a:lnTo>
                  <a:pt x="5100" y="257"/>
                </a:lnTo>
                <a:lnTo>
                  <a:pt x="5063" y="221"/>
                </a:lnTo>
                <a:lnTo>
                  <a:pt x="4953" y="184"/>
                </a:lnTo>
                <a:close/>
                <a:moveTo>
                  <a:pt x="6273" y="2678"/>
                </a:moveTo>
                <a:lnTo>
                  <a:pt x="6273" y="2715"/>
                </a:lnTo>
                <a:lnTo>
                  <a:pt x="6200" y="3008"/>
                </a:lnTo>
                <a:lnTo>
                  <a:pt x="6163" y="3302"/>
                </a:lnTo>
                <a:lnTo>
                  <a:pt x="6127" y="3925"/>
                </a:lnTo>
                <a:lnTo>
                  <a:pt x="6127" y="5173"/>
                </a:lnTo>
                <a:lnTo>
                  <a:pt x="6090" y="7667"/>
                </a:lnTo>
                <a:lnTo>
                  <a:pt x="6090" y="7887"/>
                </a:lnTo>
                <a:lnTo>
                  <a:pt x="6127" y="7960"/>
                </a:lnTo>
                <a:lnTo>
                  <a:pt x="6163" y="8034"/>
                </a:lnTo>
                <a:lnTo>
                  <a:pt x="6237" y="8070"/>
                </a:lnTo>
                <a:lnTo>
                  <a:pt x="6383" y="8070"/>
                </a:lnTo>
                <a:lnTo>
                  <a:pt x="6457" y="8034"/>
                </a:lnTo>
                <a:lnTo>
                  <a:pt x="6493" y="7960"/>
                </a:lnTo>
                <a:lnTo>
                  <a:pt x="6530" y="7887"/>
                </a:lnTo>
                <a:lnTo>
                  <a:pt x="6530" y="5283"/>
                </a:lnTo>
                <a:lnTo>
                  <a:pt x="6530" y="3962"/>
                </a:lnTo>
                <a:lnTo>
                  <a:pt x="6493" y="3339"/>
                </a:lnTo>
                <a:lnTo>
                  <a:pt x="6457" y="3008"/>
                </a:lnTo>
                <a:lnTo>
                  <a:pt x="6383" y="2715"/>
                </a:lnTo>
                <a:lnTo>
                  <a:pt x="6347" y="2678"/>
                </a:lnTo>
                <a:close/>
                <a:moveTo>
                  <a:pt x="3265" y="7887"/>
                </a:moveTo>
                <a:lnTo>
                  <a:pt x="3082" y="8107"/>
                </a:lnTo>
                <a:lnTo>
                  <a:pt x="2862" y="8291"/>
                </a:lnTo>
                <a:lnTo>
                  <a:pt x="2679" y="8401"/>
                </a:lnTo>
                <a:lnTo>
                  <a:pt x="2458" y="8474"/>
                </a:lnTo>
                <a:lnTo>
                  <a:pt x="2458" y="8474"/>
                </a:lnTo>
                <a:lnTo>
                  <a:pt x="2605" y="8291"/>
                </a:lnTo>
                <a:lnTo>
                  <a:pt x="2752" y="8144"/>
                </a:lnTo>
                <a:lnTo>
                  <a:pt x="2972" y="7997"/>
                </a:lnTo>
                <a:lnTo>
                  <a:pt x="3192" y="7924"/>
                </a:lnTo>
                <a:lnTo>
                  <a:pt x="3265" y="7887"/>
                </a:lnTo>
                <a:close/>
                <a:moveTo>
                  <a:pt x="4806" y="9501"/>
                </a:moveTo>
                <a:lnTo>
                  <a:pt x="4513" y="9538"/>
                </a:lnTo>
                <a:lnTo>
                  <a:pt x="4329" y="9574"/>
                </a:lnTo>
                <a:lnTo>
                  <a:pt x="4072" y="9574"/>
                </a:lnTo>
                <a:lnTo>
                  <a:pt x="4072" y="9611"/>
                </a:lnTo>
                <a:lnTo>
                  <a:pt x="4072" y="9684"/>
                </a:lnTo>
                <a:lnTo>
                  <a:pt x="4109" y="9758"/>
                </a:lnTo>
                <a:lnTo>
                  <a:pt x="4146" y="9831"/>
                </a:lnTo>
                <a:lnTo>
                  <a:pt x="4219" y="9868"/>
                </a:lnTo>
                <a:lnTo>
                  <a:pt x="4293" y="9905"/>
                </a:lnTo>
                <a:lnTo>
                  <a:pt x="4476" y="9941"/>
                </a:lnTo>
                <a:lnTo>
                  <a:pt x="4659" y="9905"/>
                </a:lnTo>
                <a:lnTo>
                  <a:pt x="4806" y="9941"/>
                </a:lnTo>
                <a:lnTo>
                  <a:pt x="4953" y="9978"/>
                </a:lnTo>
                <a:lnTo>
                  <a:pt x="5100" y="10015"/>
                </a:lnTo>
                <a:lnTo>
                  <a:pt x="5246" y="10125"/>
                </a:lnTo>
                <a:lnTo>
                  <a:pt x="5320" y="10235"/>
                </a:lnTo>
                <a:lnTo>
                  <a:pt x="5430" y="10381"/>
                </a:lnTo>
                <a:lnTo>
                  <a:pt x="5466" y="10528"/>
                </a:lnTo>
                <a:lnTo>
                  <a:pt x="5503" y="10675"/>
                </a:lnTo>
                <a:lnTo>
                  <a:pt x="5540" y="10748"/>
                </a:lnTo>
                <a:lnTo>
                  <a:pt x="5613" y="10822"/>
                </a:lnTo>
                <a:lnTo>
                  <a:pt x="5833" y="10822"/>
                </a:lnTo>
                <a:lnTo>
                  <a:pt x="5907" y="10748"/>
                </a:lnTo>
                <a:lnTo>
                  <a:pt x="5943" y="10711"/>
                </a:lnTo>
                <a:lnTo>
                  <a:pt x="5980" y="10601"/>
                </a:lnTo>
                <a:lnTo>
                  <a:pt x="5907" y="10308"/>
                </a:lnTo>
                <a:lnTo>
                  <a:pt x="5760" y="10051"/>
                </a:lnTo>
                <a:lnTo>
                  <a:pt x="5576" y="9831"/>
                </a:lnTo>
                <a:lnTo>
                  <a:pt x="5356" y="9648"/>
                </a:lnTo>
                <a:lnTo>
                  <a:pt x="5100" y="9538"/>
                </a:lnTo>
                <a:lnTo>
                  <a:pt x="4806" y="9501"/>
                </a:lnTo>
                <a:close/>
                <a:moveTo>
                  <a:pt x="4879" y="8547"/>
                </a:moveTo>
                <a:lnTo>
                  <a:pt x="5136" y="8621"/>
                </a:lnTo>
                <a:lnTo>
                  <a:pt x="5393" y="8731"/>
                </a:lnTo>
                <a:lnTo>
                  <a:pt x="5650" y="8877"/>
                </a:lnTo>
                <a:lnTo>
                  <a:pt x="5907" y="9061"/>
                </a:lnTo>
                <a:lnTo>
                  <a:pt x="6090" y="9244"/>
                </a:lnTo>
                <a:lnTo>
                  <a:pt x="6310" y="9464"/>
                </a:lnTo>
                <a:lnTo>
                  <a:pt x="6457" y="9684"/>
                </a:lnTo>
                <a:lnTo>
                  <a:pt x="6603" y="9941"/>
                </a:lnTo>
                <a:lnTo>
                  <a:pt x="6714" y="10198"/>
                </a:lnTo>
                <a:lnTo>
                  <a:pt x="6787" y="10491"/>
                </a:lnTo>
                <a:lnTo>
                  <a:pt x="6860" y="10748"/>
                </a:lnTo>
                <a:lnTo>
                  <a:pt x="6934" y="11078"/>
                </a:lnTo>
                <a:lnTo>
                  <a:pt x="6934" y="11372"/>
                </a:lnTo>
                <a:lnTo>
                  <a:pt x="6934" y="11665"/>
                </a:lnTo>
                <a:lnTo>
                  <a:pt x="6934" y="11995"/>
                </a:lnTo>
                <a:lnTo>
                  <a:pt x="6824" y="12619"/>
                </a:lnTo>
                <a:lnTo>
                  <a:pt x="6677" y="13206"/>
                </a:lnTo>
                <a:lnTo>
                  <a:pt x="6530" y="13499"/>
                </a:lnTo>
                <a:lnTo>
                  <a:pt x="6383" y="13793"/>
                </a:lnTo>
                <a:lnTo>
                  <a:pt x="6310" y="13939"/>
                </a:lnTo>
                <a:lnTo>
                  <a:pt x="6163" y="14050"/>
                </a:lnTo>
                <a:lnTo>
                  <a:pt x="5907" y="14270"/>
                </a:lnTo>
                <a:lnTo>
                  <a:pt x="5540" y="14526"/>
                </a:lnTo>
                <a:lnTo>
                  <a:pt x="5173" y="14857"/>
                </a:lnTo>
                <a:lnTo>
                  <a:pt x="5026" y="14967"/>
                </a:lnTo>
                <a:lnTo>
                  <a:pt x="4659" y="15187"/>
                </a:lnTo>
                <a:lnTo>
                  <a:pt x="4659" y="15187"/>
                </a:lnTo>
                <a:lnTo>
                  <a:pt x="4806" y="14857"/>
                </a:lnTo>
                <a:lnTo>
                  <a:pt x="4916" y="14636"/>
                </a:lnTo>
                <a:lnTo>
                  <a:pt x="4953" y="14490"/>
                </a:lnTo>
                <a:lnTo>
                  <a:pt x="4989" y="14380"/>
                </a:lnTo>
                <a:lnTo>
                  <a:pt x="4953" y="14270"/>
                </a:lnTo>
                <a:lnTo>
                  <a:pt x="4916" y="14160"/>
                </a:lnTo>
                <a:lnTo>
                  <a:pt x="4843" y="14123"/>
                </a:lnTo>
                <a:lnTo>
                  <a:pt x="4659" y="14123"/>
                </a:lnTo>
                <a:lnTo>
                  <a:pt x="4586" y="14160"/>
                </a:lnTo>
                <a:lnTo>
                  <a:pt x="4549" y="14233"/>
                </a:lnTo>
                <a:lnTo>
                  <a:pt x="4513" y="14343"/>
                </a:lnTo>
                <a:lnTo>
                  <a:pt x="4549" y="14453"/>
                </a:lnTo>
                <a:lnTo>
                  <a:pt x="4513" y="14526"/>
                </a:lnTo>
                <a:lnTo>
                  <a:pt x="4439" y="14783"/>
                </a:lnTo>
                <a:lnTo>
                  <a:pt x="4366" y="15003"/>
                </a:lnTo>
                <a:lnTo>
                  <a:pt x="4329" y="15260"/>
                </a:lnTo>
                <a:lnTo>
                  <a:pt x="4366" y="15333"/>
                </a:lnTo>
                <a:lnTo>
                  <a:pt x="4293" y="15370"/>
                </a:lnTo>
                <a:lnTo>
                  <a:pt x="3999" y="15480"/>
                </a:lnTo>
                <a:lnTo>
                  <a:pt x="3632" y="15590"/>
                </a:lnTo>
                <a:lnTo>
                  <a:pt x="3816" y="15333"/>
                </a:lnTo>
                <a:lnTo>
                  <a:pt x="4109" y="14746"/>
                </a:lnTo>
                <a:lnTo>
                  <a:pt x="4109" y="14673"/>
                </a:lnTo>
                <a:lnTo>
                  <a:pt x="4109" y="14600"/>
                </a:lnTo>
                <a:lnTo>
                  <a:pt x="4072" y="14526"/>
                </a:lnTo>
                <a:lnTo>
                  <a:pt x="4036" y="14490"/>
                </a:lnTo>
                <a:lnTo>
                  <a:pt x="3962" y="14453"/>
                </a:lnTo>
                <a:lnTo>
                  <a:pt x="3889" y="14453"/>
                </a:lnTo>
                <a:lnTo>
                  <a:pt x="3816" y="14490"/>
                </a:lnTo>
                <a:lnTo>
                  <a:pt x="3779" y="14563"/>
                </a:lnTo>
                <a:lnTo>
                  <a:pt x="3486" y="15150"/>
                </a:lnTo>
                <a:lnTo>
                  <a:pt x="3339" y="15407"/>
                </a:lnTo>
                <a:lnTo>
                  <a:pt x="3229" y="15663"/>
                </a:lnTo>
                <a:lnTo>
                  <a:pt x="2899" y="15700"/>
                </a:lnTo>
                <a:lnTo>
                  <a:pt x="2532" y="15627"/>
                </a:lnTo>
                <a:lnTo>
                  <a:pt x="2752" y="15407"/>
                </a:lnTo>
                <a:lnTo>
                  <a:pt x="2935" y="15187"/>
                </a:lnTo>
                <a:lnTo>
                  <a:pt x="3119" y="14893"/>
                </a:lnTo>
                <a:lnTo>
                  <a:pt x="3265" y="14600"/>
                </a:lnTo>
                <a:lnTo>
                  <a:pt x="3339" y="14600"/>
                </a:lnTo>
                <a:lnTo>
                  <a:pt x="3375" y="14526"/>
                </a:lnTo>
                <a:lnTo>
                  <a:pt x="3412" y="14490"/>
                </a:lnTo>
                <a:lnTo>
                  <a:pt x="3449" y="14380"/>
                </a:lnTo>
                <a:lnTo>
                  <a:pt x="3412" y="14343"/>
                </a:lnTo>
                <a:lnTo>
                  <a:pt x="3412" y="14270"/>
                </a:lnTo>
                <a:lnTo>
                  <a:pt x="3339" y="14233"/>
                </a:lnTo>
                <a:lnTo>
                  <a:pt x="3229" y="14196"/>
                </a:lnTo>
                <a:lnTo>
                  <a:pt x="3155" y="14196"/>
                </a:lnTo>
                <a:lnTo>
                  <a:pt x="3045" y="14233"/>
                </a:lnTo>
                <a:lnTo>
                  <a:pt x="2935" y="14380"/>
                </a:lnTo>
                <a:lnTo>
                  <a:pt x="2752" y="14673"/>
                </a:lnTo>
                <a:lnTo>
                  <a:pt x="2495" y="15077"/>
                </a:lnTo>
                <a:lnTo>
                  <a:pt x="2238" y="15443"/>
                </a:lnTo>
                <a:lnTo>
                  <a:pt x="2202" y="15553"/>
                </a:lnTo>
                <a:lnTo>
                  <a:pt x="1908" y="15370"/>
                </a:lnTo>
                <a:lnTo>
                  <a:pt x="1615" y="15187"/>
                </a:lnTo>
                <a:lnTo>
                  <a:pt x="1761" y="15077"/>
                </a:lnTo>
                <a:lnTo>
                  <a:pt x="1872" y="14967"/>
                </a:lnTo>
                <a:lnTo>
                  <a:pt x="2238" y="14563"/>
                </a:lnTo>
                <a:lnTo>
                  <a:pt x="2568" y="14196"/>
                </a:lnTo>
                <a:lnTo>
                  <a:pt x="2715" y="13976"/>
                </a:lnTo>
                <a:lnTo>
                  <a:pt x="2789" y="13756"/>
                </a:lnTo>
                <a:lnTo>
                  <a:pt x="2789" y="13683"/>
                </a:lnTo>
                <a:lnTo>
                  <a:pt x="2752" y="13609"/>
                </a:lnTo>
                <a:lnTo>
                  <a:pt x="2642" y="13609"/>
                </a:lnTo>
                <a:lnTo>
                  <a:pt x="2422" y="13719"/>
                </a:lnTo>
                <a:lnTo>
                  <a:pt x="2238" y="13866"/>
                </a:lnTo>
                <a:lnTo>
                  <a:pt x="1945" y="14233"/>
                </a:lnTo>
                <a:lnTo>
                  <a:pt x="1578" y="14673"/>
                </a:lnTo>
                <a:lnTo>
                  <a:pt x="1505" y="14820"/>
                </a:lnTo>
                <a:lnTo>
                  <a:pt x="1431" y="15003"/>
                </a:lnTo>
                <a:lnTo>
                  <a:pt x="1138" y="14636"/>
                </a:lnTo>
                <a:lnTo>
                  <a:pt x="1468" y="14306"/>
                </a:lnTo>
                <a:lnTo>
                  <a:pt x="1761" y="13939"/>
                </a:lnTo>
                <a:lnTo>
                  <a:pt x="2312" y="13206"/>
                </a:lnTo>
                <a:lnTo>
                  <a:pt x="2312" y="13132"/>
                </a:lnTo>
                <a:lnTo>
                  <a:pt x="2312" y="13059"/>
                </a:lnTo>
                <a:lnTo>
                  <a:pt x="2238" y="12949"/>
                </a:lnTo>
                <a:lnTo>
                  <a:pt x="2202" y="12912"/>
                </a:lnTo>
                <a:lnTo>
                  <a:pt x="2055" y="12912"/>
                </a:lnTo>
                <a:lnTo>
                  <a:pt x="1982" y="12949"/>
                </a:lnTo>
                <a:lnTo>
                  <a:pt x="1431" y="13646"/>
                </a:lnTo>
                <a:lnTo>
                  <a:pt x="1211" y="14013"/>
                </a:lnTo>
                <a:lnTo>
                  <a:pt x="991" y="14380"/>
                </a:lnTo>
                <a:lnTo>
                  <a:pt x="844" y="14050"/>
                </a:lnTo>
                <a:lnTo>
                  <a:pt x="698" y="13719"/>
                </a:lnTo>
                <a:lnTo>
                  <a:pt x="1028" y="13426"/>
                </a:lnTo>
                <a:lnTo>
                  <a:pt x="1358" y="13096"/>
                </a:lnTo>
                <a:lnTo>
                  <a:pt x="1872" y="12436"/>
                </a:lnTo>
                <a:lnTo>
                  <a:pt x="1908" y="12362"/>
                </a:lnTo>
                <a:lnTo>
                  <a:pt x="1908" y="12289"/>
                </a:lnTo>
                <a:lnTo>
                  <a:pt x="1872" y="12215"/>
                </a:lnTo>
                <a:lnTo>
                  <a:pt x="1835" y="12179"/>
                </a:lnTo>
                <a:lnTo>
                  <a:pt x="1761" y="12142"/>
                </a:lnTo>
                <a:lnTo>
                  <a:pt x="1688" y="12105"/>
                </a:lnTo>
                <a:lnTo>
                  <a:pt x="1615" y="12105"/>
                </a:lnTo>
                <a:lnTo>
                  <a:pt x="1541" y="12179"/>
                </a:lnTo>
                <a:lnTo>
                  <a:pt x="1065" y="12729"/>
                </a:lnTo>
                <a:lnTo>
                  <a:pt x="808" y="13022"/>
                </a:lnTo>
                <a:lnTo>
                  <a:pt x="624" y="13353"/>
                </a:lnTo>
                <a:lnTo>
                  <a:pt x="588" y="13206"/>
                </a:lnTo>
                <a:lnTo>
                  <a:pt x="551" y="12876"/>
                </a:lnTo>
                <a:lnTo>
                  <a:pt x="771" y="12656"/>
                </a:lnTo>
                <a:lnTo>
                  <a:pt x="1028" y="12399"/>
                </a:lnTo>
                <a:lnTo>
                  <a:pt x="1321" y="12069"/>
                </a:lnTo>
                <a:lnTo>
                  <a:pt x="1468" y="11885"/>
                </a:lnTo>
                <a:lnTo>
                  <a:pt x="1505" y="11775"/>
                </a:lnTo>
                <a:lnTo>
                  <a:pt x="1505" y="11665"/>
                </a:lnTo>
                <a:lnTo>
                  <a:pt x="1505" y="11592"/>
                </a:lnTo>
                <a:lnTo>
                  <a:pt x="1468" y="11555"/>
                </a:lnTo>
                <a:lnTo>
                  <a:pt x="1395" y="11518"/>
                </a:lnTo>
                <a:lnTo>
                  <a:pt x="1358" y="11555"/>
                </a:lnTo>
                <a:lnTo>
                  <a:pt x="1175" y="11629"/>
                </a:lnTo>
                <a:lnTo>
                  <a:pt x="1028" y="11775"/>
                </a:lnTo>
                <a:lnTo>
                  <a:pt x="771" y="12105"/>
                </a:lnTo>
                <a:lnTo>
                  <a:pt x="514" y="12436"/>
                </a:lnTo>
                <a:lnTo>
                  <a:pt x="514" y="11922"/>
                </a:lnTo>
                <a:lnTo>
                  <a:pt x="624" y="11812"/>
                </a:lnTo>
                <a:lnTo>
                  <a:pt x="734" y="11702"/>
                </a:lnTo>
                <a:lnTo>
                  <a:pt x="808" y="11482"/>
                </a:lnTo>
                <a:lnTo>
                  <a:pt x="991" y="11445"/>
                </a:lnTo>
                <a:lnTo>
                  <a:pt x="1138" y="11408"/>
                </a:lnTo>
                <a:lnTo>
                  <a:pt x="1248" y="11298"/>
                </a:lnTo>
                <a:lnTo>
                  <a:pt x="1358" y="11188"/>
                </a:lnTo>
                <a:lnTo>
                  <a:pt x="1468" y="11078"/>
                </a:lnTo>
                <a:lnTo>
                  <a:pt x="1505" y="10932"/>
                </a:lnTo>
                <a:lnTo>
                  <a:pt x="1505" y="10858"/>
                </a:lnTo>
                <a:lnTo>
                  <a:pt x="1505" y="10785"/>
                </a:lnTo>
                <a:lnTo>
                  <a:pt x="1468" y="10711"/>
                </a:lnTo>
                <a:lnTo>
                  <a:pt x="1395" y="10675"/>
                </a:lnTo>
                <a:lnTo>
                  <a:pt x="1175" y="10675"/>
                </a:lnTo>
                <a:lnTo>
                  <a:pt x="1101" y="10748"/>
                </a:lnTo>
                <a:lnTo>
                  <a:pt x="1065" y="10822"/>
                </a:lnTo>
                <a:lnTo>
                  <a:pt x="1028" y="10932"/>
                </a:lnTo>
                <a:lnTo>
                  <a:pt x="954" y="11005"/>
                </a:lnTo>
                <a:lnTo>
                  <a:pt x="844" y="11042"/>
                </a:lnTo>
                <a:lnTo>
                  <a:pt x="698" y="11078"/>
                </a:lnTo>
                <a:lnTo>
                  <a:pt x="881" y="10785"/>
                </a:lnTo>
                <a:lnTo>
                  <a:pt x="954" y="10675"/>
                </a:lnTo>
                <a:lnTo>
                  <a:pt x="1101" y="10565"/>
                </a:lnTo>
                <a:lnTo>
                  <a:pt x="1211" y="10455"/>
                </a:lnTo>
                <a:lnTo>
                  <a:pt x="1395" y="10418"/>
                </a:lnTo>
                <a:lnTo>
                  <a:pt x="1541" y="10345"/>
                </a:lnTo>
                <a:lnTo>
                  <a:pt x="1725" y="10345"/>
                </a:lnTo>
                <a:lnTo>
                  <a:pt x="2092" y="10308"/>
                </a:lnTo>
                <a:lnTo>
                  <a:pt x="2422" y="10271"/>
                </a:lnTo>
                <a:lnTo>
                  <a:pt x="2715" y="10161"/>
                </a:lnTo>
                <a:lnTo>
                  <a:pt x="3009" y="9978"/>
                </a:lnTo>
                <a:lnTo>
                  <a:pt x="3229" y="9721"/>
                </a:lnTo>
                <a:lnTo>
                  <a:pt x="3412" y="9464"/>
                </a:lnTo>
                <a:lnTo>
                  <a:pt x="3559" y="9171"/>
                </a:lnTo>
                <a:lnTo>
                  <a:pt x="3706" y="8841"/>
                </a:lnTo>
                <a:lnTo>
                  <a:pt x="3706" y="8804"/>
                </a:lnTo>
                <a:lnTo>
                  <a:pt x="3706" y="8767"/>
                </a:lnTo>
                <a:lnTo>
                  <a:pt x="3926" y="8731"/>
                </a:lnTo>
                <a:lnTo>
                  <a:pt x="4146" y="8657"/>
                </a:lnTo>
                <a:lnTo>
                  <a:pt x="4366" y="8584"/>
                </a:lnTo>
                <a:lnTo>
                  <a:pt x="4586" y="8547"/>
                </a:lnTo>
                <a:close/>
                <a:moveTo>
                  <a:pt x="3265" y="7484"/>
                </a:moveTo>
                <a:lnTo>
                  <a:pt x="3009" y="7557"/>
                </a:lnTo>
                <a:lnTo>
                  <a:pt x="2789" y="7704"/>
                </a:lnTo>
                <a:lnTo>
                  <a:pt x="2568" y="7850"/>
                </a:lnTo>
                <a:lnTo>
                  <a:pt x="2422" y="7997"/>
                </a:lnTo>
                <a:lnTo>
                  <a:pt x="2275" y="8180"/>
                </a:lnTo>
                <a:lnTo>
                  <a:pt x="2165" y="8364"/>
                </a:lnTo>
                <a:lnTo>
                  <a:pt x="2092" y="8584"/>
                </a:lnTo>
                <a:lnTo>
                  <a:pt x="2018" y="8254"/>
                </a:lnTo>
                <a:lnTo>
                  <a:pt x="1945" y="7924"/>
                </a:lnTo>
                <a:lnTo>
                  <a:pt x="1872" y="7850"/>
                </a:lnTo>
                <a:lnTo>
                  <a:pt x="1835" y="7850"/>
                </a:lnTo>
                <a:lnTo>
                  <a:pt x="1761" y="7887"/>
                </a:lnTo>
                <a:lnTo>
                  <a:pt x="1688" y="7997"/>
                </a:lnTo>
                <a:lnTo>
                  <a:pt x="1651" y="8107"/>
                </a:lnTo>
                <a:lnTo>
                  <a:pt x="1615" y="8364"/>
                </a:lnTo>
                <a:lnTo>
                  <a:pt x="1651" y="8657"/>
                </a:lnTo>
                <a:lnTo>
                  <a:pt x="1725" y="8914"/>
                </a:lnTo>
                <a:lnTo>
                  <a:pt x="1872" y="9208"/>
                </a:lnTo>
                <a:lnTo>
                  <a:pt x="2055" y="9428"/>
                </a:lnTo>
                <a:lnTo>
                  <a:pt x="2275" y="9611"/>
                </a:lnTo>
                <a:lnTo>
                  <a:pt x="2495" y="9758"/>
                </a:lnTo>
                <a:lnTo>
                  <a:pt x="2312" y="9831"/>
                </a:lnTo>
                <a:lnTo>
                  <a:pt x="2128" y="9868"/>
                </a:lnTo>
                <a:lnTo>
                  <a:pt x="1688" y="9868"/>
                </a:lnTo>
                <a:lnTo>
                  <a:pt x="1468" y="9905"/>
                </a:lnTo>
                <a:lnTo>
                  <a:pt x="1248" y="9941"/>
                </a:lnTo>
                <a:lnTo>
                  <a:pt x="1065" y="10015"/>
                </a:lnTo>
                <a:lnTo>
                  <a:pt x="881" y="10125"/>
                </a:lnTo>
                <a:lnTo>
                  <a:pt x="588" y="10381"/>
                </a:lnTo>
                <a:lnTo>
                  <a:pt x="441" y="10528"/>
                </a:lnTo>
                <a:lnTo>
                  <a:pt x="331" y="10711"/>
                </a:lnTo>
                <a:lnTo>
                  <a:pt x="221" y="10932"/>
                </a:lnTo>
                <a:lnTo>
                  <a:pt x="147" y="11115"/>
                </a:lnTo>
                <a:lnTo>
                  <a:pt x="37" y="11592"/>
                </a:lnTo>
                <a:lnTo>
                  <a:pt x="1" y="12069"/>
                </a:lnTo>
                <a:lnTo>
                  <a:pt x="1" y="12546"/>
                </a:lnTo>
                <a:lnTo>
                  <a:pt x="74" y="13022"/>
                </a:lnTo>
                <a:lnTo>
                  <a:pt x="147" y="13463"/>
                </a:lnTo>
                <a:lnTo>
                  <a:pt x="258" y="13903"/>
                </a:lnTo>
                <a:lnTo>
                  <a:pt x="404" y="14270"/>
                </a:lnTo>
                <a:lnTo>
                  <a:pt x="588" y="14673"/>
                </a:lnTo>
                <a:lnTo>
                  <a:pt x="844" y="15040"/>
                </a:lnTo>
                <a:lnTo>
                  <a:pt x="1101" y="15333"/>
                </a:lnTo>
                <a:lnTo>
                  <a:pt x="1431" y="15627"/>
                </a:lnTo>
                <a:lnTo>
                  <a:pt x="1761" y="15847"/>
                </a:lnTo>
                <a:lnTo>
                  <a:pt x="2165" y="16030"/>
                </a:lnTo>
                <a:lnTo>
                  <a:pt x="2568" y="16140"/>
                </a:lnTo>
                <a:lnTo>
                  <a:pt x="2789" y="16177"/>
                </a:lnTo>
                <a:lnTo>
                  <a:pt x="3009" y="16177"/>
                </a:lnTo>
                <a:lnTo>
                  <a:pt x="3486" y="16140"/>
                </a:lnTo>
                <a:lnTo>
                  <a:pt x="3926" y="16030"/>
                </a:lnTo>
                <a:lnTo>
                  <a:pt x="4329" y="15884"/>
                </a:lnTo>
                <a:lnTo>
                  <a:pt x="4696" y="15700"/>
                </a:lnTo>
                <a:lnTo>
                  <a:pt x="5100" y="15517"/>
                </a:lnTo>
                <a:lnTo>
                  <a:pt x="5430" y="15297"/>
                </a:lnTo>
                <a:lnTo>
                  <a:pt x="5613" y="15150"/>
                </a:lnTo>
                <a:lnTo>
                  <a:pt x="5723" y="15003"/>
                </a:lnTo>
                <a:lnTo>
                  <a:pt x="6310" y="14490"/>
                </a:lnTo>
                <a:lnTo>
                  <a:pt x="6567" y="14270"/>
                </a:lnTo>
                <a:lnTo>
                  <a:pt x="6714" y="14160"/>
                </a:lnTo>
                <a:lnTo>
                  <a:pt x="6787" y="14013"/>
                </a:lnTo>
                <a:lnTo>
                  <a:pt x="6970" y="13683"/>
                </a:lnTo>
                <a:lnTo>
                  <a:pt x="7117" y="13316"/>
                </a:lnTo>
                <a:lnTo>
                  <a:pt x="7227" y="12949"/>
                </a:lnTo>
                <a:lnTo>
                  <a:pt x="7300" y="12619"/>
                </a:lnTo>
                <a:lnTo>
                  <a:pt x="7374" y="12252"/>
                </a:lnTo>
                <a:lnTo>
                  <a:pt x="7410" y="11885"/>
                </a:lnTo>
                <a:lnTo>
                  <a:pt x="7410" y="11518"/>
                </a:lnTo>
                <a:lnTo>
                  <a:pt x="7374" y="11152"/>
                </a:lnTo>
                <a:lnTo>
                  <a:pt x="7337" y="10785"/>
                </a:lnTo>
                <a:lnTo>
                  <a:pt x="7264" y="10418"/>
                </a:lnTo>
                <a:lnTo>
                  <a:pt x="7154" y="10125"/>
                </a:lnTo>
                <a:lnTo>
                  <a:pt x="7007" y="9794"/>
                </a:lnTo>
                <a:lnTo>
                  <a:pt x="6860" y="9538"/>
                </a:lnTo>
                <a:lnTo>
                  <a:pt x="6677" y="9244"/>
                </a:lnTo>
                <a:lnTo>
                  <a:pt x="6457" y="8987"/>
                </a:lnTo>
                <a:lnTo>
                  <a:pt x="6237" y="8767"/>
                </a:lnTo>
                <a:lnTo>
                  <a:pt x="5980" y="8584"/>
                </a:lnTo>
                <a:lnTo>
                  <a:pt x="5686" y="8401"/>
                </a:lnTo>
                <a:lnTo>
                  <a:pt x="5393" y="8291"/>
                </a:lnTo>
                <a:lnTo>
                  <a:pt x="5100" y="8180"/>
                </a:lnTo>
                <a:lnTo>
                  <a:pt x="4769" y="8144"/>
                </a:lnTo>
                <a:lnTo>
                  <a:pt x="4476" y="8144"/>
                </a:lnTo>
                <a:lnTo>
                  <a:pt x="4219" y="8180"/>
                </a:lnTo>
                <a:lnTo>
                  <a:pt x="3926" y="8291"/>
                </a:lnTo>
                <a:lnTo>
                  <a:pt x="3816" y="8364"/>
                </a:lnTo>
                <a:lnTo>
                  <a:pt x="3706" y="8437"/>
                </a:lnTo>
                <a:lnTo>
                  <a:pt x="3632" y="8547"/>
                </a:lnTo>
                <a:lnTo>
                  <a:pt x="3559" y="8657"/>
                </a:lnTo>
                <a:lnTo>
                  <a:pt x="3559" y="8694"/>
                </a:lnTo>
                <a:lnTo>
                  <a:pt x="3522" y="8731"/>
                </a:lnTo>
                <a:lnTo>
                  <a:pt x="3486" y="8767"/>
                </a:lnTo>
                <a:lnTo>
                  <a:pt x="3192" y="9171"/>
                </a:lnTo>
                <a:lnTo>
                  <a:pt x="3009" y="9354"/>
                </a:lnTo>
                <a:lnTo>
                  <a:pt x="2825" y="9538"/>
                </a:lnTo>
                <a:lnTo>
                  <a:pt x="2789" y="9464"/>
                </a:lnTo>
                <a:lnTo>
                  <a:pt x="2458" y="9171"/>
                </a:lnTo>
                <a:lnTo>
                  <a:pt x="2348" y="9024"/>
                </a:lnTo>
                <a:lnTo>
                  <a:pt x="2202" y="8877"/>
                </a:lnTo>
                <a:lnTo>
                  <a:pt x="2275" y="8877"/>
                </a:lnTo>
                <a:lnTo>
                  <a:pt x="2312" y="8841"/>
                </a:lnTo>
                <a:lnTo>
                  <a:pt x="2532" y="8841"/>
                </a:lnTo>
                <a:lnTo>
                  <a:pt x="2715" y="8804"/>
                </a:lnTo>
                <a:lnTo>
                  <a:pt x="2899" y="8731"/>
                </a:lnTo>
                <a:lnTo>
                  <a:pt x="3045" y="8621"/>
                </a:lnTo>
                <a:lnTo>
                  <a:pt x="3265" y="8474"/>
                </a:lnTo>
                <a:lnTo>
                  <a:pt x="3486" y="8254"/>
                </a:lnTo>
                <a:lnTo>
                  <a:pt x="3669" y="8034"/>
                </a:lnTo>
                <a:lnTo>
                  <a:pt x="3816" y="7814"/>
                </a:lnTo>
                <a:lnTo>
                  <a:pt x="3852" y="7740"/>
                </a:lnTo>
                <a:lnTo>
                  <a:pt x="3852" y="7667"/>
                </a:lnTo>
                <a:lnTo>
                  <a:pt x="3779" y="7557"/>
                </a:lnTo>
                <a:lnTo>
                  <a:pt x="3669" y="7484"/>
                </a:lnTo>
                <a:lnTo>
                  <a:pt x="3596" y="7484"/>
                </a:lnTo>
                <a:lnTo>
                  <a:pt x="3522" y="7520"/>
                </a:lnTo>
                <a:lnTo>
                  <a:pt x="3412" y="7484"/>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23" name="Shape 223"/>
          <p:cNvSpPr/>
          <p:nvPr/>
        </p:nvSpPr>
        <p:spPr>
          <a:xfrm>
            <a:off x="1261281" y="5390448"/>
            <a:ext cx="552209" cy="677016"/>
          </a:xfrm>
          <a:custGeom>
            <a:avLst/>
            <a:gdLst/>
            <a:ahLst/>
            <a:cxnLst/>
            <a:rect l="0" t="0" r="0" b="0"/>
            <a:pathLst>
              <a:path w="14601" h="17901" extrusionOk="0">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24" name="Shape 224"/>
          <p:cNvSpPr/>
          <p:nvPr/>
        </p:nvSpPr>
        <p:spPr>
          <a:xfrm>
            <a:off x="3017347" y="5509371"/>
            <a:ext cx="609091" cy="567451"/>
          </a:xfrm>
          <a:custGeom>
            <a:avLst/>
            <a:gdLst/>
            <a:ahLst/>
            <a:cxnLst/>
            <a:rect l="0" t="0" r="0" b="0"/>
            <a:pathLst>
              <a:path w="16105" h="15004" extrusionOk="0">
                <a:moveTo>
                  <a:pt x="13170" y="587"/>
                </a:moveTo>
                <a:lnTo>
                  <a:pt x="13206" y="624"/>
                </a:lnTo>
                <a:lnTo>
                  <a:pt x="13280" y="661"/>
                </a:lnTo>
                <a:lnTo>
                  <a:pt x="13353" y="697"/>
                </a:lnTo>
                <a:lnTo>
                  <a:pt x="13610" y="771"/>
                </a:lnTo>
                <a:lnTo>
                  <a:pt x="13830" y="844"/>
                </a:lnTo>
                <a:lnTo>
                  <a:pt x="14013" y="954"/>
                </a:lnTo>
                <a:lnTo>
                  <a:pt x="14160" y="1174"/>
                </a:lnTo>
                <a:lnTo>
                  <a:pt x="14307" y="1394"/>
                </a:lnTo>
                <a:lnTo>
                  <a:pt x="14343" y="1651"/>
                </a:lnTo>
                <a:lnTo>
                  <a:pt x="14307" y="1908"/>
                </a:lnTo>
                <a:lnTo>
                  <a:pt x="14233" y="2128"/>
                </a:lnTo>
                <a:lnTo>
                  <a:pt x="14087" y="2348"/>
                </a:lnTo>
                <a:lnTo>
                  <a:pt x="13903" y="2531"/>
                </a:lnTo>
                <a:lnTo>
                  <a:pt x="13683" y="2678"/>
                </a:lnTo>
                <a:lnTo>
                  <a:pt x="13463" y="2788"/>
                </a:lnTo>
                <a:lnTo>
                  <a:pt x="13170" y="2825"/>
                </a:lnTo>
                <a:lnTo>
                  <a:pt x="12840" y="2788"/>
                </a:lnTo>
                <a:lnTo>
                  <a:pt x="12656" y="2751"/>
                </a:lnTo>
                <a:lnTo>
                  <a:pt x="12546" y="2715"/>
                </a:lnTo>
                <a:lnTo>
                  <a:pt x="12436" y="2641"/>
                </a:lnTo>
                <a:lnTo>
                  <a:pt x="12363" y="2495"/>
                </a:lnTo>
                <a:lnTo>
                  <a:pt x="12289" y="2495"/>
                </a:lnTo>
                <a:lnTo>
                  <a:pt x="12253" y="2275"/>
                </a:lnTo>
                <a:lnTo>
                  <a:pt x="12253" y="2054"/>
                </a:lnTo>
                <a:lnTo>
                  <a:pt x="12253" y="1871"/>
                </a:lnTo>
                <a:lnTo>
                  <a:pt x="12289" y="1724"/>
                </a:lnTo>
                <a:lnTo>
                  <a:pt x="12399" y="1394"/>
                </a:lnTo>
                <a:lnTo>
                  <a:pt x="12583" y="1064"/>
                </a:lnTo>
                <a:lnTo>
                  <a:pt x="12840" y="807"/>
                </a:lnTo>
                <a:lnTo>
                  <a:pt x="12986" y="697"/>
                </a:lnTo>
                <a:lnTo>
                  <a:pt x="13170" y="587"/>
                </a:lnTo>
                <a:close/>
                <a:moveTo>
                  <a:pt x="9061" y="3338"/>
                </a:moveTo>
                <a:lnTo>
                  <a:pt x="9245" y="3412"/>
                </a:lnTo>
                <a:lnTo>
                  <a:pt x="9245" y="3448"/>
                </a:lnTo>
                <a:lnTo>
                  <a:pt x="9171" y="3632"/>
                </a:lnTo>
                <a:lnTo>
                  <a:pt x="9171" y="3668"/>
                </a:lnTo>
                <a:lnTo>
                  <a:pt x="9135" y="3632"/>
                </a:lnTo>
                <a:lnTo>
                  <a:pt x="9061" y="3522"/>
                </a:lnTo>
                <a:lnTo>
                  <a:pt x="8988" y="3448"/>
                </a:lnTo>
                <a:lnTo>
                  <a:pt x="8988" y="3412"/>
                </a:lnTo>
                <a:lnTo>
                  <a:pt x="8988" y="3375"/>
                </a:lnTo>
                <a:lnTo>
                  <a:pt x="9061" y="3338"/>
                </a:lnTo>
                <a:close/>
                <a:moveTo>
                  <a:pt x="14123" y="440"/>
                </a:moveTo>
                <a:lnTo>
                  <a:pt x="14233" y="477"/>
                </a:lnTo>
                <a:lnTo>
                  <a:pt x="14307" y="587"/>
                </a:lnTo>
                <a:lnTo>
                  <a:pt x="14417" y="661"/>
                </a:lnTo>
                <a:lnTo>
                  <a:pt x="14454" y="807"/>
                </a:lnTo>
                <a:lnTo>
                  <a:pt x="14527" y="807"/>
                </a:lnTo>
                <a:lnTo>
                  <a:pt x="14490" y="624"/>
                </a:lnTo>
                <a:lnTo>
                  <a:pt x="14454" y="477"/>
                </a:lnTo>
                <a:lnTo>
                  <a:pt x="14600" y="551"/>
                </a:lnTo>
                <a:lnTo>
                  <a:pt x="14784" y="624"/>
                </a:lnTo>
                <a:lnTo>
                  <a:pt x="14967" y="771"/>
                </a:lnTo>
                <a:lnTo>
                  <a:pt x="15114" y="881"/>
                </a:lnTo>
                <a:lnTo>
                  <a:pt x="15224" y="1064"/>
                </a:lnTo>
                <a:lnTo>
                  <a:pt x="15334" y="1211"/>
                </a:lnTo>
                <a:lnTo>
                  <a:pt x="15444" y="1578"/>
                </a:lnTo>
                <a:lnTo>
                  <a:pt x="15554" y="1944"/>
                </a:lnTo>
                <a:lnTo>
                  <a:pt x="15627" y="2385"/>
                </a:lnTo>
                <a:lnTo>
                  <a:pt x="15664" y="2568"/>
                </a:lnTo>
                <a:lnTo>
                  <a:pt x="15627" y="2788"/>
                </a:lnTo>
                <a:lnTo>
                  <a:pt x="15591" y="2972"/>
                </a:lnTo>
                <a:lnTo>
                  <a:pt x="15481" y="3118"/>
                </a:lnTo>
                <a:lnTo>
                  <a:pt x="15187" y="3412"/>
                </a:lnTo>
                <a:lnTo>
                  <a:pt x="14930" y="3595"/>
                </a:lnTo>
                <a:lnTo>
                  <a:pt x="14600" y="3705"/>
                </a:lnTo>
                <a:lnTo>
                  <a:pt x="14270" y="3779"/>
                </a:lnTo>
                <a:lnTo>
                  <a:pt x="13940" y="3815"/>
                </a:lnTo>
                <a:lnTo>
                  <a:pt x="13720" y="3779"/>
                </a:lnTo>
                <a:lnTo>
                  <a:pt x="13500" y="3742"/>
                </a:lnTo>
                <a:lnTo>
                  <a:pt x="13316" y="3668"/>
                </a:lnTo>
                <a:lnTo>
                  <a:pt x="13133" y="3595"/>
                </a:lnTo>
                <a:lnTo>
                  <a:pt x="12950" y="3485"/>
                </a:lnTo>
                <a:lnTo>
                  <a:pt x="12803" y="3338"/>
                </a:lnTo>
                <a:lnTo>
                  <a:pt x="12656" y="3192"/>
                </a:lnTo>
                <a:lnTo>
                  <a:pt x="12546" y="3045"/>
                </a:lnTo>
                <a:lnTo>
                  <a:pt x="12840" y="3118"/>
                </a:lnTo>
                <a:lnTo>
                  <a:pt x="13133" y="3155"/>
                </a:lnTo>
                <a:lnTo>
                  <a:pt x="13426" y="3118"/>
                </a:lnTo>
                <a:lnTo>
                  <a:pt x="13720" y="3045"/>
                </a:lnTo>
                <a:lnTo>
                  <a:pt x="13977" y="2935"/>
                </a:lnTo>
                <a:lnTo>
                  <a:pt x="14233" y="2751"/>
                </a:lnTo>
                <a:lnTo>
                  <a:pt x="14417" y="2495"/>
                </a:lnTo>
                <a:lnTo>
                  <a:pt x="14600" y="2238"/>
                </a:lnTo>
                <a:lnTo>
                  <a:pt x="14674" y="1981"/>
                </a:lnTo>
                <a:lnTo>
                  <a:pt x="14710" y="1724"/>
                </a:lnTo>
                <a:lnTo>
                  <a:pt x="14674" y="1468"/>
                </a:lnTo>
                <a:lnTo>
                  <a:pt x="14600" y="1211"/>
                </a:lnTo>
                <a:lnTo>
                  <a:pt x="14490" y="991"/>
                </a:lnTo>
                <a:lnTo>
                  <a:pt x="14343" y="771"/>
                </a:lnTo>
                <a:lnTo>
                  <a:pt x="14160" y="587"/>
                </a:lnTo>
                <a:lnTo>
                  <a:pt x="13940" y="440"/>
                </a:lnTo>
                <a:close/>
                <a:moveTo>
                  <a:pt x="13757" y="0"/>
                </a:moveTo>
                <a:lnTo>
                  <a:pt x="13610" y="74"/>
                </a:lnTo>
                <a:lnTo>
                  <a:pt x="13353" y="110"/>
                </a:lnTo>
                <a:lnTo>
                  <a:pt x="13133" y="147"/>
                </a:lnTo>
                <a:lnTo>
                  <a:pt x="12913" y="257"/>
                </a:lnTo>
                <a:lnTo>
                  <a:pt x="12729" y="404"/>
                </a:lnTo>
                <a:lnTo>
                  <a:pt x="12509" y="551"/>
                </a:lnTo>
                <a:lnTo>
                  <a:pt x="12363" y="734"/>
                </a:lnTo>
                <a:lnTo>
                  <a:pt x="12216" y="917"/>
                </a:lnTo>
                <a:lnTo>
                  <a:pt x="12069" y="1137"/>
                </a:lnTo>
                <a:lnTo>
                  <a:pt x="11996" y="1321"/>
                </a:lnTo>
                <a:lnTo>
                  <a:pt x="11922" y="1578"/>
                </a:lnTo>
                <a:lnTo>
                  <a:pt x="11849" y="1798"/>
                </a:lnTo>
                <a:lnTo>
                  <a:pt x="11849" y="2054"/>
                </a:lnTo>
                <a:lnTo>
                  <a:pt x="11849" y="2275"/>
                </a:lnTo>
                <a:lnTo>
                  <a:pt x="11886" y="2531"/>
                </a:lnTo>
                <a:lnTo>
                  <a:pt x="11959" y="2751"/>
                </a:lnTo>
                <a:lnTo>
                  <a:pt x="12033" y="2972"/>
                </a:lnTo>
                <a:lnTo>
                  <a:pt x="12143" y="3192"/>
                </a:lnTo>
                <a:lnTo>
                  <a:pt x="12253" y="3375"/>
                </a:lnTo>
                <a:lnTo>
                  <a:pt x="12399" y="3558"/>
                </a:lnTo>
                <a:lnTo>
                  <a:pt x="12583" y="3705"/>
                </a:lnTo>
                <a:lnTo>
                  <a:pt x="12766" y="3852"/>
                </a:lnTo>
                <a:lnTo>
                  <a:pt x="12986" y="3999"/>
                </a:lnTo>
                <a:lnTo>
                  <a:pt x="13206" y="4072"/>
                </a:lnTo>
                <a:lnTo>
                  <a:pt x="13426" y="4145"/>
                </a:lnTo>
                <a:lnTo>
                  <a:pt x="13683" y="4219"/>
                </a:lnTo>
                <a:lnTo>
                  <a:pt x="14123" y="4219"/>
                </a:lnTo>
                <a:lnTo>
                  <a:pt x="14564" y="4145"/>
                </a:lnTo>
                <a:lnTo>
                  <a:pt x="15004" y="3999"/>
                </a:lnTo>
                <a:lnTo>
                  <a:pt x="15371" y="3779"/>
                </a:lnTo>
                <a:lnTo>
                  <a:pt x="15591" y="3632"/>
                </a:lnTo>
                <a:lnTo>
                  <a:pt x="15737" y="3448"/>
                </a:lnTo>
                <a:lnTo>
                  <a:pt x="15884" y="3265"/>
                </a:lnTo>
                <a:lnTo>
                  <a:pt x="15994" y="3045"/>
                </a:lnTo>
                <a:lnTo>
                  <a:pt x="16067" y="2788"/>
                </a:lnTo>
                <a:lnTo>
                  <a:pt x="16104" y="2495"/>
                </a:lnTo>
                <a:lnTo>
                  <a:pt x="16067" y="2238"/>
                </a:lnTo>
                <a:lnTo>
                  <a:pt x="15994" y="1981"/>
                </a:lnTo>
                <a:lnTo>
                  <a:pt x="15884" y="1431"/>
                </a:lnTo>
                <a:lnTo>
                  <a:pt x="15774" y="1174"/>
                </a:lnTo>
                <a:lnTo>
                  <a:pt x="15664" y="954"/>
                </a:lnTo>
                <a:lnTo>
                  <a:pt x="15517" y="734"/>
                </a:lnTo>
                <a:lnTo>
                  <a:pt x="15371" y="551"/>
                </a:lnTo>
                <a:lnTo>
                  <a:pt x="15150" y="367"/>
                </a:lnTo>
                <a:lnTo>
                  <a:pt x="14930" y="220"/>
                </a:lnTo>
                <a:lnTo>
                  <a:pt x="14637" y="74"/>
                </a:lnTo>
                <a:lnTo>
                  <a:pt x="14270" y="0"/>
                </a:lnTo>
                <a:close/>
                <a:moveTo>
                  <a:pt x="11115" y="4549"/>
                </a:moveTo>
                <a:lnTo>
                  <a:pt x="11446" y="4842"/>
                </a:lnTo>
                <a:lnTo>
                  <a:pt x="11299" y="4952"/>
                </a:lnTo>
                <a:lnTo>
                  <a:pt x="11115" y="4916"/>
                </a:lnTo>
                <a:lnTo>
                  <a:pt x="10932" y="4916"/>
                </a:lnTo>
                <a:lnTo>
                  <a:pt x="10639" y="4952"/>
                </a:lnTo>
                <a:lnTo>
                  <a:pt x="10859" y="4732"/>
                </a:lnTo>
                <a:lnTo>
                  <a:pt x="11115" y="4549"/>
                </a:lnTo>
                <a:close/>
                <a:moveTo>
                  <a:pt x="6860" y="3632"/>
                </a:moveTo>
                <a:lnTo>
                  <a:pt x="7007" y="3668"/>
                </a:lnTo>
                <a:lnTo>
                  <a:pt x="7044" y="3705"/>
                </a:lnTo>
                <a:lnTo>
                  <a:pt x="7044" y="3742"/>
                </a:lnTo>
                <a:lnTo>
                  <a:pt x="7044" y="3779"/>
                </a:lnTo>
                <a:lnTo>
                  <a:pt x="7080" y="3852"/>
                </a:lnTo>
                <a:lnTo>
                  <a:pt x="7191" y="3889"/>
                </a:lnTo>
                <a:lnTo>
                  <a:pt x="7374" y="3889"/>
                </a:lnTo>
                <a:lnTo>
                  <a:pt x="7411" y="3925"/>
                </a:lnTo>
                <a:lnTo>
                  <a:pt x="7447" y="4035"/>
                </a:lnTo>
                <a:lnTo>
                  <a:pt x="7484" y="4145"/>
                </a:lnTo>
                <a:lnTo>
                  <a:pt x="7484" y="4255"/>
                </a:lnTo>
                <a:lnTo>
                  <a:pt x="7447" y="4512"/>
                </a:lnTo>
                <a:lnTo>
                  <a:pt x="7374" y="4769"/>
                </a:lnTo>
                <a:lnTo>
                  <a:pt x="7227" y="5026"/>
                </a:lnTo>
                <a:lnTo>
                  <a:pt x="7154" y="5136"/>
                </a:lnTo>
                <a:lnTo>
                  <a:pt x="7044" y="5209"/>
                </a:lnTo>
                <a:lnTo>
                  <a:pt x="6934" y="5246"/>
                </a:lnTo>
                <a:lnTo>
                  <a:pt x="6787" y="5246"/>
                </a:lnTo>
                <a:lnTo>
                  <a:pt x="6787" y="4989"/>
                </a:lnTo>
                <a:lnTo>
                  <a:pt x="6750" y="4769"/>
                </a:lnTo>
                <a:lnTo>
                  <a:pt x="6640" y="4549"/>
                </a:lnTo>
                <a:lnTo>
                  <a:pt x="6494" y="4329"/>
                </a:lnTo>
                <a:lnTo>
                  <a:pt x="6310" y="4145"/>
                </a:lnTo>
                <a:lnTo>
                  <a:pt x="6090" y="4035"/>
                </a:lnTo>
                <a:lnTo>
                  <a:pt x="6090" y="3925"/>
                </a:lnTo>
                <a:lnTo>
                  <a:pt x="6163" y="3852"/>
                </a:lnTo>
                <a:lnTo>
                  <a:pt x="6237" y="3779"/>
                </a:lnTo>
                <a:lnTo>
                  <a:pt x="6347" y="3742"/>
                </a:lnTo>
                <a:lnTo>
                  <a:pt x="6567" y="3705"/>
                </a:lnTo>
                <a:lnTo>
                  <a:pt x="6860" y="3632"/>
                </a:lnTo>
                <a:close/>
                <a:moveTo>
                  <a:pt x="6530" y="3192"/>
                </a:moveTo>
                <a:lnTo>
                  <a:pt x="6494" y="3228"/>
                </a:lnTo>
                <a:lnTo>
                  <a:pt x="6457" y="3302"/>
                </a:lnTo>
                <a:lnTo>
                  <a:pt x="6457" y="3338"/>
                </a:lnTo>
                <a:lnTo>
                  <a:pt x="6457" y="3412"/>
                </a:lnTo>
                <a:lnTo>
                  <a:pt x="6200" y="3485"/>
                </a:lnTo>
                <a:lnTo>
                  <a:pt x="5980" y="3558"/>
                </a:lnTo>
                <a:lnTo>
                  <a:pt x="5797" y="3742"/>
                </a:lnTo>
                <a:lnTo>
                  <a:pt x="5760" y="3815"/>
                </a:lnTo>
                <a:lnTo>
                  <a:pt x="5687" y="3925"/>
                </a:lnTo>
                <a:lnTo>
                  <a:pt x="5687" y="4035"/>
                </a:lnTo>
                <a:lnTo>
                  <a:pt x="5687" y="4072"/>
                </a:lnTo>
                <a:lnTo>
                  <a:pt x="5797" y="4219"/>
                </a:lnTo>
                <a:lnTo>
                  <a:pt x="5907" y="4292"/>
                </a:lnTo>
                <a:lnTo>
                  <a:pt x="6053" y="4365"/>
                </a:lnTo>
                <a:lnTo>
                  <a:pt x="6163" y="4439"/>
                </a:lnTo>
                <a:lnTo>
                  <a:pt x="6274" y="4512"/>
                </a:lnTo>
                <a:lnTo>
                  <a:pt x="6347" y="4622"/>
                </a:lnTo>
                <a:lnTo>
                  <a:pt x="6420" y="4769"/>
                </a:lnTo>
                <a:lnTo>
                  <a:pt x="6494" y="5026"/>
                </a:lnTo>
                <a:lnTo>
                  <a:pt x="6457" y="5282"/>
                </a:lnTo>
                <a:lnTo>
                  <a:pt x="6494" y="5392"/>
                </a:lnTo>
                <a:lnTo>
                  <a:pt x="6530" y="5466"/>
                </a:lnTo>
                <a:lnTo>
                  <a:pt x="6750" y="5539"/>
                </a:lnTo>
                <a:lnTo>
                  <a:pt x="6934" y="5539"/>
                </a:lnTo>
                <a:lnTo>
                  <a:pt x="7117" y="5503"/>
                </a:lnTo>
                <a:lnTo>
                  <a:pt x="7264" y="5429"/>
                </a:lnTo>
                <a:lnTo>
                  <a:pt x="7411" y="5282"/>
                </a:lnTo>
                <a:lnTo>
                  <a:pt x="7521" y="5136"/>
                </a:lnTo>
                <a:lnTo>
                  <a:pt x="7631" y="4952"/>
                </a:lnTo>
                <a:lnTo>
                  <a:pt x="7704" y="4769"/>
                </a:lnTo>
                <a:lnTo>
                  <a:pt x="7741" y="4585"/>
                </a:lnTo>
                <a:lnTo>
                  <a:pt x="7777" y="4365"/>
                </a:lnTo>
                <a:lnTo>
                  <a:pt x="7777" y="4145"/>
                </a:lnTo>
                <a:lnTo>
                  <a:pt x="7777" y="3925"/>
                </a:lnTo>
                <a:lnTo>
                  <a:pt x="7704" y="3779"/>
                </a:lnTo>
                <a:lnTo>
                  <a:pt x="7631" y="3668"/>
                </a:lnTo>
                <a:lnTo>
                  <a:pt x="7484" y="3595"/>
                </a:lnTo>
                <a:lnTo>
                  <a:pt x="7337" y="3595"/>
                </a:lnTo>
                <a:lnTo>
                  <a:pt x="7301" y="3485"/>
                </a:lnTo>
                <a:lnTo>
                  <a:pt x="7227" y="3448"/>
                </a:lnTo>
                <a:lnTo>
                  <a:pt x="7044" y="3375"/>
                </a:lnTo>
                <a:lnTo>
                  <a:pt x="6824" y="3302"/>
                </a:lnTo>
                <a:lnTo>
                  <a:pt x="6677" y="3228"/>
                </a:lnTo>
                <a:lnTo>
                  <a:pt x="6567" y="3192"/>
                </a:lnTo>
                <a:close/>
                <a:moveTo>
                  <a:pt x="11739" y="5136"/>
                </a:moveTo>
                <a:lnTo>
                  <a:pt x="12179" y="5686"/>
                </a:lnTo>
                <a:lnTo>
                  <a:pt x="11776" y="5796"/>
                </a:lnTo>
                <a:lnTo>
                  <a:pt x="11409" y="6016"/>
                </a:lnTo>
                <a:lnTo>
                  <a:pt x="11042" y="6236"/>
                </a:lnTo>
                <a:lnTo>
                  <a:pt x="10895" y="6383"/>
                </a:lnTo>
                <a:lnTo>
                  <a:pt x="10785" y="6566"/>
                </a:lnTo>
                <a:lnTo>
                  <a:pt x="10749" y="6640"/>
                </a:lnTo>
                <a:lnTo>
                  <a:pt x="10785" y="6676"/>
                </a:lnTo>
                <a:lnTo>
                  <a:pt x="10859" y="6713"/>
                </a:lnTo>
                <a:lnTo>
                  <a:pt x="10932" y="6713"/>
                </a:lnTo>
                <a:lnTo>
                  <a:pt x="11262" y="6493"/>
                </a:lnTo>
                <a:lnTo>
                  <a:pt x="11556" y="6310"/>
                </a:lnTo>
                <a:lnTo>
                  <a:pt x="11849" y="6199"/>
                </a:lnTo>
                <a:lnTo>
                  <a:pt x="12143" y="6089"/>
                </a:lnTo>
                <a:lnTo>
                  <a:pt x="12253" y="6053"/>
                </a:lnTo>
                <a:lnTo>
                  <a:pt x="12363" y="6016"/>
                </a:lnTo>
                <a:lnTo>
                  <a:pt x="12399" y="5979"/>
                </a:lnTo>
                <a:lnTo>
                  <a:pt x="12619" y="6456"/>
                </a:lnTo>
                <a:lnTo>
                  <a:pt x="12840" y="6896"/>
                </a:lnTo>
                <a:lnTo>
                  <a:pt x="12803" y="6933"/>
                </a:lnTo>
                <a:lnTo>
                  <a:pt x="12326" y="7043"/>
                </a:lnTo>
                <a:lnTo>
                  <a:pt x="11812" y="7117"/>
                </a:lnTo>
                <a:lnTo>
                  <a:pt x="11299" y="7117"/>
                </a:lnTo>
                <a:lnTo>
                  <a:pt x="10749" y="7080"/>
                </a:lnTo>
                <a:lnTo>
                  <a:pt x="10675" y="7117"/>
                </a:lnTo>
                <a:lnTo>
                  <a:pt x="10639" y="7153"/>
                </a:lnTo>
                <a:lnTo>
                  <a:pt x="10639" y="7227"/>
                </a:lnTo>
                <a:lnTo>
                  <a:pt x="10712" y="7300"/>
                </a:lnTo>
                <a:lnTo>
                  <a:pt x="10932" y="7373"/>
                </a:lnTo>
                <a:lnTo>
                  <a:pt x="11189" y="7447"/>
                </a:lnTo>
                <a:lnTo>
                  <a:pt x="11702" y="7483"/>
                </a:lnTo>
                <a:lnTo>
                  <a:pt x="11959" y="7483"/>
                </a:lnTo>
                <a:lnTo>
                  <a:pt x="12216" y="7447"/>
                </a:lnTo>
                <a:lnTo>
                  <a:pt x="12583" y="7373"/>
                </a:lnTo>
                <a:lnTo>
                  <a:pt x="12693" y="7373"/>
                </a:lnTo>
                <a:lnTo>
                  <a:pt x="12766" y="7337"/>
                </a:lnTo>
                <a:lnTo>
                  <a:pt x="12803" y="7410"/>
                </a:lnTo>
                <a:lnTo>
                  <a:pt x="12840" y="7447"/>
                </a:lnTo>
                <a:lnTo>
                  <a:pt x="12876" y="7483"/>
                </a:lnTo>
                <a:lnTo>
                  <a:pt x="12986" y="7520"/>
                </a:lnTo>
                <a:lnTo>
                  <a:pt x="13023" y="7777"/>
                </a:lnTo>
                <a:lnTo>
                  <a:pt x="13060" y="8070"/>
                </a:lnTo>
                <a:lnTo>
                  <a:pt x="12986" y="8107"/>
                </a:lnTo>
                <a:lnTo>
                  <a:pt x="12693" y="7997"/>
                </a:lnTo>
                <a:lnTo>
                  <a:pt x="12473" y="7887"/>
                </a:lnTo>
                <a:lnTo>
                  <a:pt x="12253" y="7777"/>
                </a:lnTo>
                <a:lnTo>
                  <a:pt x="11886" y="7777"/>
                </a:lnTo>
                <a:lnTo>
                  <a:pt x="11776" y="7813"/>
                </a:lnTo>
                <a:lnTo>
                  <a:pt x="11226" y="7777"/>
                </a:lnTo>
                <a:lnTo>
                  <a:pt x="10895" y="7740"/>
                </a:lnTo>
                <a:lnTo>
                  <a:pt x="10749" y="7740"/>
                </a:lnTo>
                <a:lnTo>
                  <a:pt x="10675" y="7703"/>
                </a:lnTo>
                <a:lnTo>
                  <a:pt x="10565" y="7483"/>
                </a:lnTo>
                <a:lnTo>
                  <a:pt x="10529" y="7483"/>
                </a:lnTo>
                <a:lnTo>
                  <a:pt x="10529" y="7520"/>
                </a:lnTo>
                <a:lnTo>
                  <a:pt x="10529" y="7887"/>
                </a:lnTo>
                <a:lnTo>
                  <a:pt x="10529" y="7960"/>
                </a:lnTo>
                <a:lnTo>
                  <a:pt x="10602" y="7997"/>
                </a:lnTo>
                <a:lnTo>
                  <a:pt x="11042" y="8107"/>
                </a:lnTo>
                <a:lnTo>
                  <a:pt x="11482" y="8144"/>
                </a:lnTo>
                <a:lnTo>
                  <a:pt x="11482" y="8327"/>
                </a:lnTo>
                <a:lnTo>
                  <a:pt x="11519" y="8474"/>
                </a:lnTo>
                <a:lnTo>
                  <a:pt x="11592" y="8547"/>
                </a:lnTo>
                <a:lnTo>
                  <a:pt x="11629" y="8584"/>
                </a:lnTo>
                <a:lnTo>
                  <a:pt x="11776" y="8657"/>
                </a:lnTo>
                <a:lnTo>
                  <a:pt x="11959" y="8767"/>
                </a:lnTo>
                <a:lnTo>
                  <a:pt x="11409" y="8657"/>
                </a:lnTo>
                <a:lnTo>
                  <a:pt x="10969" y="8474"/>
                </a:lnTo>
                <a:lnTo>
                  <a:pt x="10712" y="8437"/>
                </a:lnTo>
                <a:lnTo>
                  <a:pt x="10455" y="8400"/>
                </a:lnTo>
                <a:lnTo>
                  <a:pt x="10198" y="8217"/>
                </a:lnTo>
                <a:lnTo>
                  <a:pt x="10052" y="8180"/>
                </a:lnTo>
                <a:lnTo>
                  <a:pt x="9942" y="8144"/>
                </a:lnTo>
                <a:lnTo>
                  <a:pt x="9722" y="8180"/>
                </a:lnTo>
                <a:lnTo>
                  <a:pt x="9575" y="8254"/>
                </a:lnTo>
                <a:lnTo>
                  <a:pt x="9465" y="8364"/>
                </a:lnTo>
                <a:lnTo>
                  <a:pt x="9355" y="8510"/>
                </a:lnTo>
                <a:lnTo>
                  <a:pt x="9245" y="8584"/>
                </a:lnTo>
                <a:lnTo>
                  <a:pt x="9098" y="8620"/>
                </a:lnTo>
                <a:lnTo>
                  <a:pt x="8841" y="8584"/>
                </a:lnTo>
                <a:lnTo>
                  <a:pt x="8621" y="8620"/>
                </a:lnTo>
                <a:lnTo>
                  <a:pt x="8401" y="8694"/>
                </a:lnTo>
                <a:lnTo>
                  <a:pt x="8181" y="8804"/>
                </a:lnTo>
                <a:lnTo>
                  <a:pt x="7924" y="8804"/>
                </a:lnTo>
                <a:lnTo>
                  <a:pt x="7851" y="8767"/>
                </a:lnTo>
                <a:lnTo>
                  <a:pt x="7814" y="8730"/>
                </a:lnTo>
                <a:lnTo>
                  <a:pt x="7814" y="8694"/>
                </a:lnTo>
                <a:lnTo>
                  <a:pt x="7887" y="8620"/>
                </a:lnTo>
                <a:lnTo>
                  <a:pt x="7998" y="8510"/>
                </a:lnTo>
                <a:lnTo>
                  <a:pt x="8144" y="8437"/>
                </a:lnTo>
                <a:lnTo>
                  <a:pt x="8401" y="8327"/>
                </a:lnTo>
                <a:lnTo>
                  <a:pt x="8731" y="8180"/>
                </a:lnTo>
                <a:lnTo>
                  <a:pt x="8915" y="8070"/>
                </a:lnTo>
                <a:lnTo>
                  <a:pt x="9025" y="7924"/>
                </a:lnTo>
                <a:lnTo>
                  <a:pt x="9135" y="7777"/>
                </a:lnTo>
                <a:lnTo>
                  <a:pt x="9208" y="7630"/>
                </a:lnTo>
                <a:lnTo>
                  <a:pt x="9208" y="7447"/>
                </a:lnTo>
                <a:lnTo>
                  <a:pt x="9171" y="7227"/>
                </a:lnTo>
                <a:lnTo>
                  <a:pt x="9098" y="7117"/>
                </a:lnTo>
                <a:lnTo>
                  <a:pt x="8988" y="7006"/>
                </a:lnTo>
                <a:lnTo>
                  <a:pt x="8841" y="6896"/>
                </a:lnTo>
                <a:lnTo>
                  <a:pt x="8694" y="6860"/>
                </a:lnTo>
                <a:lnTo>
                  <a:pt x="8548" y="6823"/>
                </a:lnTo>
                <a:lnTo>
                  <a:pt x="8401" y="6823"/>
                </a:lnTo>
                <a:lnTo>
                  <a:pt x="8254" y="6860"/>
                </a:lnTo>
                <a:lnTo>
                  <a:pt x="8108" y="6933"/>
                </a:lnTo>
                <a:lnTo>
                  <a:pt x="7924" y="7117"/>
                </a:lnTo>
                <a:lnTo>
                  <a:pt x="7924" y="7117"/>
                </a:lnTo>
                <a:lnTo>
                  <a:pt x="7998" y="6970"/>
                </a:lnTo>
                <a:lnTo>
                  <a:pt x="8108" y="6860"/>
                </a:lnTo>
                <a:lnTo>
                  <a:pt x="8291" y="6603"/>
                </a:lnTo>
                <a:lnTo>
                  <a:pt x="8511" y="6383"/>
                </a:lnTo>
                <a:lnTo>
                  <a:pt x="8768" y="6126"/>
                </a:lnTo>
                <a:lnTo>
                  <a:pt x="8951" y="5943"/>
                </a:lnTo>
                <a:lnTo>
                  <a:pt x="9135" y="5796"/>
                </a:lnTo>
                <a:lnTo>
                  <a:pt x="9171" y="5796"/>
                </a:lnTo>
                <a:lnTo>
                  <a:pt x="9391" y="5759"/>
                </a:lnTo>
                <a:lnTo>
                  <a:pt x="9612" y="5686"/>
                </a:lnTo>
                <a:lnTo>
                  <a:pt x="10052" y="5539"/>
                </a:lnTo>
                <a:lnTo>
                  <a:pt x="10455" y="5356"/>
                </a:lnTo>
                <a:lnTo>
                  <a:pt x="10639" y="5282"/>
                </a:lnTo>
                <a:lnTo>
                  <a:pt x="10895" y="5246"/>
                </a:lnTo>
                <a:lnTo>
                  <a:pt x="10895" y="5246"/>
                </a:lnTo>
                <a:lnTo>
                  <a:pt x="10602" y="5503"/>
                </a:lnTo>
                <a:lnTo>
                  <a:pt x="10492" y="5649"/>
                </a:lnTo>
                <a:lnTo>
                  <a:pt x="10419" y="5833"/>
                </a:lnTo>
                <a:lnTo>
                  <a:pt x="10455" y="5869"/>
                </a:lnTo>
                <a:lnTo>
                  <a:pt x="10639" y="5796"/>
                </a:lnTo>
                <a:lnTo>
                  <a:pt x="10822" y="5723"/>
                </a:lnTo>
                <a:lnTo>
                  <a:pt x="11152" y="5503"/>
                </a:lnTo>
                <a:lnTo>
                  <a:pt x="11739" y="5136"/>
                </a:lnTo>
                <a:close/>
                <a:moveTo>
                  <a:pt x="11996" y="8254"/>
                </a:moveTo>
                <a:lnTo>
                  <a:pt x="12546" y="8400"/>
                </a:lnTo>
                <a:lnTo>
                  <a:pt x="12729" y="8584"/>
                </a:lnTo>
                <a:lnTo>
                  <a:pt x="12803" y="8620"/>
                </a:lnTo>
                <a:lnTo>
                  <a:pt x="12876" y="8657"/>
                </a:lnTo>
                <a:lnTo>
                  <a:pt x="12950" y="8620"/>
                </a:lnTo>
                <a:lnTo>
                  <a:pt x="13023" y="8584"/>
                </a:lnTo>
                <a:lnTo>
                  <a:pt x="12950" y="9024"/>
                </a:lnTo>
                <a:lnTo>
                  <a:pt x="12509" y="8914"/>
                </a:lnTo>
                <a:lnTo>
                  <a:pt x="12399" y="8657"/>
                </a:lnTo>
                <a:lnTo>
                  <a:pt x="12216" y="8474"/>
                </a:lnTo>
                <a:lnTo>
                  <a:pt x="12033" y="8327"/>
                </a:lnTo>
                <a:lnTo>
                  <a:pt x="11959" y="8290"/>
                </a:lnTo>
                <a:lnTo>
                  <a:pt x="11996" y="8254"/>
                </a:lnTo>
                <a:close/>
                <a:moveTo>
                  <a:pt x="10932" y="8841"/>
                </a:moveTo>
                <a:lnTo>
                  <a:pt x="11519" y="9097"/>
                </a:lnTo>
                <a:lnTo>
                  <a:pt x="12106" y="9244"/>
                </a:lnTo>
                <a:lnTo>
                  <a:pt x="12033" y="9391"/>
                </a:lnTo>
                <a:lnTo>
                  <a:pt x="11922" y="9537"/>
                </a:lnTo>
                <a:lnTo>
                  <a:pt x="11776" y="9611"/>
                </a:lnTo>
                <a:lnTo>
                  <a:pt x="11702" y="9611"/>
                </a:lnTo>
                <a:lnTo>
                  <a:pt x="11629" y="9574"/>
                </a:lnTo>
                <a:lnTo>
                  <a:pt x="11519" y="9537"/>
                </a:lnTo>
                <a:lnTo>
                  <a:pt x="11409" y="9427"/>
                </a:lnTo>
                <a:lnTo>
                  <a:pt x="11226" y="9244"/>
                </a:lnTo>
                <a:lnTo>
                  <a:pt x="10932" y="8841"/>
                </a:lnTo>
                <a:close/>
                <a:moveTo>
                  <a:pt x="12509" y="9354"/>
                </a:moveTo>
                <a:lnTo>
                  <a:pt x="12876" y="9391"/>
                </a:lnTo>
                <a:lnTo>
                  <a:pt x="12656" y="10161"/>
                </a:lnTo>
                <a:lnTo>
                  <a:pt x="12583" y="10088"/>
                </a:lnTo>
                <a:lnTo>
                  <a:pt x="12363" y="10088"/>
                </a:lnTo>
                <a:lnTo>
                  <a:pt x="12216" y="10051"/>
                </a:lnTo>
                <a:lnTo>
                  <a:pt x="11886" y="9978"/>
                </a:lnTo>
                <a:lnTo>
                  <a:pt x="12106" y="9868"/>
                </a:lnTo>
                <a:lnTo>
                  <a:pt x="12289" y="9758"/>
                </a:lnTo>
                <a:lnTo>
                  <a:pt x="12399" y="9574"/>
                </a:lnTo>
                <a:lnTo>
                  <a:pt x="12509" y="9354"/>
                </a:lnTo>
                <a:close/>
                <a:moveTo>
                  <a:pt x="10382" y="9721"/>
                </a:moveTo>
                <a:lnTo>
                  <a:pt x="11409" y="10161"/>
                </a:lnTo>
                <a:lnTo>
                  <a:pt x="11922" y="10381"/>
                </a:lnTo>
                <a:lnTo>
                  <a:pt x="12253" y="10491"/>
                </a:lnTo>
                <a:lnTo>
                  <a:pt x="12399" y="10491"/>
                </a:lnTo>
                <a:lnTo>
                  <a:pt x="12509" y="10455"/>
                </a:lnTo>
                <a:lnTo>
                  <a:pt x="12326" y="10968"/>
                </a:lnTo>
                <a:lnTo>
                  <a:pt x="12033" y="10858"/>
                </a:lnTo>
                <a:lnTo>
                  <a:pt x="11886" y="10785"/>
                </a:lnTo>
                <a:lnTo>
                  <a:pt x="11776" y="10711"/>
                </a:lnTo>
                <a:lnTo>
                  <a:pt x="11519" y="10528"/>
                </a:lnTo>
                <a:lnTo>
                  <a:pt x="11409" y="10418"/>
                </a:lnTo>
                <a:lnTo>
                  <a:pt x="11262" y="10344"/>
                </a:lnTo>
                <a:lnTo>
                  <a:pt x="11079" y="10308"/>
                </a:lnTo>
                <a:lnTo>
                  <a:pt x="10895" y="10271"/>
                </a:lnTo>
                <a:lnTo>
                  <a:pt x="10492" y="10234"/>
                </a:lnTo>
                <a:lnTo>
                  <a:pt x="10455" y="9978"/>
                </a:lnTo>
                <a:lnTo>
                  <a:pt x="10382" y="9721"/>
                </a:lnTo>
                <a:close/>
                <a:moveTo>
                  <a:pt x="10455" y="10528"/>
                </a:moveTo>
                <a:lnTo>
                  <a:pt x="10785" y="10601"/>
                </a:lnTo>
                <a:lnTo>
                  <a:pt x="10969" y="10638"/>
                </a:lnTo>
                <a:lnTo>
                  <a:pt x="11115" y="10711"/>
                </a:lnTo>
                <a:lnTo>
                  <a:pt x="11336" y="10821"/>
                </a:lnTo>
                <a:lnTo>
                  <a:pt x="11519" y="10968"/>
                </a:lnTo>
                <a:lnTo>
                  <a:pt x="11702" y="11115"/>
                </a:lnTo>
                <a:lnTo>
                  <a:pt x="11886" y="11262"/>
                </a:lnTo>
                <a:lnTo>
                  <a:pt x="12106" y="11335"/>
                </a:lnTo>
                <a:lnTo>
                  <a:pt x="11739" y="11922"/>
                </a:lnTo>
                <a:lnTo>
                  <a:pt x="11629" y="11922"/>
                </a:lnTo>
                <a:lnTo>
                  <a:pt x="11482" y="11885"/>
                </a:lnTo>
                <a:lnTo>
                  <a:pt x="11226" y="11738"/>
                </a:lnTo>
                <a:lnTo>
                  <a:pt x="10565" y="11482"/>
                </a:lnTo>
                <a:lnTo>
                  <a:pt x="10272" y="11335"/>
                </a:lnTo>
                <a:lnTo>
                  <a:pt x="10382" y="10968"/>
                </a:lnTo>
                <a:lnTo>
                  <a:pt x="10455" y="10601"/>
                </a:lnTo>
                <a:lnTo>
                  <a:pt x="10455" y="10528"/>
                </a:lnTo>
                <a:close/>
                <a:moveTo>
                  <a:pt x="10125" y="11665"/>
                </a:moveTo>
                <a:lnTo>
                  <a:pt x="10785" y="11958"/>
                </a:lnTo>
                <a:lnTo>
                  <a:pt x="11115" y="12142"/>
                </a:lnTo>
                <a:lnTo>
                  <a:pt x="11299" y="12215"/>
                </a:lnTo>
                <a:lnTo>
                  <a:pt x="11482" y="12289"/>
                </a:lnTo>
                <a:lnTo>
                  <a:pt x="11226" y="12655"/>
                </a:lnTo>
                <a:lnTo>
                  <a:pt x="10895" y="12545"/>
                </a:lnTo>
                <a:lnTo>
                  <a:pt x="10455" y="12399"/>
                </a:lnTo>
                <a:lnTo>
                  <a:pt x="10052" y="12252"/>
                </a:lnTo>
                <a:lnTo>
                  <a:pt x="9868" y="12142"/>
                </a:lnTo>
                <a:lnTo>
                  <a:pt x="10125" y="11665"/>
                </a:lnTo>
                <a:close/>
                <a:moveTo>
                  <a:pt x="9355" y="9574"/>
                </a:moveTo>
                <a:lnTo>
                  <a:pt x="9575" y="9611"/>
                </a:lnTo>
                <a:lnTo>
                  <a:pt x="9795" y="9648"/>
                </a:lnTo>
                <a:lnTo>
                  <a:pt x="9978" y="9758"/>
                </a:lnTo>
                <a:lnTo>
                  <a:pt x="10052" y="9868"/>
                </a:lnTo>
                <a:lnTo>
                  <a:pt x="10088" y="9941"/>
                </a:lnTo>
                <a:lnTo>
                  <a:pt x="10125" y="10088"/>
                </a:lnTo>
                <a:lnTo>
                  <a:pt x="10125" y="10198"/>
                </a:lnTo>
                <a:lnTo>
                  <a:pt x="9832" y="10161"/>
                </a:lnTo>
                <a:lnTo>
                  <a:pt x="9795" y="10198"/>
                </a:lnTo>
                <a:lnTo>
                  <a:pt x="9795" y="10234"/>
                </a:lnTo>
                <a:lnTo>
                  <a:pt x="9942" y="10344"/>
                </a:lnTo>
                <a:lnTo>
                  <a:pt x="10088" y="10455"/>
                </a:lnTo>
                <a:lnTo>
                  <a:pt x="10015" y="10785"/>
                </a:lnTo>
                <a:lnTo>
                  <a:pt x="9942" y="11078"/>
                </a:lnTo>
                <a:lnTo>
                  <a:pt x="9905" y="11188"/>
                </a:lnTo>
                <a:lnTo>
                  <a:pt x="9648" y="11115"/>
                </a:lnTo>
                <a:lnTo>
                  <a:pt x="9391" y="11078"/>
                </a:lnTo>
                <a:lnTo>
                  <a:pt x="9355" y="11078"/>
                </a:lnTo>
                <a:lnTo>
                  <a:pt x="9318" y="11115"/>
                </a:lnTo>
                <a:lnTo>
                  <a:pt x="9318" y="11151"/>
                </a:lnTo>
                <a:lnTo>
                  <a:pt x="9355" y="11188"/>
                </a:lnTo>
                <a:lnTo>
                  <a:pt x="9538" y="11372"/>
                </a:lnTo>
                <a:lnTo>
                  <a:pt x="9795" y="11518"/>
                </a:lnTo>
                <a:lnTo>
                  <a:pt x="9501" y="11995"/>
                </a:lnTo>
                <a:lnTo>
                  <a:pt x="9061" y="11812"/>
                </a:lnTo>
                <a:lnTo>
                  <a:pt x="8584" y="11628"/>
                </a:lnTo>
                <a:lnTo>
                  <a:pt x="8548" y="11628"/>
                </a:lnTo>
                <a:lnTo>
                  <a:pt x="8548" y="11702"/>
                </a:lnTo>
                <a:lnTo>
                  <a:pt x="8731" y="11848"/>
                </a:lnTo>
                <a:lnTo>
                  <a:pt x="8915" y="12032"/>
                </a:lnTo>
                <a:lnTo>
                  <a:pt x="9318" y="12289"/>
                </a:lnTo>
                <a:lnTo>
                  <a:pt x="9061" y="12582"/>
                </a:lnTo>
                <a:lnTo>
                  <a:pt x="8805" y="12802"/>
                </a:lnTo>
                <a:lnTo>
                  <a:pt x="8548" y="12692"/>
                </a:lnTo>
                <a:lnTo>
                  <a:pt x="8401" y="12069"/>
                </a:lnTo>
                <a:lnTo>
                  <a:pt x="8291" y="11445"/>
                </a:lnTo>
                <a:lnTo>
                  <a:pt x="8218" y="11298"/>
                </a:lnTo>
                <a:lnTo>
                  <a:pt x="8144" y="11188"/>
                </a:lnTo>
                <a:lnTo>
                  <a:pt x="8034" y="11115"/>
                </a:lnTo>
                <a:lnTo>
                  <a:pt x="7374" y="11115"/>
                </a:lnTo>
                <a:lnTo>
                  <a:pt x="7264" y="11078"/>
                </a:lnTo>
                <a:lnTo>
                  <a:pt x="7154" y="11041"/>
                </a:lnTo>
                <a:lnTo>
                  <a:pt x="7007" y="10895"/>
                </a:lnTo>
                <a:lnTo>
                  <a:pt x="6897" y="10675"/>
                </a:lnTo>
                <a:lnTo>
                  <a:pt x="6860" y="10455"/>
                </a:lnTo>
                <a:lnTo>
                  <a:pt x="6860" y="10344"/>
                </a:lnTo>
                <a:lnTo>
                  <a:pt x="6897" y="10234"/>
                </a:lnTo>
                <a:lnTo>
                  <a:pt x="6934" y="10124"/>
                </a:lnTo>
                <a:lnTo>
                  <a:pt x="7007" y="10051"/>
                </a:lnTo>
                <a:lnTo>
                  <a:pt x="7227" y="9978"/>
                </a:lnTo>
                <a:lnTo>
                  <a:pt x="7447" y="9904"/>
                </a:lnTo>
                <a:lnTo>
                  <a:pt x="8328" y="9721"/>
                </a:lnTo>
                <a:lnTo>
                  <a:pt x="8401" y="9758"/>
                </a:lnTo>
                <a:lnTo>
                  <a:pt x="8548" y="9758"/>
                </a:lnTo>
                <a:lnTo>
                  <a:pt x="8841" y="9648"/>
                </a:lnTo>
                <a:lnTo>
                  <a:pt x="9135" y="9574"/>
                </a:lnTo>
                <a:close/>
                <a:moveTo>
                  <a:pt x="1028" y="7373"/>
                </a:moveTo>
                <a:lnTo>
                  <a:pt x="1028" y="7887"/>
                </a:lnTo>
                <a:lnTo>
                  <a:pt x="1101" y="8437"/>
                </a:lnTo>
                <a:lnTo>
                  <a:pt x="1138" y="8474"/>
                </a:lnTo>
                <a:lnTo>
                  <a:pt x="1211" y="8510"/>
                </a:lnTo>
                <a:lnTo>
                  <a:pt x="1285" y="8510"/>
                </a:lnTo>
                <a:lnTo>
                  <a:pt x="1358" y="8474"/>
                </a:lnTo>
                <a:lnTo>
                  <a:pt x="1872" y="8070"/>
                </a:lnTo>
                <a:lnTo>
                  <a:pt x="1945" y="8951"/>
                </a:lnTo>
                <a:lnTo>
                  <a:pt x="1982" y="9611"/>
                </a:lnTo>
                <a:lnTo>
                  <a:pt x="1982" y="9758"/>
                </a:lnTo>
                <a:lnTo>
                  <a:pt x="1982" y="9904"/>
                </a:lnTo>
                <a:lnTo>
                  <a:pt x="1872" y="10014"/>
                </a:lnTo>
                <a:lnTo>
                  <a:pt x="1762" y="10088"/>
                </a:lnTo>
                <a:lnTo>
                  <a:pt x="1615" y="10271"/>
                </a:lnTo>
                <a:lnTo>
                  <a:pt x="1505" y="10455"/>
                </a:lnTo>
                <a:lnTo>
                  <a:pt x="1468" y="10638"/>
                </a:lnTo>
                <a:lnTo>
                  <a:pt x="1468" y="10858"/>
                </a:lnTo>
                <a:lnTo>
                  <a:pt x="1505" y="11078"/>
                </a:lnTo>
                <a:lnTo>
                  <a:pt x="1578" y="11298"/>
                </a:lnTo>
                <a:lnTo>
                  <a:pt x="1688" y="11702"/>
                </a:lnTo>
                <a:lnTo>
                  <a:pt x="2165" y="12876"/>
                </a:lnTo>
                <a:lnTo>
                  <a:pt x="1835" y="12509"/>
                </a:lnTo>
                <a:lnTo>
                  <a:pt x="1505" y="12142"/>
                </a:lnTo>
                <a:lnTo>
                  <a:pt x="1211" y="11665"/>
                </a:lnTo>
                <a:lnTo>
                  <a:pt x="918" y="11188"/>
                </a:lnTo>
                <a:lnTo>
                  <a:pt x="735" y="10675"/>
                </a:lnTo>
                <a:lnTo>
                  <a:pt x="588" y="10161"/>
                </a:lnTo>
                <a:lnTo>
                  <a:pt x="551" y="9831"/>
                </a:lnTo>
                <a:lnTo>
                  <a:pt x="514" y="9501"/>
                </a:lnTo>
                <a:lnTo>
                  <a:pt x="551" y="9171"/>
                </a:lnTo>
                <a:lnTo>
                  <a:pt x="588" y="8841"/>
                </a:lnTo>
                <a:lnTo>
                  <a:pt x="771" y="8180"/>
                </a:lnTo>
                <a:lnTo>
                  <a:pt x="955" y="7557"/>
                </a:lnTo>
                <a:lnTo>
                  <a:pt x="1028" y="7373"/>
                </a:lnTo>
                <a:close/>
                <a:moveTo>
                  <a:pt x="9612" y="12472"/>
                </a:moveTo>
                <a:lnTo>
                  <a:pt x="9942" y="12619"/>
                </a:lnTo>
                <a:lnTo>
                  <a:pt x="10675" y="12912"/>
                </a:lnTo>
                <a:lnTo>
                  <a:pt x="10895" y="12986"/>
                </a:lnTo>
                <a:lnTo>
                  <a:pt x="10529" y="13316"/>
                </a:lnTo>
                <a:lnTo>
                  <a:pt x="10162" y="13609"/>
                </a:lnTo>
                <a:lnTo>
                  <a:pt x="9685" y="13279"/>
                </a:lnTo>
                <a:lnTo>
                  <a:pt x="9171" y="12986"/>
                </a:lnTo>
                <a:lnTo>
                  <a:pt x="9391" y="12729"/>
                </a:lnTo>
                <a:lnTo>
                  <a:pt x="9612" y="12472"/>
                </a:lnTo>
                <a:close/>
                <a:moveTo>
                  <a:pt x="2569" y="5209"/>
                </a:moveTo>
                <a:lnTo>
                  <a:pt x="2899" y="5319"/>
                </a:lnTo>
                <a:lnTo>
                  <a:pt x="3266" y="5356"/>
                </a:lnTo>
                <a:lnTo>
                  <a:pt x="3999" y="5356"/>
                </a:lnTo>
                <a:lnTo>
                  <a:pt x="4733" y="5429"/>
                </a:lnTo>
                <a:lnTo>
                  <a:pt x="5467" y="5539"/>
                </a:lnTo>
                <a:lnTo>
                  <a:pt x="5320" y="5649"/>
                </a:lnTo>
                <a:lnTo>
                  <a:pt x="5173" y="5723"/>
                </a:lnTo>
                <a:lnTo>
                  <a:pt x="4880" y="5833"/>
                </a:lnTo>
                <a:lnTo>
                  <a:pt x="4696" y="5943"/>
                </a:lnTo>
                <a:lnTo>
                  <a:pt x="4513" y="6053"/>
                </a:lnTo>
                <a:lnTo>
                  <a:pt x="4366" y="6236"/>
                </a:lnTo>
                <a:lnTo>
                  <a:pt x="4293" y="6420"/>
                </a:lnTo>
                <a:lnTo>
                  <a:pt x="4256" y="6493"/>
                </a:lnTo>
                <a:lnTo>
                  <a:pt x="4293" y="6603"/>
                </a:lnTo>
                <a:lnTo>
                  <a:pt x="4329" y="6676"/>
                </a:lnTo>
                <a:lnTo>
                  <a:pt x="4366" y="6750"/>
                </a:lnTo>
                <a:lnTo>
                  <a:pt x="4439" y="6823"/>
                </a:lnTo>
                <a:lnTo>
                  <a:pt x="4549" y="6823"/>
                </a:lnTo>
                <a:lnTo>
                  <a:pt x="4660" y="6860"/>
                </a:lnTo>
                <a:lnTo>
                  <a:pt x="4696" y="6933"/>
                </a:lnTo>
                <a:lnTo>
                  <a:pt x="4733" y="7117"/>
                </a:lnTo>
                <a:lnTo>
                  <a:pt x="4770" y="7300"/>
                </a:lnTo>
                <a:lnTo>
                  <a:pt x="4770" y="7667"/>
                </a:lnTo>
                <a:lnTo>
                  <a:pt x="4806" y="7813"/>
                </a:lnTo>
                <a:lnTo>
                  <a:pt x="4586" y="7520"/>
                </a:lnTo>
                <a:lnTo>
                  <a:pt x="4366" y="7263"/>
                </a:lnTo>
                <a:lnTo>
                  <a:pt x="4256" y="7190"/>
                </a:lnTo>
                <a:lnTo>
                  <a:pt x="4146" y="7153"/>
                </a:lnTo>
                <a:lnTo>
                  <a:pt x="3999" y="7117"/>
                </a:lnTo>
                <a:lnTo>
                  <a:pt x="3889" y="7153"/>
                </a:lnTo>
                <a:lnTo>
                  <a:pt x="3632" y="7227"/>
                </a:lnTo>
                <a:lnTo>
                  <a:pt x="3412" y="7373"/>
                </a:lnTo>
                <a:lnTo>
                  <a:pt x="3192" y="7593"/>
                </a:lnTo>
                <a:lnTo>
                  <a:pt x="2972" y="7813"/>
                </a:lnTo>
                <a:lnTo>
                  <a:pt x="2825" y="8070"/>
                </a:lnTo>
                <a:lnTo>
                  <a:pt x="2715" y="8364"/>
                </a:lnTo>
                <a:lnTo>
                  <a:pt x="2642" y="8657"/>
                </a:lnTo>
                <a:lnTo>
                  <a:pt x="2605" y="8951"/>
                </a:lnTo>
                <a:lnTo>
                  <a:pt x="2605" y="9244"/>
                </a:lnTo>
                <a:lnTo>
                  <a:pt x="2679" y="9537"/>
                </a:lnTo>
                <a:lnTo>
                  <a:pt x="2679" y="9611"/>
                </a:lnTo>
                <a:lnTo>
                  <a:pt x="2752" y="9648"/>
                </a:lnTo>
                <a:lnTo>
                  <a:pt x="2789" y="9684"/>
                </a:lnTo>
                <a:lnTo>
                  <a:pt x="3156" y="9684"/>
                </a:lnTo>
                <a:lnTo>
                  <a:pt x="3449" y="9758"/>
                </a:lnTo>
                <a:lnTo>
                  <a:pt x="3706" y="9868"/>
                </a:lnTo>
                <a:lnTo>
                  <a:pt x="3963" y="10014"/>
                </a:lnTo>
                <a:lnTo>
                  <a:pt x="4183" y="10198"/>
                </a:lnTo>
                <a:lnTo>
                  <a:pt x="4403" y="10418"/>
                </a:lnTo>
                <a:lnTo>
                  <a:pt x="4770" y="10858"/>
                </a:lnTo>
                <a:lnTo>
                  <a:pt x="4403" y="11151"/>
                </a:lnTo>
                <a:lnTo>
                  <a:pt x="4109" y="11445"/>
                </a:lnTo>
                <a:lnTo>
                  <a:pt x="3816" y="11775"/>
                </a:lnTo>
                <a:lnTo>
                  <a:pt x="3596" y="12142"/>
                </a:lnTo>
                <a:lnTo>
                  <a:pt x="3412" y="12545"/>
                </a:lnTo>
                <a:lnTo>
                  <a:pt x="3266" y="12986"/>
                </a:lnTo>
                <a:lnTo>
                  <a:pt x="3192" y="13426"/>
                </a:lnTo>
                <a:lnTo>
                  <a:pt x="3156" y="13866"/>
                </a:lnTo>
                <a:lnTo>
                  <a:pt x="3082" y="13829"/>
                </a:lnTo>
                <a:lnTo>
                  <a:pt x="2972" y="13719"/>
                </a:lnTo>
                <a:lnTo>
                  <a:pt x="2899" y="13572"/>
                </a:lnTo>
                <a:lnTo>
                  <a:pt x="2459" y="12582"/>
                </a:lnTo>
                <a:lnTo>
                  <a:pt x="2092" y="11702"/>
                </a:lnTo>
                <a:lnTo>
                  <a:pt x="1945" y="11262"/>
                </a:lnTo>
                <a:lnTo>
                  <a:pt x="1872" y="10821"/>
                </a:lnTo>
                <a:lnTo>
                  <a:pt x="1872" y="10638"/>
                </a:lnTo>
                <a:lnTo>
                  <a:pt x="1945" y="10491"/>
                </a:lnTo>
                <a:lnTo>
                  <a:pt x="2055" y="10381"/>
                </a:lnTo>
                <a:lnTo>
                  <a:pt x="2202" y="10271"/>
                </a:lnTo>
                <a:lnTo>
                  <a:pt x="2312" y="10161"/>
                </a:lnTo>
                <a:lnTo>
                  <a:pt x="2385" y="10051"/>
                </a:lnTo>
                <a:lnTo>
                  <a:pt x="2385" y="9904"/>
                </a:lnTo>
                <a:lnTo>
                  <a:pt x="2385" y="9721"/>
                </a:lnTo>
                <a:lnTo>
                  <a:pt x="2312" y="8730"/>
                </a:lnTo>
                <a:lnTo>
                  <a:pt x="2165" y="7740"/>
                </a:lnTo>
                <a:lnTo>
                  <a:pt x="2165" y="7667"/>
                </a:lnTo>
                <a:lnTo>
                  <a:pt x="2092" y="7593"/>
                </a:lnTo>
                <a:lnTo>
                  <a:pt x="1945" y="7593"/>
                </a:lnTo>
                <a:lnTo>
                  <a:pt x="1358" y="8070"/>
                </a:lnTo>
                <a:lnTo>
                  <a:pt x="1321" y="7667"/>
                </a:lnTo>
                <a:lnTo>
                  <a:pt x="1358" y="7263"/>
                </a:lnTo>
                <a:lnTo>
                  <a:pt x="1395" y="6860"/>
                </a:lnTo>
                <a:lnTo>
                  <a:pt x="1505" y="6456"/>
                </a:lnTo>
                <a:lnTo>
                  <a:pt x="1505" y="6383"/>
                </a:lnTo>
                <a:lnTo>
                  <a:pt x="1468" y="6310"/>
                </a:lnTo>
                <a:lnTo>
                  <a:pt x="1725" y="5796"/>
                </a:lnTo>
                <a:lnTo>
                  <a:pt x="1982" y="5319"/>
                </a:lnTo>
                <a:lnTo>
                  <a:pt x="2239" y="5356"/>
                </a:lnTo>
                <a:lnTo>
                  <a:pt x="2495" y="5392"/>
                </a:lnTo>
                <a:lnTo>
                  <a:pt x="2569" y="5356"/>
                </a:lnTo>
                <a:lnTo>
                  <a:pt x="2605" y="5319"/>
                </a:lnTo>
                <a:lnTo>
                  <a:pt x="2605" y="5282"/>
                </a:lnTo>
                <a:lnTo>
                  <a:pt x="2569" y="5209"/>
                </a:lnTo>
                <a:close/>
                <a:moveTo>
                  <a:pt x="8805" y="13939"/>
                </a:moveTo>
                <a:lnTo>
                  <a:pt x="9098" y="13976"/>
                </a:lnTo>
                <a:lnTo>
                  <a:pt x="9391" y="14049"/>
                </a:lnTo>
                <a:lnTo>
                  <a:pt x="9208" y="14086"/>
                </a:lnTo>
                <a:lnTo>
                  <a:pt x="9171" y="14049"/>
                </a:lnTo>
                <a:lnTo>
                  <a:pt x="9061" y="14049"/>
                </a:lnTo>
                <a:lnTo>
                  <a:pt x="8988" y="13976"/>
                </a:lnTo>
                <a:lnTo>
                  <a:pt x="8805" y="13939"/>
                </a:lnTo>
                <a:close/>
                <a:moveTo>
                  <a:pt x="5815" y="14178"/>
                </a:moveTo>
                <a:lnTo>
                  <a:pt x="5797" y="14196"/>
                </a:lnTo>
                <a:lnTo>
                  <a:pt x="5760" y="14196"/>
                </a:lnTo>
                <a:lnTo>
                  <a:pt x="5815" y="14178"/>
                </a:lnTo>
                <a:close/>
                <a:moveTo>
                  <a:pt x="7154" y="2935"/>
                </a:moveTo>
                <a:lnTo>
                  <a:pt x="7594" y="3008"/>
                </a:lnTo>
                <a:lnTo>
                  <a:pt x="8034" y="3082"/>
                </a:lnTo>
                <a:lnTo>
                  <a:pt x="8438" y="3155"/>
                </a:lnTo>
                <a:lnTo>
                  <a:pt x="8401" y="3192"/>
                </a:lnTo>
                <a:lnTo>
                  <a:pt x="8401" y="3228"/>
                </a:lnTo>
                <a:lnTo>
                  <a:pt x="8401" y="3265"/>
                </a:lnTo>
                <a:lnTo>
                  <a:pt x="8438" y="3265"/>
                </a:lnTo>
                <a:lnTo>
                  <a:pt x="8621" y="3228"/>
                </a:lnTo>
                <a:lnTo>
                  <a:pt x="8768" y="3265"/>
                </a:lnTo>
                <a:lnTo>
                  <a:pt x="8805" y="3265"/>
                </a:lnTo>
                <a:lnTo>
                  <a:pt x="8768" y="3338"/>
                </a:lnTo>
                <a:lnTo>
                  <a:pt x="8768" y="3412"/>
                </a:lnTo>
                <a:lnTo>
                  <a:pt x="8768" y="3448"/>
                </a:lnTo>
                <a:lnTo>
                  <a:pt x="8805" y="3485"/>
                </a:lnTo>
                <a:lnTo>
                  <a:pt x="8841" y="3485"/>
                </a:lnTo>
                <a:lnTo>
                  <a:pt x="8915" y="3522"/>
                </a:lnTo>
                <a:lnTo>
                  <a:pt x="8988" y="3558"/>
                </a:lnTo>
                <a:lnTo>
                  <a:pt x="9098" y="3668"/>
                </a:lnTo>
                <a:lnTo>
                  <a:pt x="9208" y="3815"/>
                </a:lnTo>
                <a:lnTo>
                  <a:pt x="9245" y="3852"/>
                </a:lnTo>
                <a:lnTo>
                  <a:pt x="9281" y="3889"/>
                </a:lnTo>
                <a:lnTo>
                  <a:pt x="9318" y="3852"/>
                </a:lnTo>
                <a:lnTo>
                  <a:pt x="9391" y="3742"/>
                </a:lnTo>
                <a:lnTo>
                  <a:pt x="9465" y="3632"/>
                </a:lnTo>
                <a:lnTo>
                  <a:pt x="9538" y="3558"/>
                </a:lnTo>
                <a:lnTo>
                  <a:pt x="9758" y="3632"/>
                </a:lnTo>
                <a:lnTo>
                  <a:pt x="9612" y="3815"/>
                </a:lnTo>
                <a:lnTo>
                  <a:pt x="9501" y="3999"/>
                </a:lnTo>
                <a:lnTo>
                  <a:pt x="9465" y="4072"/>
                </a:lnTo>
                <a:lnTo>
                  <a:pt x="9465" y="4182"/>
                </a:lnTo>
                <a:lnTo>
                  <a:pt x="9575" y="4182"/>
                </a:lnTo>
                <a:lnTo>
                  <a:pt x="9648" y="4145"/>
                </a:lnTo>
                <a:lnTo>
                  <a:pt x="9795" y="4035"/>
                </a:lnTo>
                <a:lnTo>
                  <a:pt x="10052" y="3815"/>
                </a:lnTo>
                <a:lnTo>
                  <a:pt x="10308" y="3962"/>
                </a:lnTo>
                <a:lnTo>
                  <a:pt x="10235" y="4035"/>
                </a:lnTo>
                <a:lnTo>
                  <a:pt x="9978" y="4365"/>
                </a:lnTo>
                <a:lnTo>
                  <a:pt x="9868" y="4512"/>
                </a:lnTo>
                <a:lnTo>
                  <a:pt x="9795" y="4696"/>
                </a:lnTo>
                <a:lnTo>
                  <a:pt x="9795" y="4732"/>
                </a:lnTo>
                <a:lnTo>
                  <a:pt x="9832" y="4732"/>
                </a:lnTo>
                <a:lnTo>
                  <a:pt x="10015" y="4659"/>
                </a:lnTo>
                <a:lnTo>
                  <a:pt x="10198" y="4549"/>
                </a:lnTo>
                <a:lnTo>
                  <a:pt x="10492" y="4329"/>
                </a:lnTo>
                <a:lnTo>
                  <a:pt x="10639" y="4182"/>
                </a:lnTo>
                <a:lnTo>
                  <a:pt x="10822" y="4292"/>
                </a:lnTo>
                <a:lnTo>
                  <a:pt x="10565" y="4549"/>
                </a:lnTo>
                <a:lnTo>
                  <a:pt x="10272" y="4879"/>
                </a:lnTo>
                <a:lnTo>
                  <a:pt x="10052" y="5209"/>
                </a:lnTo>
                <a:lnTo>
                  <a:pt x="9942" y="5246"/>
                </a:lnTo>
                <a:lnTo>
                  <a:pt x="9648" y="5392"/>
                </a:lnTo>
                <a:lnTo>
                  <a:pt x="9391" y="5539"/>
                </a:lnTo>
                <a:lnTo>
                  <a:pt x="9281" y="5539"/>
                </a:lnTo>
                <a:lnTo>
                  <a:pt x="9135" y="5576"/>
                </a:lnTo>
                <a:lnTo>
                  <a:pt x="8805" y="5759"/>
                </a:lnTo>
                <a:lnTo>
                  <a:pt x="8548" y="5979"/>
                </a:lnTo>
                <a:lnTo>
                  <a:pt x="8364" y="6089"/>
                </a:lnTo>
                <a:lnTo>
                  <a:pt x="8071" y="6346"/>
                </a:lnTo>
                <a:lnTo>
                  <a:pt x="7924" y="6566"/>
                </a:lnTo>
                <a:lnTo>
                  <a:pt x="7741" y="6750"/>
                </a:lnTo>
                <a:lnTo>
                  <a:pt x="7631" y="6970"/>
                </a:lnTo>
                <a:lnTo>
                  <a:pt x="7594" y="7153"/>
                </a:lnTo>
                <a:lnTo>
                  <a:pt x="7631" y="7227"/>
                </a:lnTo>
                <a:lnTo>
                  <a:pt x="7667" y="7300"/>
                </a:lnTo>
                <a:lnTo>
                  <a:pt x="7741" y="7373"/>
                </a:lnTo>
                <a:lnTo>
                  <a:pt x="7851" y="7410"/>
                </a:lnTo>
                <a:lnTo>
                  <a:pt x="7998" y="7410"/>
                </a:lnTo>
                <a:lnTo>
                  <a:pt x="8144" y="7337"/>
                </a:lnTo>
                <a:lnTo>
                  <a:pt x="8401" y="7190"/>
                </a:lnTo>
                <a:lnTo>
                  <a:pt x="8548" y="7153"/>
                </a:lnTo>
                <a:lnTo>
                  <a:pt x="8731" y="7227"/>
                </a:lnTo>
                <a:lnTo>
                  <a:pt x="8805" y="7263"/>
                </a:lnTo>
                <a:lnTo>
                  <a:pt x="8878" y="7337"/>
                </a:lnTo>
                <a:lnTo>
                  <a:pt x="8915" y="7410"/>
                </a:lnTo>
                <a:lnTo>
                  <a:pt x="8915" y="7483"/>
                </a:lnTo>
                <a:lnTo>
                  <a:pt x="8841" y="7593"/>
                </a:lnTo>
                <a:lnTo>
                  <a:pt x="8731" y="7740"/>
                </a:lnTo>
                <a:lnTo>
                  <a:pt x="8584" y="7850"/>
                </a:lnTo>
                <a:lnTo>
                  <a:pt x="8401" y="7960"/>
                </a:lnTo>
                <a:lnTo>
                  <a:pt x="8144" y="8070"/>
                </a:lnTo>
                <a:lnTo>
                  <a:pt x="7961" y="8144"/>
                </a:lnTo>
                <a:lnTo>
                  <a:pt x="7741" y="8254"/>
                </a:lnTo>
                <a:lnTo>
                  <a:pt x="7557" y="8400"/>
                </a:lnTo>
                <a:lnTo>
                  <a:pt x="7521" y="8474"/>
                </a:lnTo>
                <a:lnTo>
                  <a:pt x="7484" y="8584"/>
                </a:lnTo>
                <a:lnTo>
                  <a:pt x="7447" y="8767"/>
                </a:lnTo>
                <a:lnTo>
                  <a:pt x="7521" y="8914"/>
                </a:lnTo>
                <a:lnTo>
                  <a:pt x="7631" y="9061"/>
                </a:lnTo>
                <a:lnTo>
                  <a:pt x="7777" y="9134"/>
                </a:lnTo>
                <a:lnTo>
                  <a:pt x="7887" y="9171"/>
                </a:lnTo>
                <a:lnTo>
                  <a:pt x="8034" y="9207"/>
                </a:lnTo>
                <a:lnTo>
                  <a:pt x="8254" y="9134"/>
                </a:lnTo>
                <a:lnTo>
                  <a:pt x="8694" y="8951"/>
                </a:lnTo>
                <a:lnTo>
                  <a:pt x="9208" y="8951"/>
                </a:lnTo>
                <a:lnTo>
                  <a:pt x="9391" y="8877"/>
                </a:lnTo>
                <a:lnTo>
                  <a:pt x="9575" y="8767"/>
                </a:lnTo>
                <a:lnTo>
                  <a:pt x="9685" y="8657"/>
                </a:lnTo>
                <a:lnTo>
                  <a:pt x="9795" y="8547"/>
                </a:lnTo>
                <a:lnTo>
                  <a:pt x="9905" y="8547"/>
                </a:lnTo>
                <a:lnTo>
                  <a:pt x="10052" y="8584"/>
                </a:lnTo>
                <a:lnTo>
                  <a:pt x="10088" y="8620"/>
                </a:lnTo>
                <a:lnTo>
                  <a:pt x="10125" y="8620"/>
                </a:lnTo>
                <a:lnTo>
                  <a:pt x="10198" y="8657"/>
                </a:lnTo>
                <a:lnTo>
                  <a:pt x="10382" y="8804"/>
                </a:lnTo>
                <a:lnTo>
                  <a:pt x="10565" y="8987"/>
                </a:lnTo>
                <a:lnTo>
                  <a:pt x="11115" y="9648"/>
                </a:lnTo>
                <a:lnTo>
                  <a:pt x="10382" y="9391"/>
                </a:lnTo>
                <a:lnTo>
                  <a:pt x="10015" y="9281"/>
                </a:lnTo>
                <a:lnTo>
                  <a:pt x="9648" y="9171"/>
                </a:lnTo>
                <a:lnTo>
                  <a:pt x="9612" y="9207"/>
                </a:lnTo>
                <a:lnTo>
                  <a:pt x="9281" y="9171"/>
                </a:lnTo>
                <a:lnTo>
                  <a:pt x="8951" y="9207"/>
                </a:lnTo>
                <a:lnTo>
                  <a:pt x="8621" y="9281"/>
                </a:lnTo>
                <a:lnTo>
                  <a:pt x="8328" y="9391"/>
                </a:lnTo>
                <a:lnTo>
                  <a:pt x="8291" y="9427"/>
                </a:lnTo>
                <a:lnTo>
                  <a:pt x="8144" y="9427"/>
                </a:lnTo>
                <a:lnTo>
                  <a:pt x="7631" y="9537"/>
                </a:lnTo>
                <a:lnTo>
                  <a:pt x="7117" y="9648"/>
                </a:lnTo>
                <a:lnTo>
                  <a:pt x="6934" y="9684"/>
                </a:lnTo>
                <a:lnTo>
                  <a:pt x="6787" y="9794"/>
                </a:lnTo>
                <a:lnTo>
                  <a:pt x="6677" y="9904"/>
                </a:lnTo>
                <a:lnTo>
                  <a:pt x="6567" y="10088"/>
                </a:lnTo>
                <a:lnTo>
                  <a:pt x="6494" y="10271"/>
                </a:lnTo>
                <a:lnTo>
                  <a:pt x="6494" y="10455"/>
                </a:lnTo>
                <a:lnTo>
                  <a:pt x="6494" y="10601"/>
                </a:lnTo>
                <a:lnTo>
                  <a:pt x="6530" y="10785"/>
                </a:lnTo>
                <a:lnTo>
                  <a:pt x="6604" y="10968"/>
                </a:lnTo>
                <a:lnTo>
                  <a:pt x="6714" y="11115"/>
                </a:lnTo>
                <a:lnTo>
                  <a:pt x="6824" y="11225"/>
                </a:lnTo>
                <a:lnTo>
                  <a:pt x="6970" y="11335"/>
                </a:lnTo>
                <a:lnTo>
                  <a:pt x="7117" y="11408"/>
                </a:lnTo>
                <a:lnTo>
                  <a:pt x="7301" y="11445"/>
                </a:lnTo>
                <a:lnTo>
                  <a:pt x="7484" y="11482"/>
                </a:lnTo>
                <a:lnTo>
                  <a:pt x="7777" y="11482"/>
                </a:lnTo>
                <a:lnTo>
                  <a:pt x="7851" y="11555"/>
                </a:lnTo>
                <a:lnTo>
                  <a:pt x="7924" y="11665"/>
                </a:lnTo>
                <a:lnTo>
                  <a:pt x="7961" y="11812"/>
                </a:lnTo>
                <a:lnTo>
                  <a:pt x="8034" y="12105"/>
                </a:lnTo>
                <a:lnTo>
                  <a:pt x="8071" y="12362"/>
                </a:lnTo>
                <a:lnTo>
                  <a:pt x="8108" y="12509"/>
                </a:lnTo>
                <a:lnTo>
                  <a:pt x="7851" y="12435"/>
                </a:lnTo>
                <a:lnTo>
                  <a:pt x="7631" y="12399"/>
                </a:lnTo>
                <a:lnTo>
                  <a:pt x="7557" y="12362"/>
                </a:lnTo>
                <a:lnTo>
                  <a:pt x="7521" y="12215"/>
                </a:lnTo>
                <a:lnTo>
                  <a:pt x="7521" y="12179"/>
                </a:lnTo>
                <a:lnTo>
                  <a:pt x="7447" y="12179"/>
                </a:lnTo>
                <a:lnTo>
                  <a:pt x="7447" y="12215"/>
                </a:lnTo>
                <a:lnTo>
                  <a:pt x="7411" y="12472"/>
                </a:lnTo>
                <a:lnTo>
                  <a:pt x="7411" y="12509"/>
                </a:lnTo>
                <a:lnTo>
                  <a:pt x="7447" y="12545"/>
                </a:lnTo>
                <a:lnTo>
                  <a:pt x="7851" y="12729"/>
                </a:lnTo>
                <a:lnTo>
                  <a:pt x="8254" y="12949"/>
                </a:lnTo>
                <a:lnTo>
                  <a:pt x="8438" y="13316"/>
                </a:lnTo>
                <a:lnTo>
                  <a:pt x="8474" y="13389"/>
                </a:lnTo>
                <a:lnTo>
                  <a:pt x="8548" y="13426"/>
                </a:lnTo>
                <a:lnTo>
                  <a:pt x="8621" y="13426"/>
                </a:lnTo>
                <a:lnTo>
                  <a:pt x="8694" y="13389"/>
                </a:lnTo>
                <a:lnTo>
                  <a:pt x="8841" y="13279"/>
                </a:lnTo>
                <a:lnTo>
                  <a:pt x="9428" y="13609"/>
                </a:lnTo>
                <a:lnTo>
                  <a:pt x="9281" y="13609"/>
                </a:lnTo>
                <a:lnTo>
                  <a:pt x="8548" y="13536"/>
                </a:lnTo>
                <a:lnTo>
                  <a:pt x="7851" y="13536"/>
                </a:lnTo>
                <a:lnTo>
                  <a:pt x="7374" y="13206"/>
                </a:lnTo>
                <a:lnTo>
                  <a:pt x="6860" y="12912"/>
                </a:lnTo>
                <a:lnTo>
                  <a:pt x="6824" y="12876"/>
                </a:lnTo>
                <a:lnTo>
                  <a:pt x="6750" y="12912"/>
                </a:lnTo>
                <a:lnTo>
                  <a:pt x="6750" y="12949"/>
                </a:lnTo>
                <a:lnTo>
                  <a:pt x="6750" y="13022"/>
                </a:lnTo>
                <a:lnTo>
                  <a:pt x="6970" y="13316"/>
                </a:lnTo>
                <a:lnTo>
                  <a:pt x="7227" y="13572"/>
                </a:lnTo>
                <a:lnTo>
                  <a:pt x="6897" y="13609"/>
                </a:lnTo>
                <a:lnTo>
                  <a:pt x="6567" y="13646"/>
                </a:lnTo>
                <a:lnTo>
                  <a:pt x="6310" y="13426"/>
                </a:lnTo>
                <a:lnTo>
                  <a:pt x="6090" y="13169"/>
                </a:lnTo>
                <a:lnTo>
                  <a:pt x="6017" y="13169"/>
                </a:lnTo>
                <a:lnTo>
                  <a:pt x="5943" y="13242"/>
                </a:lnTo>
                <a:lnTo>
                  <a:pt x="5907" y="13389"/>
                </a:lnTo>
                <a:lnTo>
                  <a:pt x="5943" y="13499"/>
                </a:lnTo>
                <a:lnTo>
                  <a:pt x="5980" y="13646"/>
                </a:lnTo>
                <a:lnTo>
                  <a:pt x="6090" y="13756"/>
                </a:lnTo>
                <a:lnTo>
                  <a:pt x="5760" y="13829"/>
                </a:lnTo>
                <a:lnTo>
                  <a:pt x="5430" y="13939"/>
                </a:lnTo>
                <a:lnTo>
                  <a:pt x="5393" y="13903"/>
                </a:lnTo>
                <a:lnTo>
                  <a:pt x="5173" y="13682"/>
                </a:lnTo>
                <a:lnTo>
                  <a:pt x="5026" y="13609"/>
                </a:lnTo>
                <a:lnTo>
                  <a:pt x="4916" y="13572"/>
                </a:lnTo>
                <a:lnTo>
                  <a:pt x="4880" y="13572"/>
                </a:lnTo>
                <a:lnTo>
                  <a:pt x="4880" y="13609"/>
                </a:lnTo>
                <a:lnTo>
                  <a:pt x="4880" y="13682"/>
                </a:lnTo>
                <a:lnTo>
                  <a:pt x="4916" y="13793"/>
                </a:lnTo>
                <a:lnTo>
                  <a:pt x="4990" y="13939"/>
                </a:lnTo>
                <a:lnTo>
                  <a:pt x="5100" y="14086"/>
                </a:lnTo>
                <a:lnTo>
                  <a:pt x="5136" y="14086"/>
                </a:lnTo>
                <a:lnTo>
                  <a:pt x="4843" y="14306"/>
                </a:lnTo>
                <a:lnTo>
                  <a:pt x="4623" y="14269"/>
                </a:lnTo>
                <a:lnTo>
                  <a:pt x="4109" y="14196"/>
                </a:lnTo>
                <a:lnTo>
                  <a:pt x="3853" y="14159"/>
                </a:lnTo>
                <a:lnTo>
                  <a:pt x="3596" y="14086"/>
                </a:lnTo>
                <a:lnTo>
                  <a:pt x="3669" y="14013"/>
                </a:lnTo>
                <a:lnTo>
                  <a:pt x="3706" y="13903"/>
                </a:lnTo>
                <a:lnTo>
                  <a:pt x="3706" y="13829"/>
                </a:lnTo>
                <a:lnTo>
                  <a:pt x="3669" y="13719"/>
                </a:lnTo>
                <a:lnTo>
                  <a:pt x="3632" y="13646"/>
                </a:lnTo>
                <a:lnTo>
                  <a:pt x="3559" y="13609"/>
                </a:lnTo>
                <a:lnTo>
                  <a:pt x="3632" y="13242"/>
                </a:lnTo>
                <a:lnTo>
                  <a:pt x="3742" y="12876"/>
                </a:lnTo>
                <a:lnTo>
                  <a:pt x="3889" y="12509"/>
                </a:lnTo>
                <a:lnTo>
                  <a:pt x="4073" y="12179"/>
                </a:lnTo>
                <a:lnTo>
                  <a:pt x="4293" y="11848"/>
                </a:lnTo>
                <a:lnTo>
                  <a:pt x="4549" y="11555"/>
                </a:lnTo>
                <a:lnTo>
                  <a:pt x="4843" y="11298"/>
                </a:lnTo>
                <a:lnTo>
                  <a:pt x="5173" y="11115"/>
                </a:lnTo>
                <a:lnTo>
                  <a:pt x="5246" y="11041"/>
                </a:lnTo>
                <a:lnTo>
                  <a:pt x="5283" y="10931"/>
                </a:lnTo>
                <a:lnTo>
                  <a:pt x="5283" y="10858"/>
                </a:lnTo>
                <a:lnTo>
                  <a:pt x="5210" y="10785"/>
                </a:lnTo>
                <a:lnTo>
                  <a:pt x="4770" y="10234"/>
                </a:lnTo>
                <a:lnTo>
                  <a:pt x="4549" y="9978"/>
                </a:lnTo>
                <a:lnTo>
                  <a:pt x="4293" y="9758"/>
                </a:lnTo>
                <a:lnTo>
                  <a:pt x="3999" y="9574"/>
                </a:lnTo>
                <a:lnTo>
                  <a:pt x="3706" y="9427"/>
                </a:lnTo>
                <a:lnTo>
                  <a:pt x="3376" y="9317"/>
                </a:lnTo>
                <a:lnTo>
                  <a:pt x="3046" y="9281"/>
                </a:lnTo>
                <a:lnTo>
                  <a:pt x="3046" y="8877"/>
                </a:lnTo>
                <a:lnTo>
                  <a:pt x="3119" y="8510"/>
                </a:lnTo>
                <a:lnTo>
                  <a:pt x="3266" y="8180"/>
                </a:lnTo>
                <a:lnTo>
                  <a:pt x="3486" y="7887"/>
                </a:lnTo>
                <a:lnTo>
                  <a:pt x="3632" y="7740"/>
                </a:lnTo>
                <a:lnTo>
                  <a:pt x="3816" y="7593"/>
                </a:lnTo>
                <a:lnTo>
                  <a:pt x="3889" y="7557"/>
                </a:lnTo>
                <a:lnTo>
                  <a:pt x="3963" y="7557"/>
                </a:lnTo>
                <a:lnTo>
                  <a:pt x="4036" y="7593"/>
                </a:lnTo>
                <a:lnTo>
                  <a:pt x="4109" y="7630"/>
                </a:lnTo>
                <a:lnTo>
                  <a:pt x="4219" y="7740"/>
                </a:lnTo>
                <a:lnTo>
                  <a:pt x="4329" y="7887"/>
                </a:lnTo>
                <a:lnTo>
                  <a:pt x="4916" y="8657"/>
                </a:lnTo>
                <a:lnTo>
                  <a:pt x="5026" y="8730"/>
                </a:lnTo>
                <a:lnTo>
                  <a:pt x="5136" y="8767"/>
                </a:lnTo>
                <a:lnTo>
                  <a:pt x="5210" y="8730"/>
                </a:lnTo>
                <a:lnTo>
                  <a:pt x="5246" y="8694"/>
                </a:lnTo>
                <a:lnTo>
                  <a:pt x="5283" y="8620"/>
                </a:lnTo>
                <a:lnTo>
                  <a:pt x="5283" y="8547"/>
                </a:lnTo>
                <a:lnTo>
                  <a:pt x="5136" y="7006"/>
                </a:lnTo>
                <a:lnTo>
                  <a:pt x="5100" y="6823"/>
                </a:lnTo>
                <a:lnTo>
                  <a:pt x="4990" y="6640"/>
                </a:lnTo>
                <a:lnTo>
                  <a:pt x="4880" y="6493"/>
                </a:lnTo>
                <a:lnTo>
                  <a:pt x="4660" y="6456"/>
                </a:lnTo>
                <a:lnTo>
                  <a:pt x="4733" y="6420"/>
                </a:lnTo>
                <a:lnTo>
                  <a:pt x="4843" y="6346"/>
                </a:lnTo>
                <a:lnTo>
                  <a:pt x="5026" y="6199"/>
                </a:lnTo>
                <a:lnTo>
                  <a:pt x="5430" y="6016"/>
                </a:lnTo>
                <a:lnTo>
                  <a:pt x="5613" y="5943"/>
                </a:lnTo>
                <a:lnTo>
                  <a:pt x="5760" y="5796"/>
                </a:lnTo>
                <a:lnTo>
                  <a:pt x="5870" y="5649"/>
                </a:lnTo>
                <a:lnTo>
                  <a:pt x="5980" y="5466"/>
                </a:lnTo>
                <a:lnTo>
                  <a:pt x="5980" y="5392"/>
                </a:lnTo>
                <a:lnTo>
                  <a:pt x="5943" y="5319"/>
                </a:lnTo>
                <a:lnTo>
                  <a:pt x="5907" y="5246"/>
                </a:lnTo>
                <a:lnTo>
                  <a:pt x="5833" y="5209"/>
                </a:lnTo>
                <a:lnTo>
                  <a:pt x="4990" y="5099"/>
                </a:lnTo>
                <a:lnTo>
                  <a:pt x="4109" y="4989"/>
                </a:lnTo>
                <a:lnTo>
                  <a:pt x="3742" y="4989"/>
                </a:lnTo>
                <a:lnTo>
                  <a:pt x="3302" y="4952"/>
                </a:lnTo>
                <a:lnTo>
                  <a:pt x="2899" y="4989"/>
                </a:lnTo>
                <a:lnTo>
                  <a:pt x="2715" y="5026"/>
                </a:lnTo>
                <a:lnTo>
                  <a:pt x="2532" y="5099"/>
                </a:lnTo>
                <a:lnTo>
                  <a:pt x="2495" y="5136"/>
                </a:lnTo>
                <a:lnTo>
                  <a:pt x="2532" y="5209"/>
                </a:lnTo>
                <a:lnTo>
                  <a:pt x="2165" y="5062"/>
                </a:lnTo>
                <a:lnTo>
                  <a:pt x="2459" y="4732"/>
                </a:lnTo>
                <a:lnTo>
                  <a:pt x="2752" y="4402"/>
                </a:lnTo>
                <a:lnTo>
                  <a:pt x="3082" y="4145"/>
                </a:lnTo>
                <a:lnTo>
                  <a:pt x="3449" y="3889"/>
                </a:lnTo>
                <a:lnTo>
                  <a:pt x="3816" y="3668"/>
                </a:lnTo>
                <a:lnTo>
                  <a:pt x="4219" y="3448"/>
                </a:lnTo>
                <a:lnTo>
                  <a:pt x="4623" y="3302"/>
                </a:lnTo>
                <a:lnTo>
                  <a:pt x="5026" y="3155"/>
                </a:lnTo>
                <a:lnTo>
                  <a:pt x="5467" y="3045"/>
                </a:lnTo>
                <a:lnTo>
                  <a:pt x="5907" y="2972"/>
                </a:lnTo>
                <a:lnTo>
                  <a:pt x="6310" y="2935"/>
                </a:lnTo>
                <a:close/>
                <a:moveTo>
                  <a:pt x="5393" y="14343"/>
                </a:moveTo>
                <a:lnTo>
                  <a:pt x="5430" y="14379"/>
                </a:lnTo>
                <a:lnTo>
                  <a:pt x="5356" y="14379"/>
                </a:lnTo>
                <a:lnTo>
                  <a:pt x="5393" y="14343"/>
                </a:lnTo>
                <a:close/>
                <a:moveTo>
                  <a:pt x="7704" y="13903"/>
                </a:moveTo>
                <a:lnTo>
                  <a:pt x="7961" y="14049"/>
                </a:lnTo>
                <a:lnTo>
                  <a:pt x="8291" y="14196"/>
                </a:lnTo>
                <a:lnTo>
                  <a:pt x="8584" y="14306"/>
                </a:lnTo>
                <a:lnTo>
                  <a:pt x="8181" y="14379"/>
                </a:lnTo>
                <a:lnTo>
                  <a:pt x="7741" y="14416"/>
                </a:lnTo>
                <a:lnTo>
                  <a:pt x="7704" y="14306"/>
                </a:lnTo>
                <a:lnTo>
                  <a:pt x="7631" y="14233"/>
                </a:lnTo>
                <a:lnTo>
                  <a:pt x="7264" y="14123"/>
                </a:lnTo>
                <a:lnTo>
                  <a:pt x="6970" y="13939"/>
                </a:lnTo>
                <a:lnTo>
                  <a:pt x="7521" y="13903"/>
                </a:lnTo>
                <a:close/>
                <a:moveTo>
                  <a:pt x="6420" y="14013"/>
                </a:moveTo>
                <a:lnTo>
                  <a:pt x="6567" y="14123"/>
                </a:lnTo>
                <a:lnTo>
                  <a:pt x="6787" y="14306"/>
                </a:lnTo>
                <a:lnTo>
                  <a:pt x="7007" y="14453"/>
                </a:lnTo>
                <a:lnTo>
                  <a:pt x="6053" y="14416"/>
                </a:lnTo>
                <a:lnTo>
                  <a:pt x="6053" y="14343"/>
                </a:lnTo>
                <a:lnTo>
                  <a:pt x="6053" y="14269"/>
                </a:lnTo>
                <a:lnTo>
                  <a:pt x="5980" y="14196"/>
                </a:lnTo>
                <a:lnTo>
                  <a:pt x="5907" y="14159"/>
                </a:lnTo>
                <a:lnTo>
                  <a:pt x="5870" y="14159"/>
                </a:lnTo>
                <a:lnTo>
                  <a:pt x="5980" y="14123"/>
                </a:lnTo>
                <a:lnTo>
                  <a:pt x="6420" y="14013"/>
                </a:lnTo>
                <a:close/>
                <a:moveTo>
                  <a:pt x="6824" y="2385"/>
                </a:moveTo>
                <a:lnTo>
                  <a:pt x="6750" y="2421"/>
                </a:lnTo>
                <a:lnTo>
                  <a:pt x="6677" y="2495"/>
                </a:lnTo>
                <a:lnTo>
                  <a:pt x="6127" y="2531"/>
                </a:lnTo>
                <a:lnTo>
                  <a:pt x="5540" y="2605"/>
                </a:lnTo>
                <a:lnTo>
                  <a:pt x="5026" y="2715"/>
                </a:lnTo>
                <a:lnTo>
                  <a:pt x="4476" y="2861"/>
                </a:lnTo>
                <a:lnTo>
                  <a:pt x="3926" y="3082"/>
                </a:lnTo>
                <a:lnTo>
                  <a:pt x="3376" y="3375"/>
                </a:lnTo>
                <a:lnTo>
                  <a:pt x="2899" y="3705"/>
                </a:lnTo>
                <a:lnTo>
                  <a:pt x="2459" y="4109"/>
                </a:lnTo>
                <a:lnTo>
                  <a:pt x="2018" y="4512"/>
                </a:lnTo>
                <a:lnTo>
                  <a:pt x="1652" y="4989"/>
                </a:lnTo>
                <a:lnTo>
                  <a:pt x="1321" y="5466"/>
                </a:lnTo>
                <a:lnTo>
                  <a:pt x="1065" y="6016"/>
                </a:lnTo>
                <a:lnTo>
                  <a:pt x="735" y="6713"/>
                </a:lnTo>
                <a:lnTo>
                  <a:pt x="478" y="7447"/>
                </a:lnTo>
                <a:lnTo>
                  <a:pt x="221" y="8180"/>
                </a:lnTo>
                <a:lnTo>
                  <a:pt x="74" y="8914"/>
                </a:lnTo>
                <a:lnTo>
                  <a:pt x="38" y="9244"/>
                </a:lnTo>
                <a:lnTo>
                  <a:pt x="1" y="9611"/>
                </a:lnTo>
                <a:lnTo>
                  <a:pt x="38" y="9941"/>
                </a:lnTo>
                <a:lnTo>
                  <a:pt x="74" y="10271"/>
                </a:lnTo>
                <a:lnTo>
                  <a:pt x="148" y="10601"/>
                </a:lnTo>
                <a:lnTo>
                  <a:pt x="258" y="10931"/>
                </a:lnTo>
                <a:lnTo>
                  <a:pt x="368" y="11262"/>
                </a:lnTo>
                <a:lnTo>
                  <a:pt x="514" y="11555"/>
                </a:lnTo>
                <a:lnTo>
                  <a:pt x="881" y="12142"/>
                </a:lnTo>
                <a:lnTo>
                  <a:pt x="1285" y="12692"/>
                </a:lnTo>
                <a:lnTo>
                  <a:pt x="1725" y="13206"/>
                </a:lnTo>
                <a:lnTo>
                  <a:pt x="2202" y="13719"/>
                </a:lnTo>
                <a:lnTo>
                  <a:pt x="2459" y="13976"/>
                </a:lnTo>
                <a:lnTo>
                  <a:pt x="2752" y="14233"/>
                </a:lnTo>
                <a:lnTo>
                  <a:pt x="2825" y="14343"/>
                </a:lnTo>
                <a:lnTo>
                  <a:pt x="2899" y="14416"/>
                </a:lnTo>
                <a:lnTo>
                  <a:pt x="3009" y="14453"/>
                </a:lnTo>
                <a:lnTo>
                  <a:pt x="3119" y="14453"/>
                </a:lnTo>
                <a:lnTo>
                  <a:pt x="3192" y="14526"/>
                </a:lnTo>
                <a:lnTo>
                  <a:pt x="3559" y="14636"/>
                </a:lnTo>
                <a:lnTo>
                  <a:pt x="3889" y="14746"/>
                </a:lnTo>
                <a:lnTo>
                  <a:pt x="4623" y="14820"/>
                </a:lnTo>
                <a:lnTo>
                  <a:pt x="6017" y="14966"/>
                </a:lnTo>
                <a:lnTo>
                  <a:pt x="6714" y="15003"/>
                </a:lnTo>
                <a:lnTo>
                  <a:pt x="7411" y="15003"/>
                </a:lnTo>
                <a:lnTo>
                  <a:pt x="8108" y="14930"/>
                </a:lnTo>
                <a:lnTo>
                  <a:pt x="8768" y="14783"/>
                </a:lnTo>
                <a:lnTo>
                  <a:pt x="9465" y="14600"/>
                </a:lnTo>
                <a:lnTo>
                  <a:pt x="9758" y="14453"/>
                </a:lnTo>
                <a:lnTo>
                  <a:pt x="10088" y="14306"/>
                </a:lnTo>
                <a:lnTo>
                  <a:pt x="10382" y="14159"/>
                </a:lnTo>
                <a:lnTo>
                  <a:pt x="10675" y="13976"/>
                </a:lnTo>
                <a:lnTo>
                  <a:pt x="11152" y="13536"/>
                </a:lnTo>
                <a:lnTo>
                  <a:pt x="11629" y="13059"/>
                </a:lnTo>
                <a:lnTo>
                  <a:pt x="12033" y="12509"/>
                </a:lnTo>
                <a:lnTo>
                  <a:pt x="12399" y="11958"/>
                </a:lnTo>
                <a:lnTo>
                  <a:pt x="12729" y="11372"/>
                </a:lnTo>
                <a:lnTo>
                  <a:pt x="12986" y="10748"/>
                </a:lnTo>
                <a:lnTo>
                  <a:pt x="13243" y="10161"/>
                </a:lnTo>
                <a:lnTo>
                  <a:pt x="13426" y="9464"/>
                </a:lnTo>
                <a:lnTo>
                  <a:pt x="13500" y="9097"/>
                </a:lnTo>
                <a:lnTo>
                  <a:pt x="13573" y="8730"/>
                </a:lnTo>
                <a:lnTo>
                  <a:pt x="13573" y="8400"/>
                </a:lnTo>
                <a:lnTo>
                  <a:pt x="13573" y="8034"/>
                </a:lnTo>
                <a:lnTo>
                  <a:pt x="13573" y="7667"/>
                </a:lnTo>
                <a:lnTo>
                  <a:pt x="13500" y="7300"/>
                </a:lnTo>
                <a:lnTo>
                  <a:pt x="13426" y="6970"/>
                </a:lnTo>
                <a:lnTo>
                  <a:pt x="13353" y="6640"/>
                </a:lnTo>
                <a:lnTo>
                  <a:pt x="13206" y="6346"/>
                </a:lnTo>
                <a:lnTo>
                  <a:pt x="13060" y="6053"/>
                </a:lnTo>
                <a:lnTo>
                  <a:pt x="12693" y="5466"/>
                </a:lnTo>
                <a:lnTo>
                  <a:pt x="12289" y="4916"/>
                </a:lnTo>
                <a:lnTo>
                  <a:pt x="11849" y="4475"/>
                </a:lnTo>
                <a:lnTo>
                  <a:pt x="11372" y="4035"/>
                </a:lnTo>
                <a:lnTo>
                  <a:pt x="10895" y="3668"/>
                </a:lnTo>
                <a:lnTo>
                  <a:pt x="10345" y="3338"/>
                </a:lnTo>
                <a:lnTo>
                  <a:pt x="9795" y="3045"/>
                </a:lnTo>
                <a:lnTo>
                  <a:pt x="9208" y="2788"/>
                </a:lnTo>
                <a:lnTo>
                  <a:pt x="8584" y="2605"/>
                </a:lnTo>
                <a:lnTo>
                  <a:pt x="7998" y="2458"/>
                </a:lnTo>
                <a:lnTo>
                  <a:pt x="7447" y="2385"/>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25" name="Shape 225"/>
          <p:cNvSpPr/>
          <p:nvPr/>
        </p:nvSpPr>
        <p:spPr>
          <a:xfrm>
            <a:off x="2374556" y="5388321"/>
            <a:ext cx="496691" cy="513331"/>
          </a:xfrm>
          <a:custGeom>
            <a:avLst/>
            <a:gdLst/>
            <a:ahLst/>
            <a:cxnLst/>
            <a:rect l="0" t="0" r="0" b="0"/>
            <a:pathLst>
              <a:path w="13133" h="13573" extrusionOk="0">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26" name="Shape 226"/>
          <p:cNvSpPr/>
          <p:nvPr/>
        </p:nvSpPr>
        <p:spPr>
          <a:xfrm>
            <a:off x="2275376" y="6045283"/>
            <a:ext cx="695056" cy="718656"/>
          </a:xfrm>
          <a:custGeom>
            <a:avLst/>
            <a:gdLst/>
            <a:ahLst/>
            <a:cxnLst/>
            <a:rect l="0" t="0" r="0" b="0"/>
            <a:pathLst>
              <a:path w="18378" h="19002" extrusionOk="0">
                <a:moveTo>
                  <a:pt x="13793" y="5429"/>
                </a:moveTo>
                <a:lnTo>
                  <a:pt x="13682" y="5466"/>
                </a:lnTo>
                <a:lnTo>
                  <a:pt x="13572" y="5502"/>
                </a:lnTo>
                <a:lnTo>
                  <a:pt x="13499" y="5576"/>
                </a:lnTo>
                <a:lnTo>
                  <a:pt x="13352" y="5759"/>
                </a:lnTo>
                <a:lnTo>
                  <a:pt x="13352" y="5869"/>
                </a:lnTo>
                <a:lnTo>
                  <a:pt x="13352" y="5979"/>
                </a:lnTo>
                <a:lnTo>
                  <a:pt x="13389" y="6016"/>
                </a:lnTo>
                <a:lnTo>
                  <a:pt x="13426" y="6053"/>
                </a:lnTo>
                <a:lnTo>
                  <a:pt x="13499" y="6053"/>
                </a:lnTo>
                <a:lnTo>
                  <a:pt x="13572" y="5979"/>
                </a:lnTo>
                <a:lnTo>
                  <a:pt x="13646" y="5943"/>
                </a:lnTo>
                <a:lnTo>
                  <a:pt x="13719" y="5796"/>
                </a:lnTo>
                <a:lnTo>
                  <a:pt x="13829" y="5649"/>
                </a:lnTo>
                <a:lnTo>
                  <a:pt x="13903" y="5502"/>
                </a:lnTo>
                <a:lnTo>
                  <a:pt x="13903" y="5466"/>
                </a:lnTo>
                <a:lnTo>
                  <a:pt x="13903" y="5429"/>
                </a:lnTo>
                <a:close/>
                <a:moveTo>
                  <a:pt x="13242" y="6089"/>
                </a:moveTo>
                <a:lnTo>
                  <a:pt x="13169" y="6126"/>
                </a:lnTo>
                <a:lnTo>
                  <a:pt x="13022" y="6309"/>
                </a:lnTo>
                <a:lnTo>
                  <a:pt x="12912" y="6493"/>
                </a:lnTo>
                <a:lnTo>
                  <a:pt x="12875" y="6529"/>
                </a:lnTo>
                <a:lnTo>
                  <a:pt x="12875" y="6603"/>
                </a:lnTo>
                <a:lnTo>
                  <a:pt x="12949" y="6676"/>
                </a:lnTo>
                <a:lnTo>
                  <a:pt x="13022" y="6713"/>
                </a:lnTo>
                <a:lnTo>
                  <a:pt x="13096" y="6676"/>
                </a:lnTo>
                <a:lnTo>
                  <a:pt x="13132" y="6639"/>
                </a:lnTo>
                <a:lnTo>
                  <a:pt x="13242" y="6456"/>
                </a:lnTo>
                <a:lnTo>
                  <a:pt x="13352" y="6273"/>
                </a:lnTo>
                <a:lnTo>
                  <a:pt x="13389" y="6199"/>
                </a:lnTo>
                <a:lnTo>
                  <a:pt x="13316" y="6126"/>
                </a:lnTo>
                <a:lnTo>
                  <a:pt x="13242" y="6089"/>
                </a:lnTo>
                <a:close/>
                <a:moveTo>
                  <a:pt x="17241" y="6419"/>
                </a:moveTo>
                <a:lnTo>
                  <a:pt x="17534" y="6713"/>
                </a:lnTo>
                <a:lnTo>
                  <a:pt x="17497" y="6713"/>
                </a:lnTo>
                <a:lnTo>
                  <a:pt x="17387" y="6823"/>
                </a:lnTo>
                <a:lnTo>
                  <a:pt x="17351" y="6676"/>
                </a:lnTo>
                <a:lnTo>
                  <a:pt x="17241" y="6419"/>
                </a:lnTo>
                <a:close/>
                <a:moveTo>
                  <a:pt x="12692" y="6786"/>
                </a:moveTo>
                <a:lnTo>
                  <a:pt x="12582" y="6860"/>
                </a:lnTo>
                <a:lnTo>
                  <a:pt x="12435" y="6970"/>
                </a:lnTo>
                <a:lnTo>
                  <a:pt x="12399" y="7116"/>
                </a:lnTo>
                <a:lnTo>
                  <a:pt x="12362" y="7190"/>
                </a:lnTo>
                <a:lnTo>
                  <a:pt x="12399" y="7226"/>
                </a:lnTo>
                <a:lnTo>
                  <a:pt x="12472" y="7300"/>
                </a:lnTo>
                <a:lnTo>
                  <a:pt x="12582" y="7300"/>
                </a:lnTo>
                <a:lnTo>
                  <a:pt x="12619" y="7263"/>
                </a:lnTo>
                <a:lnTo>
                  <a:pt x="12655" y="7190"/>
                </a:lnTo>
                <a:lnTo>
                  <a:pt x="12729" y="7043"/>
                </a:lnTo>
                <a:lnTo>
                  <a:pt x="12802" y="7006"/>
                </a:lnTo>
                <a:lnTo>
                  <a:pt x="12839" y="6933"/>
                </a:lnTo>
                <a:lnTo>
                  <a:pt x="12875" y="6860"/>
                </a:lnTo>
                <a:lnTo>
                  <a:pt x="12875" y="6823"/>
                </a:lnTo>
                <a:lnTo>
                  <a:pt x="12839" y="6823"/>
                </a:lnTo>
                <a:lnTo>
                  <a:pt x="12765" y="6786"/>
                </a:lnTo>
                <a:close/>
                <a:moveTo>
                  <a:pt x="17571" y="6750"/>
                </a:moveTo>
                <a:lnTo>
                  <a:pt x="17828" y="7043"/>
                </a:lnTo>
                <a:lnTo>
                  <a:pt x="18048" y="7373"/>
                </a:lnTo>
                <a:lnTo>
                  <a:pt x="17828" y="7593"/>
                </a:lnTo>
                <a:lnTo>
                  <a:pt x="17828" y="7520"/>
                </a:lnTo>
                <a:lnTo>
                  <a:pt x="17864" y="7336"/>
                </a:lnTo>
                <a:lnTo>
                  <a:pt x="17828" y="7116"/>
                </a:lnTo>
                <a:lnTo>
                  <a:pt x="17828" y="7080"/>
                </a:lnTo>
                <a:lnTo>
                  <a:pt x="17754" y="7006"/>
                </a:lnTo>
                <a:lnTo>
                  <a:pt x="17681" y="7006"/>
                </a:lnTo>
                <a:lnTo>
                  <a:pt x="17644" y="7043"/>
                </a:lnTo>
                <a:lnTo>
                  <a:pt x="17681" y="7080"/>
                </a:lnTo>
                <a:lnTo>
                  <a:pt x="17644" y="7226"/>
                </a:lnTo>
                <a:lnTo>
                  <a:pt x="17607" y="7446"/>
                </a:lnTo>
                <a:lnTo>
                  <a:pt x="17534" y="7667"/>
                </a:lnTo>
                <a:lnTo>
                  <a:pt x="17534" y="7887"/>
                </a:lnTo>
                <a:lnTo>
                  <a:pt x="17534" y="7960"/>
                </a:lnTo>
                <a:lnTo>
                  <a:pt x="17131" y="8584"/>
                </a:lnTo>
                <a:lnTo>
                  <a:pt x="17167" y="8217"/>
                </a:lnTo>
                <a:lnTo>
                  <a:pt x="17241" y="7850"/>
                </a:lnTo>
                <a:lnTo>
                  <a:pt x="17387" y="7630"/>
                </a:lnTo>
                <a:lnTo>
                  <a:pt x="17387" y="7593"/>
                </a:lnTo>
                <a:lnTo>
                  <a:pt x="17387" y="7520"/>
                </a:lnTo>
                <a:lnTo>
                  <a:pt x="17461" y="7483"/>
                </a:lnTo>
                <a:lnTo>
                  <a:pt x="17497" y="7446"/>
                </a:lnTo>
                <a:lnTo>
                  <a:pt x="17534" y="7373"/>
                </a:lnTo>
                <a:lnTo>
                  <a:pt x="17534" y="7263"/>
                </a:lnTo>
                <a:lnTo>
                  <a:pt x="17497" y="7080"/>
                </a:lnTo>
                <a:lnTo>
                  <a:pt x="17571" y="6750"/>
                </a:lnTo>
                <a:close/>
                <a:moveTo>
                  <a:pt x="16874" y="8840"/>
                </a:moveTo>
                <a:lnTo>
                  <a:pt x="16947" y="8877"/>
                </a:lnTo>
                <a:lnTo>
                  <a:pt x="16874" y="8950"/>
                </a:lnTo>
                <a:lnTo>
                  <a:pt x="16874" y="8877"/>
                </a:lnTo>
                <a:lnTo>
                  <a:pt x="16874" y="8840"/>
                </a:lnTo>
                <a:close/>
                <a:moveTo>
                  <a:pt x="11445" y="8584"/>
                </a:moveTo>
                <a:lnTo>
                  <a:pt x="11408" y="8620"/>
                </a:lnTo>
                <a:lnTo>
                  <a:pt x="11298" y="8657"/>
                </a:lnTo>
                <a:lnTo>
                  <a:pt x="11188" y="8804"/>
                </a:lnTo>
                <a:lnTo>
                  <a:pt x="11188" y="8840"/>
                </a:lnTo>
                <a:lnTo>
                  <a:pt x="11188" y="8914"/>
                </a:lnTo>
                <a:lnTo>
                  <a:pt x="11188" y="8987"/>
                </a:lnTo>
                <a:lnTo>
                  <a:pt x="11225" y="9024"/>
                </a:lnTo>
                <a:lnTo>
                  <a:pt x="11408" y="9024"/>
                </a:lnTo>
                <a:lnTo>
                  <a:pt x="11445" y="8987"/>
                </a:lnTo>
                <a:lnTo>
                  <a:pt x="11555" y="8804"/>
                </a:lnTo>
                <a:lnTo>
                  <a:pt x="11555" y="8730"/>
                </a:lnTo>
                <a:lnTo>
                  <a:pt x="11555" y="8657"/>
                </a:lnTo>
                <a:lnTo>
                  <a:pt x="11518" y="8620"/>
                </a:lnTo>
                <a:lnTo>
                  <a:pt x="11445" y="8584"/>
                </a:lnTo>
                <a:close/>
                <a:moveTo>
                  <a:pt x="16580" y="8804"/>
                </a:moveTo>
                <a:lnTo>
                  <a:pt x="16580" y="8877"/>
                </a:lnTo>
                <a:lnTo>
                  <a:pt x="16580" y="9060"/>
                </a:lnTo>
                <a:lnTo>
                  <a:pt x="16617" y="9170"/>
                </a:lnTo>
                <a:lnTo>
                  <a:pt x="16654" y="9244"/>
                </a:lnTo>
                <a:lnTo>
                  <a:pt x="16397" y="9611"/>
                </a:lnTo>
                <a:lnTo>
                  <a:pt x="16360" y="9391"/>
                </a:lnTo>
                <a:lnTo>
                  <a:pt x="16324" y="9170"/>
                </a:lnTo>
                <a:lnTo>
                  <a:pt x="16324" y="9097"/>
                </a:lnTo>
                <a:lnTo>
                  <a:pt x="16580" y="8804"/>
                </a:lnTo>
                <a:close/>
                <a:moveTo>
                  <a:pt x="16067" y="9391"/>
                </a:moveTo>
                <a:lnTo>
                  <a:pt x="16067" y="9684"/>
                </a:lnTo>
                <a:lnTo>
                  <a:pt x="16103" y="9794"/>
                </a:lnTo>
                <a:lnTo>
                  <a:pt x="16177" y="9941"/>
                </a:lnTo>
                <a:lnTo>
                  <a:pt x="15993" y="10161"/>
                </a:lnTo>
                <a:lnTo>
                  <a:pt x="15920" y="10308"/>
                </a:lnTo>
                <a:lnTo>
                  <a:pt x="15957" y="9867"/>
                </a:lnTo>
                <a:lnTo>
                  <a:pt x="15920" y="9794"/>
                </a:lnTo>
                <a:lnTo>
                  <a:pt x="15847" y="9757"/>
                </a:lnTo>
                <a:lnTo>
                  <a:pt x="15810" y="9721"/>
                </a:lnTo>
                <a:lnTo>
                  <a:pt x="16067" y="9391"/>
                </a:lnTo>
                <a:close/>
                <a:moveTo>
                  <a:pt x="9611" y="2348"/>
                </a:moveTo>
                <a:lnTo>
                  <a:pt x="9574" y="2421"/>
                </a:lnTo>
                <a:lnTo>
                  <a:pt x="9134" y="2861"/>
                </a:lnTo>
                <a:lnTo>
                  <a:pt x="8767" y="3375"/>
                </a:lnTo>
                <a:lnTo>
                  <a:pt x="7997" y="4365"/>
                </a:lnTo>
                <a:lnTo>
                  <a:pt x="7630" y="4879"/>
                </a:lnTo>
                <a:lnTo>
                  <a:pt x="7227" y="5356"/>
                </a:lnTo>
                <a:lnTo>
                  <a:pt x="6823" y="5832"/>
                </a:lnTo>
                <a:lnTo>
                  <a:pt x="6346" y="6273"/>
                </a:lnTo>
                <a:lnTo>
                  <a:pt x="6273" y="6346"/>
                </a:lnTo>
                <a:lnTo>
                  <a:pt x="6273" y="6456"/>
                </a:lnTo>
                <a:lnTo>
                  <a:pt x="6236" y="6456"/>
                </a:lnTo>
                <a:lnTo>
                  <a:pt x="6163" y="6493"/>
                </a:lnTo>
                <a:lnTo>
                  <a:pt x="6163" y="6566"/>
                </a:lnTo>
                <a:lnTo>
                  <a:pt x="6199" y="6603"/>
                </a:lnTo>
                <a:lnTo>
                  <a:pt x="6309" y="6786"/>
                </a:lnTo>
                <a:lnTo>
                  <a:pt x="6493" y="6970"/>
                </a:lnTo>
                <a:lnTo>
                  <a:pt x="6823" y="7263"/>
                </a:lnTo>
                <a:lnTo>
                  <a:pt x="7593" y="7813"/>
                </a:lnTo>
                <a:lnTo>
                  <a:pt x="8437" y="8363"/>
                </a:lnTo>
                <a:lnTo>
                  <a:pt x="8620" y="8510"/>
                </a:lnTo>
                <a:lnTo>
                  <a:pt x="8767" y="8694"/>
                </a:lnTo>
                <a:lnTo>
                  <a:pt x="9061" y="9060"/>
                </a:lnTo>
                <a:lnTo>
                  <a:pt x="9207" y="9207"/>
                </a:lnTo>
                <a:lnTo>
                  <a:pt x="9391" y="9354"/>
                </a:lnTo>
                <a:lnTo>
                  <a:pt x="9758" y="9574"/>
                </a:lnTo>
                <a:lnTo>
                  <a:pt x="10638" y="10161"/>
                </a:lnTo>
                <a:lnTo>
                  <a:pt x="11482" y="10784"/>
                </a:lnTo>
                <a:lnTo>
                  <a:pt x="12289" y="11408"/>
                </a:lnTo>
                <a:lnTo>
                  <a:pt x="12362" y="11445"/>
                </a:lnTo>
                <a:lnTo>
                  <a:pt x="12472" y="11445"/>
                </a:lnTo>
                <a:lnTo>
                  <a:pt x="12545" y="11408"/>
                </a:lnTo>
                <a:lnTo>
                  <a:pt x="12582" y="11371"/>
                </a:lnTo>
                <a:lnTo>
                  <a:pt x="12619" y="11298"/>
                </a:lnTo>
                <a:lnTo>
                  <a:pt x="12655" y="11188"/>
                </a:lnTo>
                <a:lnTo>
                  <a:pt x="12619" y="11115"/>
                </a:lnTo>
                <a:lnTo>
                  <a:pt x="12545" y="11041"/>
                </a:lnTo>
                <a:lnTo>
                  <a:pt x="11775" y="10418"/>
                </a:lnTo>
                <a:lnTo>
                  <a:pt x="11812" y="10381"/>
                </a:lnTo>
                <a:lnTo>
                  <a:pt x="11922" y="10198"/>
                </a:lnTo>
                <a:lnTo>
                  <a:pt x="11995" y="10014"/>
                </a:lnTo>
                <a:lnTo>
                  <a:pt x="11995" y="9941"/>
                </a:lnTo>
                <a:lnTo>
                  <a:pt x="11958" y="9904"/>
                </a:lnTo>
                <a:lnTo>
                  <a:pt x="11885" y="9904"/>
                </a:lnTo>
                <a:lnTo>
                  <a:pt x="11738" y="10051"/>
                </a:lnTo>
                <a:lnTo>
                  <a:pt x="11592" y="10234"/>
                </a:lnTo>
                <a:lnTo>
                  <a:pt x="11555" y="10271"/>
                </a:lnTo>
                <a:lnTo>
                  <a:pt x="11005" y="9867"/>
                </a:lnTo>
                <a:lnTo>
                  <a:pt x="10821" y="9757"/>
                </a:lnTo>
                <a:lnTo>
                  <a:pt x="10858" y="9684"/>
                </a:lnTo>
                <a:lnTo>
                  <a:pt x="10895" y="9611"/>
                </a:lnTo>
                <a:lnTo>
                  <a:pt x="11041" y="9464"/>
                </a:lnTo>
                <a:lnTo>
                  <a:pt x="11078" y="9427"/>
                </a:lnTo>
                <a:lnTo>
                  <a:pt x="11078" y="9354"/>
                </a:lnTo>
                <a:lnTo>
                  <a:pt x="11078" y="9317"/>
                </a:lnTo>
                <a:lnTo>
                  <a:pt x="11005" y="9281"/>
                </a:lnTo>
                <a:lnTo>
                  <a:pt x="10968" y="9317"/>
                </a:lnTo>
                <a:lnTo>
                  <a:pt x="10895" y="9281"/>
                </a:lnTo>
                <a:lnTo>
                  <a:pt x="10821" y="9317"/>
                </a:lnTo>
                <a:lnTo>
                  <a:pt x="10711" y="9427"/>
                </a:lnTo>
                <a:lnTo>
                  <a:pt x="10601" y="9574"/>
                </a:lnTo>
                <a:lnTo>
                  <a:pt x="10124" y="9281"/>
                </a:lnTo>
                <a:lnTo>
                  <a:pt x="10051" y="9207"/>
                </a:lnTo>
                <a:lnTo>
                  <a:pt x="10234" y="8914"/>
                </a:lnTo>
                <a:lnTo>
                  <a:pt x="10234" y="8840"/>
                </a:lnTo>
                <a:lnTo>
                  <a:pt x="10234" y="8804"/>
                </a:lnTo>
                <a:lnTo>
                  <a:pt x="10198" y="8730"/>
                </a:lnTo>
                <a:lnTo>
                  <a:pt x="10088" y="8694"/>
                </a:lnTo>
                <a:lnTo>
                  <a:pt x="10051" y="8730"/>
                </a:lnTo>
                <a:lnTo>
                  <a:pt x="10014" y="8767"/>
                </a:lnTo>
                <a:lnTo>
                  <a:pt x="9758" y="9060"/>
                </a:lnTo>
                <a:lnTo>
                  <a:pt x="9537" y="8877"/>
                </a:lnTo>
                <a:lnTo>
                  <a:pt x="9354" y="8694"/>
                </a:lnTo>
                <a:lnTo>
                  <a:pt x="9134" y="8437"/>
                </a:lnTo>
                <a:lnTo>
                  <a:pt x="9207" y="8327"/>
                </a:lnTo>
                <a:lnTo>
                  <a:pt x="9281" y="8217"/>
                </a:lnTo>
                <a:lnTo>
                  <a:pt x="9354" y="7960"/>
                </a:lnTo>
                <a:lnTo>
                  <a:pt x="9354" y="7887"/>
                </a:lnTo>
                <a:lnTo>
                  <a:pt x="9317" y="7850"/>
                </a:lnTo>
                <a:lnTo>
                  <a:pt x="9244" y="7850"/>
                </a:lnTo>
                <a:lnTo>
                  <a:pt x="9171" y="7887"/>
                </a:lnTo>
                <a:lnTo>
                  <a:pt x="8987" y="8107"/>
                </a:lnTo>
                <a:lnTo>
                  <a:pt x="8951" y="8180"/>
                </a:lnTo>
                <a:lnTo>
                  <a:pt x="8767" y="8033"/>
                </a:lnTo>
                <a:lnTo>
                  <a:pt x="8327" y="7740"/>
                </a:lnTo>
                <a:lnTo>
                  <a:pt x="8364" y="7446"/>
                </a:lnTo>
                <a:lnTo>
                  <a:pt x="8364" y="7410"/>
                </a:lnTo>
                <a:lnTo>
                  <a:pt x="8327" y="7336"/>
                </a:lnTo>
                <a:lnTo>
                  <a:pt x="8290" y="7300"/>
                </a:lnTo>
                <a:lnTo>
                  <a:pt x="8180" y="7300"/>
                </a:lnTo>
                <a:lnTo>
                  <a:pt x="8107" y="7336"/>
                </a:lnTo>
                <a:lnTo>
                  <a:pt x="8070" y="7446"/>
                </a:lnTo>
                <a:lnTo>
                  <a:pt x="8034" y="7556"/>
                </a:lnTo>
                <a:lnTo>
                  <a:pt x="7960" y="7520"/>
                </a:lnTo>
                <a:lnTo>
                  <a:pt x="7410" y="7116"/>
                </a:lnTo>
                <a:lnTo>
                  <a:pt x="7447" y="7080"/>
                </a:lnTo>
                <a:lnTo>
                  <a:pt x="7520" y="6970"/>
                </a:lnTo>
                <a:lnTo>
                  <a:pt x="7520" y="6896"/>
                </a:lnTo>
                <a:lnTo>
                  <a:pt x="7520" y="6860"/>
                </a:lnTo>
                <a:lnTo>
                  <a:pt x="7557" y="6750"/>
                </a:lnTo>
                <a:lnTo>
                  <a:pt x="7520" y="6713"/>
                </a:lnTo>
                <a:lnTo>
                  <a:pt x="7483" y="6713"/>
                </a:lnTo>
                <a:lnTo>
                  <a:pt x="7410" y="6750"/>
                </a:lnTo>
                <a:lnTo>
                  <a:pt x="7337" y="6750"/>
                </a:lnTo>
                <a:lnTo>
                  <a:pt x="7227" y="6823"/>
                </a:lnTo>
                <a:lnTo>
                  <a:pt x="7116" y="6896"/>
                </a:lnTo>
                <a:lnTo>
                  <a:pt x="6640" y="6639"/>
                </a:lnTo>
                <a:lnTo>
                  <a:pt x="6640" y="6603"/>
                </a:lnTo>
                <a:lnTo>
                  <a:pt x="7116" y="6163"/>
                </a:lnTo>
                <a:lnTo>
                  <a:pt x="7557" y="5649"/>
                </a:lnTo>
                <a:lnTo>
                  <a:pt x="7593" y="5722"/>
                </a:lnTo>
                <a:lnTo>
                  <a:pt x="7630" y="5759"/>
                </a:lnTo>
                <a:lnTo>
                  <a:pt x="7740" y="5759"/>
                </a:lnTo>
                <a:lnTo>
                  <a:pt x="8034" y="5576"/>
                </a:lnTo>
                <a:lnTo>
                  <a:pt x="8327" y="5392"/>
                </a:lnTo>
                <a:lnTo>
                  <a:pt x="8620" y="5209"/>
                </a:lnTo>
                <a:lnTo>
                  <a:pt x="8914" y="5025"/>
                </a:lnTo>
                <a:lnTo>
                  <a:pt x="9244" y="4879"/>
                </a:lnTo>
                <a:lnTo>
                  <a:pt x="9574" y="4732"/>
                </a:lnTo>
                <a:lnTo>
                  <a:pt x="9941" y="4659"/>
                </a:lnTo>
                <a:lnTo>
                  <a:pt x="10308" y="4622"/>
                </a:lnTo>
                <a:lnTo>
                  <a:pt x="10491" y="4622"/>
                </a:lnTo>
                <a:lnTo>
                  <a:pt x="10675" y="4659"/>
                </a:lnTo>
                <a:lnTo>
                  <a:pt x="10821" y="4732"/>
                </a:lnTo>
                <a:lnTo>
                  <a:pt x="10931" y="4842"/>
                </a:lnTo>
                <a:lnTo>
                  <a:pt x="11041" y="4989"/>
                </a:lnTo>
                <a:lnTo>
                  <a:pt x="11078" y="5136"/>
                </a:lnTo>
                <a:lnTo>
                  <a:pt x="11151" y="5502"/>
                </a:lnTo>
                <a:lnTo>
                  <a:pt x="11151" y="5906"/>
                </a:lnTo>
                <a:lnTo>
                  <a:pt x="11151" y="6309"/>
                </a:lnTo>
                <a:lnTo>
                  <a:pt x="11151" y="6676"/>
                </a:lnTo>
                <a:lnTo>
                  <a:pt x="11188" y="7006"/>
                </a:lnTo>
                <a:lnTo>
                  <a:pt x="11261" y="7373"/>
                </a:lnTo>
                <a:lnTo>
                  <a:pt x="11445" y="7703"/>
                </a:lnTo>
                <a:lnTo>
                  <a:pt x="11408" y="7813"/>
                </a:lnTo>
                <a:lnTo>
                  <a:pt x="11372" y="7923"/>
                </a:lnTo>
                <a:lnTo>
                  <a:pt x="11372" y="8033"/>
                </a:lnTo>
                <a:lnTo>
                  <a:pt x="11372" y="8143"/>
                </a:lnTo>
                <a:lnTo>
                  <a:pt x="11445" y="8253"/>
                </a:lnTo>
                <a:lnTo>
                  <a:pt x="11482" y="8327"/>
                </a:lnTo>
                <a:lnTo>
                  <a:pt x="11592" y="8400"/>
                </a:lnTo>
                <a:lnTo>
                  <a:pt x="11665" y="8474"/>
                </a:lnTo>
                <a:lnTo>
                  <a:pt x="11775" y="8510"/>
                </a:lnTo>
                <a:lnTo>
                  <a:pt x="12105" y="8510"/>
                </a:lnTo>
                <a:lnTo>
                  <a:pt x="12435" y="8694"/>
                </a:lnTo>
                <a:lnTo>
                  <a:pt x="12765" y="8840"/>
                </a:lnTo>
                <a:lnTo>
                  <a:pt x="13022" y="8877"/>
                </a:lnTo>
                <a:lnTo>
                  <a:pt x="13316" y="8877"/>
                </a:lnTo>
                <a:lnTo>
                  <a:pt x="13646" y="8804"/>
                </a:lnTo>
                <a:lnTo>
                  <a:pt x="13939" y="8694"/>
                </a:lnTo>
                <a:lnTo>
                  <a:pt x="14233" y="8584"/>
                </a:lnTo>
                <a:lnTo>
                  <a:pt x="14489" y="8400"/>
                </a:lnTo>
                <a:lnTo>
                  <a:pt x="14746" y="8217"/>
                </a:lnTo>
                <a:lnTo>
                  <a:pt x="14930" y="8033"/>
                </a:lnTo>
                <a:lnTo>
                  <a:pt x="14966" y="7997"/>
                </a:lnTo>
                <a:lnTo>
                  <a:pt x="14966" y="7923"/>
                </a:lnTo>
                <a:lnTo>
                  <a:pt x="14930" y="7813"/>
                </a:lnTo>
                <a:lnTo>
                  <a:pt x="14820" y="7777"/>
                </a:lnTo>
                <a:lnTo>
                  <a:pt x="14710" y="7777"/>
                </a:lnTo>
                <a:lnTo>
                  <a:pt x="14123" y="8143"/>
                </a:lnTo>
                <a:lnTo>
                  <a:pt x="13829" y="8290"/>
                </a:lnTo>
                <a:lnTo>
                  <a:pt x="13462" y="8400"/>
                </a:lnTo>
                <a:lnTo>
                  <a:pt x="13206" y="8474"/>
                </a:lnTo>
                <a:lnTo>
                  <a:pt x="12912" y="8437"/>
                </a:lnTo>
                <a:lnTo>
                  <a:pt x="12692" y="8363"/>
                </a:lnTo>
                <a:lnTo>
                  <a:pt x="12472" y="8217"/>
                </a:lnTo>
                <a:lnTo>
                  <a:pt x="12545" y="8107"/>
                </a:lnTo>
                <a:lnTo>
                  <a:pt x="12582" y="7960"/>
                </a:lnTo>
                <a:lnTo>
                  <a:pt x="12582" y="7850"/>
                </a:lnTo>
                <a:lnTo>
                  <a:pt x="12545" y="7777"/>
                </a:lnTo>
                <a:lnTo>
                  <a:pt x="12509" y="7740"/>
                </a:lnTo>
                <a:lnTo>
                  <a:pt x="12325" y="7630"/>
                </a:lnTo>
                <a:lnTo>
                  <a:pt x="12142" y="7520"/>
                </a:lnTo>
                <a:lnTo>
                  <a:pt x="11812" y="7520"/>
                </a:lnTo>
                <a:lnTo>
                  <a:pt x="11628" y="7116"/>
                </a:lnTo>
                <a:lnTo>
                  <a:pt x="11518" y="6713"/>
                </a:lnTo>
                <a:lnTo>
                  <a:pt x="11518" y="6346"/>
                </a:lnTo>
                <a:lnTo>
                  <a:pt x="11518" y="6016"/>
                </a:lnTo>
                <a:lnTo>
                  <a:pt x="11555" y="5649"/>
                </a:lnTo>
                <a:lnTo>
                  <a:pt x="11518" y="5282"/>
                </a:lnTo>
                <a:lnTo>
                  <a:pt x="11445" y="4989"/>
                </a:lnTo>
                <a:lnTo>
                  <a:pt x="11335" y="4732"/>
                </a:lnTo>
                <a:lnTo>
                  <a:pt x="11188" y="4549"/>
                </a:lnTo>
                <a:lnTo>
                  <a:pt x="11005" y="4402"/>
                </a:lnTo>
                <a:lnTo>
                  <a:pt x="10785" y="4329"/>
                </a:lnTo>
                <a:lnTo>
                  <a:pt x="10565" y="4255"/>
                </a:lnTo>
                <a:lnTo>
                  <a:pt x="10051" y="4255"/>
                </a:lnTo>
                <a:lnTo>
                  <a:pt x="9758" y="4292"/>
                </a:lnTo>
                <a:lnTo>
                  <a:pt x="9464" y="4365"/>
                </a:lnTo>
                <a:lnTo>
                  <a:pt x="8914" y="4585"/>
                </a:lnTo>
                <a:lnTo>
                  <a:pt x="8400" y="4879"/>
                </a:lnTo>
                <a:lnTo>
                  <a:pt x="7960" y="5209"/>
                </a:lnTo>
                <a:lnTo>
                  <a:pt x="8290" y="4769"/>
                </a:lnTo>
                <a:lnTo>
                  <a:pt x="9061" y="3742"/>
                </a:lnTo>
                <a:lnTo>
                  <a:pt x="9464" y="3191"/>
                </a:lnTo>
                <a:lnTo>
                  <a:pt x="9831" y="2641"/>
                </a:lnTo>
                <a:lnTo>
                  <a:pt x="9868" y="2568"/>
                </a:lnTo>
                <a:lnTo>
                  <a:pt x="9868" y="2531"/>
                </a:lnTo>
                <a:lnTo>
                  <a:pt x="9794" y="2421"/>
                </a:lnTo>
                <a:lnTo>
                  <a:pt x="9721" y="2384"/>
                </a:lnTo>
                <a:lnTo>
                  <a:pt x="9684" y="2348"/>
                </a:lnTo>
                <a:close/>
                <a:moveTo>
                  <a:pt x="15663" y="9867"/>
                </a:moveTo>
                <a:lnTo>
                  <a:pt x="15700" y="9904"/>
                </a:lnTo>
                <a:lnTo>
                  <a:pt x="15627" y="10381"/>
                </a:lnTo>
                <a:lnTo>
                  <a:pt x="15663" y="10418"/>
                </a:lnTo>
                <a:lnTo>
                  <a:pt x="15663" y="10454"/>
                </a:lnTo>
                <a:lnTo>
                  <a:pt x="15773" y="10491"/>
                </a:lnTo>
                <a:lnTo>
                  <a:pt x="15443" y="10895"/>
                </a:lnTo>
                <a:lnTo>
                  <a:pt x="15443" y="10821"/>
                </a:lnTo>
                <a:lnTo>
                  <a:pt x="15333" y="10491"/>
                </a:lnTo>
                <a:lnTo>
                  <a:pt x="15296" y="10454"/>
                </a:lnTo>
                <a:lnTo>
                  <a:pt x="15260" y="10454"/>
                </a:lnTo>
                <a:lnTo>
                  <a:pt x="15223" y="10491"/>
                </a:lnTo>
                <a:lnTo>
                  <a:pt x="15223" y="10528"/>
                </a:lnTo>
                <a:lnTo>
                  <a:pt x="15186" y="10821"/>
                </a:lnTo>
                <a:lnTo>
                  <a:pt x="15186" y="11188"/>
                </a:lnTo>
                <a:lnTo>
                  <a:pt x="15223" y="11225"/>
                </a:lnTo>
                <a:lnTo>
                  <a:pt x="14746" y="11848"/>
                </a:lnTo>
                <a:lnTo>
                  <a:pt x="14746" y="11591"/>
                </a:lnTo>
                <a:lnTo>
                  <a:pt x="14746" y="11371"/>
                </a:lnTo>
                <a:lnTo>
                  <a:pt x="14746" y="11115"/>
                </a:lnTo>
                <a:lnTo>
                  <a:pt x="14710" y="11078"/>
                </a:lnTo>
                <a:lnTo>
                  <a:pt x="15333" y="10308"/>
                </a:lnTo>
                <a:lnTo>
                  <a:pt x="15663" y="9867"/>
                </a:lnTo>
                <a:close/>
                <a:moveTo>
                  <a:pt x="14526" y="11298"/>
                </a:moveTo>
                <a:lnTo>
                  <a:pt x="14453" y="11555"/>
                </a:lnTo>
                <a:lnTo>
                  <a:pt x="14416" y="11775"/>
                </a:lnTo>
                <a:lnTo>
                  <a:pt x="14453" y="11885"/>
                </a:lnTo>
                <a:lnTo>
                  <a:pt x="14489" y="11958"/>
                </a:lnTo>
                <a:lnTo>
                  <a:pt x="14563" y="11995"/>
                </a:lnTo>
                <a:lnTo>
                  <a:pt x="14600" y="11995"/>
                </a:lnTo>
                <a:lnTo>
                  <a:pt x="14123" y="12619"/>
                </a:lnTo>
                <a:lnTo>
                  <a:pt x="14049" y="12655"/>
                </a:lnTo>
                <a:lnTo>
                  <a:pt x="14049" y="12362"/>
                </a:lnTo>
                <a:lnTo>
                  <a:pt x="14049" y="12142"/>
                </a:lnTo>
                <a:lnTo>
                  <a:pt x="14049" y="12032"/>
                </a:lnTo>
                <a:lnTo>
                  <a:pt x="14013" y="11922"/>
                </a:lnTo>
                <a:lnTo>
                  <a:pt x="14526" y="11298"/>
                </a:lnTo>
                <a:close/>
                <a:moveTo>
                  <a:pt x="4806" y="7997"/>
                </a:moveTo>
                <a:lnTo>
                  <a:pt x="4769" y="8033"/>
                </a:lnTo>
                <a:lnTo>
                  <a:pt x="4769" y="8070"/>
                </a:lnTo>
                <a:lnTo>
                  <a:pt x="4952" y="8217"/>
                </a:lnTo>
                <a:lnTo>
                  <a:pt x="5099" y="8327"/>
                </a:lnTo>
                <a:lnTo>
                  <a:pt x="5576" y="8584"/>
                </a:lnTo>
                <a:lnTo>
                  <a:pt x="6126" y="8840"/>
                </a:lnTo>
                <a:lnTo>
                  <a:pt x="6640" y="9134"/>
                </a:lnTo>
                <a:lnTo>
                  <a:pt x="7116" y="9501"/>
                </a:lnTo>
                <a:lnTo>
                  <a:pt x="7557" y="9831"/>
                </a:lnTo>
                <a:lnTo>
                  <a:pt x="8437" y="10638"/>
                </a:lnTo>
                <a:lnTo>
                  <a:pt x="9244" y="11371"/>
                </a:lnTo>
                <a:lnTo>
                  <a:pt x="10088" y="12105"/>
                </a:lnTo>
                <a:lnTo>
                  <a:pt x="10344" y="12325"/>
                </a:lnTo>
                <a:lnTo>
                  <a:pt x="10748" y="12655"/>
                </a:lnTo>
                <a:lnTo>
                  <a:pt x="10931" y="12765"/>
                </a:lnTo>
                <a:lnTo>
                  <a:pt x="11115" y="12839"/>
                </a:lnTo>
                <a:lnTo>
                  <a:pt x="11225" y="12839"/>
                </a:lnTo>
                <a:lnTo>
                  <a:pt x="11298" y="12802"/>
                </a:lnTo>
                <a:lnTo>
                  <a:pt x="11335" y="12765"/>
                </a:lnTo>
                <a:lnTo>
                  <a:pt x="11372" y="12692"/>
                </a:lnTo>
                <a:lnTo>
                  <a:pt x="11372" y="12582"/>
                </a:lnTo>
                <a:lnTo>
                  <a:pt x="11335" y="12472"/>
                </a:lnTo>
                <a:lnTo>
                  <a:pt x="11151" y="12325"/>
                </a:lnTo>
                <a:lnTo>
                  <a:pt x="10711" y="11995"/>
                </a:lnTo>
                <a:lnTo>
                  <a:pt x="10271" y="11628"/>
                </a:lnTo>
                <a:lnTo>
                  <a:pt x="9391" y="10858"/>
                </a:lnTo>
                <a:lnTo>
                  <a:pt x="8547" y="10051"/>
                </a:lnTo>
                <a:lnTo>
                  <a:pt x="8107" y="9684"/>
                </a:lnTo>
                <a:lnTo>
                  <a:pt x="7703" y="9354"/>
                </a:lnTo>
                <a:lnTo>
                  <a:pt x="7227" y="9024"/>
                </a:lnTo>
                <a:lnTo>
                  <a:pt x="6786" y="8694"/>
                </a:lnTo>
                <a:lnTo>
                  <a:pt x="6309" y="8437"/>
                </a:lnTo>
                <a:lnTo>
                  <a:pt x="5833" y="8217"/>
                </a:lnTo>
                <a:lnTo>
                  <a:pt x="5356" y="8033"/>
                </a:lnTo>
                <a:lnTo>
                  <a:pt x="5209" y="7997"/>
                </a:lnTo>
                <a:close/>
                <a:moveTo>
                  <a:pt x="954" y="12582"/>
                </a:moveTo>
                <a:lnTo>
                  <a:pt x="1101" y="12692"/>
                </a:lnTo>
                <a:lnTo>
                  <a:pt x="1064" y="12765"/>
                </a:lnTo>
                <a:lnTo>
                  <a:pt x="1064" y="12839"/>
                </a:lnTo>
                <a:lnTo>
                  <a:pt x="1064" y="12875"/>
                </a:lnTo>
                <a:lnTo>
                  <a:pt x="1101" y="12839"/>
                </a:lnTo>
                <a:lnTo>
                  <a:pt x="1211" y="12912"/>
                </a:lnTo>
                <a:lnTo>
                  <a:pt x="1247" y="12985"/>
                </a:lnTo>
                <a:lnTo>
                  <a:pt x="1247" y="13059"/>
                </a:lnTo>
                <a:lnTo>
                  <a:pt x="1284" y="13242"/>
                </a:lnTo>
                <a:lnTo>
                  <a:pt x="991" y="13095"/>
                </a:lnTo>
                <a:lnTo>
                  <a:pt x="844" y="13059"/>
                </a:lnTo>
                <a:lnTo>
                  <a:pt x="697" y="13022"/>
                </a:lnTo>
                <a:lnTo>
                  <a:pt x="844" y="12765"/>
                </a:lnTo>
                <a:lnTo>
                  <a:pt x="954" y="12582"/>
                </a:lnTo>
                <a:close/>
                <a:moveTo>
                  <a:pt x="2715" y="10858"/>
                </a:moveTo>
                <a:lnTo>
                  <a:pt x="2641" y="10931"/>
                </a:lnTo>
                <a:lnTo>
                  <a:pt x="2641" y="10968"/>
                </a:lnTo>
                <a:lnTo>
                  <a:pt x="2788" y="11151"/>
                </a:lnTo>
                <a:lnTo>
                  <a:pt x="2935" y="11261"/>
                </a:lnTo>
                <a:lnTo>
                  <a:pt x="3302" y="11445"/>
                </a:lnTo>
                <a:lnTo>
                  <a:pt x="3778" y="11775"/>
                </a:lnTo>
                <a:lnTo>
                  <a:pt x="4255" y="12105"/>
                </a:lnTo>
                <a:lnTo>
                  <a:pt x="5099" y="12765"/>
                </a:lnTo>
                <a:lnTo>
                  <a:pt x="5539" y="13095"/>
                </a:lnTo>
                <a:lnTo>
                  <a:pt x="5759" y="13242"/>
                </a:lnTo>
                <a:lnTo>
                  <a:pt x="5869" y="13279"/>
                </a:lnTo>
                <a:lnTo>
                  <a:pt x="6053" y="13279"/>
                </a:lnTo>
                <a:lnTo>
                  <a:pt x="6126" y="13242"/>
                </a:lnTo>
                <a:lnTo>
                  <a:pt x="6163" y="13169"/>
                </a:lnTo>
                <a:lnTo>
                  <a:pt x="6126" y="13059"/>
                </a:lnTo>
                <a:lnTo>
                  <a:pt x="6089" y="12985"/>
                </a:lnTo>
                <a:lnTo>
                  <a:pt x="6016" y="12875"/>
                </a:lnTo>
                <a:lnTo>
                  <a:pt x="5869" y="12729"/>
                </a:lnTo>
                <a:lnTo>
                  <a:pt x="5502" y="12472"/>
                </a:lnTo>
                <a:lnTo>
                  <a:pt x="4512" y="11738"/>
                </a:lnTo>
                <a:lnTo>
                  <a:pt x="4035" y="11408"/>
                </a:lnTo>
                <a:lnTo>
                  <a:pt x="3522" y="11078"/>
                </a:lnTo>
                <a:lnTo>
                  <a:pt x="3338" y="11005"/>
                </a:lnTo>
                <a:lnTo>
                  <a:pt x="3118" y="10895"/>
                </a:lnTo>
                <a:lnTo>
                  <a:pt x="2935" y="10858"/>
                </a:lnTo>
                <a:close/>
                <a:moveTo>
                  <a:pt x="13756" y="12252"/>
                </a:moveTo>
                <a:lnTo>
                  <a:pt x="13719" y="12362"/>
                </a:lnTo>
                <a:lnTo>
                  <a:pt x="13719" y="12619"/>
                </a:lnTo>
                <a:lnTo>
                  <a:pt x="13719" y="12912"/>
                </a:lnTo>
                <a:lnTo>
                  <a:pt x="13756" y="12985"/>
                </a:lnTo>
                <a:lnTo>
                  <a:pt x="13793" y="13022"/>
                </a:lnTo>
                <a:lnTo>
                  <a:pt x="13719" y="13095"/>
                </a:lnTo>
                <a:lnTo>
                  <a:pt x="13389" y="13536"/>
                </a:lnTo>
                <a:lnTo>
                  <a:pt x="13426" y="13132"/>
                </a:lnTo>
                <a:lnTo>
                  <a:pt x="13462" y="12912"/>
                </a:lnTo>
                <a:lnTo>
                  <a:pt x="13462" y="12765"/>
                </a:lnTo>
                <a:lnTo>
                  <a:pt x="13426" y="12655"/>
                </a:lnTo>
                <a:lnTo>
                  <a:pt x="13756" y="12252"/>
                </a:lnTo>
                <a:close/>
                <a:moveTo>
                  <a:pt x="4402" y="8694"/>
                </a:moveTo>
                <a:lnTo>
                  <a:pt x="4329" y="8730"/>
                </a:lnTo>
                <a:lnTo>
                  <a:pt x="4255" y="8804"/>
                </a:lnTo>
                <a:lnTo>
                  <a:pt x="4255" y="8877"/>
                </a:lnTo>
                <a:lnTo>
                  <a:pt x="4255" y="8987"/>
                </a:lnTo>
                <a:lnTo>
                  <a:pt x="4292" y="9060"/>
                </a:lnTo>
                <a:lnTo>
                  <a:pt x="4365" y="9134"/>
                </a:lnTo>
                <a:lnTo>
                  <a:pt x="4512" y="9207"/>
                </a:lnTo>
                <a:lnTo>
                  <a:pt x="4842" y="9354"/>
                </a:lnTo>
                <a:lnTo>
                  <a:pt x="5136" y="9501"/>
                </a:lnTo>
                <a:lnTo>
                  <a:pt x="5392" y="9647"/>
                </a:lnTo>
                <a:lnTo>
                  <a:pt x="5869" y="10014"/>
                </a:lnTo>
                <a:lnTo>
                  <a:pt x="6346" y="10418"/>
                </a:lnTo>
                <a:lnTo>
                  <a:pt x="6786" y="10858"/>
                </a:lnTo>
                <a:lnTo>
                  <a:pt x="8584" y="12398"/>
                </a:lnTo>
                <a:lnTo>
                  <a:pt x="9501" y="13169"/>
                </a:lnTo>
                <a:lnTo>
                  <a:pt x="9721" y="13315"/>
                </a:lnTo>
                <a:lnTo>
                  <a:pt x="9941" y="13462"/>
                </a:lnTo>
                <a:lnTo>
                  <a:pt x="10161" y="13572"/>
                </a:lnTo>
                <a:lnTo>
                  <a:pt x="10271" y="13609"/>
                </a:lnTo>
                <a:lnTo>
                  <a:pt x="10381" y="13609"/>
                </a:lnTo>
                <a:lnTo>
                  <a:pt x="10454" y="13572"/>
                </a:lnTo>
                <a:lnTo>
                  <a:pt x="10491" y="13536"/>
                </a:lnTo>
                <a:lnTo>
                  <a:pt x="10528" y="13462"/>
                </a:lnTo>
                <a:lnTo>
                  <a:pt x="10491" y="13389"/>
                </a:lnTo>
                <a:lnTo>
                  <a:pt x="10418" y="13242"/>
                </a:lnTo>
                <a:lnTo>
                  <a:pt x="10271" y="13132"/>
                </a:lnTo>
                <a:lnTo>
                  <a:pt x="9978" y="12949"/>
                </a:lnTo>
                <a:lnTo>
                  <a:pt x="9537" y="12619"/>
                </a:lnTo>
                <a:lnTo>
                  <a:pt x="9134" y="12288"/>
                </a:lnTo>
                <a:lnTo>
                  <a:pt x="7557" y="10931"/>
                </a:lnTo>
                <a:lnTo>
                  <a:pt x="6823" y="10271"/>
                </a:lnTo>
                <a:lnTo>
                  <a:pt x="6089" y="9647"/>
                </a:lnTo>
                <a:lnTo>
                  <a:pt x="5686" y="9354"/>
                </a:lnTo>
                <a:lnTo>
                  <a:pt x="5246" y="9097"/>
                </a:lnTo>
                <a:lnTo>
                  <a:pt x="4769" y="8950"/>
                </a:lnTo>
                <a:lnTo>
                  <a:pt x="4549" y="8840"/>
                </a:lnTo>
                <a:lnTo>
                  <a:pt x="4475" y="8767"/>
                </a:lnTo>
                <a:lnTo>
                  <a:pt x="4439" y="8694"/>
                </a:lnTo>
                <a:close/>
                <a:moveTo>
                  <a:pt x="1541" y="13022"/>
                </a:moveTo>
                <a:lnTo>
                  <a:pt x="2091" y="13389"/>
                </a:lnTo>
                <a:lnTo>
                  <a:pt x="2091" y="13572"/>
                </a:lnTo>
                <a:lnTo>
                  <a:pt x="2126" y="13749"/>
                </a:lnTo>
                <a:lnTo>
                  <a:pt x="1504" y="13389"/>
                </a:lnTo>
                <a:lnTo>
                  <a:pt x="1578" y="13352"/>
                </a:lnTo>
                <a:lnTo>
                  <a:pt x="1614" y="13315"/>
                </a:lnTo>
                <a:lnTo>
                  <a:pt x="1614" y="13279"/>
                </a:lnTo>
                <a:lnTo>
                  <a:pt x="1614" y="13205"/>
                </a:lnTo>
                <a:lnTo>
                  <a:pt x="1541" y="13095"/>
                </a:lnTo>
                <a:lnTo>
                  <a:pt x="1541" y="13022"/>
                </a:lnTo>
                <a:close/>
                <a:moveTo>
                  <a:pt x="13206" y="12949"/>
                </a:moveTo>
                <a:lnTo>
                  <a:pt x="13169" y="13022"/>
                </a:lnTo>
                <a:lnTo>
                  <a:pt x="13059" y="13756"/>
                </a:lnTo>
                <a:lnTo>
                  <a:pt x="13059" y="13829"/>
                </a:lnTo>
                <a:lnTo>
                  <a:pt x="13096" y="13866"/>
                </a:lnTo>
                <a:lnTo>
                  <a:pt x="12912" y="14086"/>
                </a:lnTo>
                <a:lnTo>
                  <a:pt x="12912" y="13719"/>
                </a:lnTo>
                <a:lnTo>
                  <a:pt x="12875" y="13352"/>
                </a:lnTo>
                <a:lnTo>
                  <a:pt x="13206" y="12949"/>
                </a:lnTo>
                <a:close/>
                <a:moveTo>
                  <a:pt x="2458" y="13646"/>
                </a:moveTo>
                <a:lnTo>
                  <a:pt x="2641" y="13792"/>
                </a:lnTo>
                <a:lnTo>
                  <a:pt x="2788" y="13902"/>
                </a:lnTo>
                <a:lnTo>
                  <a:pt x="2788" y="14086"/>
                </a:lnTo>
                <a:lnTo>
                  <a:pt x="2825" y="14233"/>
                </a:lnTo>
                <a:lnTo>
                  <a:pt x="2605" y="14086"/>
                </a:lnTo>
                <a:lnTo>
                  <a:pt x="2385" y="13939"/>
                </a:lnTo>
                <a:lnTo>
                  <a:pt x="2495" y="13939"/>
                </a:lnTo>
                <a:lnTo>
                  <a:pt x="2568" y="13866"/>
                </a:lnTo>
                <a:lnTo>
                  <a:pt x="2568" y="13829"/>
                </a:lnTo>
                <a:lnTo>
                  <a:pt x="2568" y="13756"/>
                </a:lnTo>
                <a:lnTo>
                  <a:pt x="2458" y="13646"/>
                </a:lnTo>
                <a:close/>
                <a:moveTo>
                  <a:pt x="3595" y="9794"/>
                </a:moveTo>
                <a:lnTo>
                  <a:pt x="3558" y="9831"/>
                </a:lnTo>
                <a:lnTo>
                  <a:pt x="3522" y="9867"/>
                </a:lnTo>
                <a:lnTo>
                  <a:pt x="3558" y="9977"/>
                </a:lnTo>
                <a:lnTo>
                  <a:pt x="3595" y="10088"/>
                </a:lnTo>
                <a:lnTo>
                  <a:pt x="3815" y="10234"/>
                </a:lnTo>
                <a:lnTo>
                  <a:pt x="4659" y="10821"/>
                </a:lnTo>
                <a:lnTo>
                  <a:pt x="5466" y="11518"/>
                </a:lnTo>
                <a:lnTo>
                  <a:pt x="6236" y="12178"/>
                </a:lnTo>
                <a:lnTo>
                  <a:pt x="7080" y="12839"/>
                </a:lnTo>
                <a:lnTo>
                  <a:pt x="7923" y="13462"/>
                </a:lnTo>
                <a:lnTo>
                  <a:pt x="8730" y="14049"/>
                </a:lnTo>
                <a:lnTo>
                  <a:pt x="9134" y="14343"/>
                </a:lnTo>
                <a:lnTo>
                  <a:pt x="9574" y="14563"/>
                </a:lnTo>
                <a:lnTo>
                  <a:pt x="9684" y="14563"/>
                </a:lnTo>
                <a:lnTo>
                  <a:pt x="9794" y="14526"/>
                </a:lnTo>
                <a:lnTo>
                  <a:pt x="9868" y="14453"/>
                </a:lnTo>
                <a:lnTo>
                  <a:pt x="9904" y="14416"/>
                </a:lnTo>
                <a:lnTo>
                  <a:pt x="9904" y="14379"/>
                </a:lnTo>
                <a:lnTo>
                  <a:pt x="9904" y="14306"/>
                </a:lnTo>
                <a:lnTo>
                  <a:pt x="9868" y="14269"/>
                </a:lnTo>
                <a:lnTo>
                  <a:pt x="9794" y="14196"/>
                </a:lnTo>
                <a:lnTo>
                  <a:pt x="9721" y="14159"/>
                </a:lnTo>
                <a:lnTo>
                  <a:pt x="9501" y="14012"/>
                </a:lnTo>
                <a:lnTo>
                  <a:pt x="9281" y="13866"/>
                </a:lnTo>
                <a:lnTo>
                  <a:pt x="8290" y="13205"/>
                </a:lnTo>
                <a:lnTo>
                  <a:pt x="7373" y="12508"/>
                </a:lnTo>
                <a:lnTo>
                  <a:pt x="6493" y="11812"/>
                </a:lnTo>
                <a:lnTo>
                  <a:pt x="5649" y="11115"/>
                </a:lnTo>
                <a:lnTo>
                  <a:pt x="4769" y="10418"/>
                </a:lnTo>
                <a:lnTo>
                  <a:pt x="4549" y="10234"/>
                </a:lnTo>
                <a:lnTo>
                  <a:pt x="4145" y="9977"/>
                </a:lnTo>
                <a:lnTo>
                  <a:pt x="3925" y="9867"/>
                </a:lnTo>
                <a:lnTo>
                  <a:pt x="3742" y="9794"/>
                </a:lnTo>
                <a:close/>
                <a:moveTo>
                  <a:pt x="3155" y="14122"/>
                </a:moveTo>
                <a:lnTo>
                  <a:pt x="3778" y="14563"/>
                </a:lnTo>
                <a:lnTo>
                  <a:pt x="3742" y="14746"/>
                </a:lnTo>
                <a:lnTo>
                  <a:pt x="3742" y="14856"/>
                </a:lnTo>
                <a:lnTo>
                  <a:pt x="3338" y="14563"/>
                </a:lnTo>
                <a:lnTo>
                  <a:pt x="3338" y="14489"/>
                </a:lnTo>
                <a:lnTo>
                  <a:pt x="3302" y="14416"/>
                </a:lnTo>
                <a:lnTo>
                  <a:pt x="3192" y="14269"/>
                </a:lnTo>
                <a:lnTo>
                  <a:pt x="3155" y="14122"/>
                </a:lnTo>
                <a:close/>
                <a:moveTo>
                  <a:pt x="12692" y="13536"/>
                </a:moveTo>
                <a:lnTo>
                  <a:pt x="12619" y="13976"/>
                </a:lnTo>
                <a:lnTo>
                  <a:pt x="12582" y="14416"/>
                </a:lnTo>
                <a:lnTo>
                  <a:pt x="12582" y="14489"/>
                </a:lnTo>
                <a:lnTo>
                  <a:pt x="12142" y="15040"/>
                </a:lnTo>
                <a:lnTo>
                  <a:pt x="12142" y="14893"/>
                </a:lnTo>
                <a:lnTo>
                  <a:pt x="12142" y="14563"/>
                </a:lnTo>
                <a:lnTo>
                  <a:pt x="12105" y="14269"/>
                </a:lnTo>
                <a:lnTo>
                  <a:pt x="12692" y="13536"/>
                </a:lnTo>
                <a:close/>
                <a:moveTo>
                  <a:pt x="4035" y="14746"/>
                </a:moveTo>
                <a:lnTo>
                  <a:pt x="4402" y="15003"/>
                </a:lnTo>
                <a:lnTo>
                  <a:pt x="4402" y="15040"/>
                </a:lnTo>
                <a:lnTo>
                  <a:pt x="4402" y="15150"/>
                </a:lnTo>
                <a:lnTo>
                  <a:pt x="4439" y="15223"/>
                </a:lnTo>
                <a:lnTo>
                  <a:pt x="4549" y="15370"/>
                </a:lnTo>
                <a:lnTo>
                  <a:pt x="4659" y="15553"/>
                </a:lnTo>
                <a:lnTo>
                  <a:pt x="4255" y="15223"/>
                </a:lnTo>
                <a:lnTo>
                  <a:pt x="4255" y="15150"/>
                </a:lnTo>
                <a:lnTo>
                  <a:pt x="4219" y="15076"/>
                </a:lnTo>
                <a:lnTo>
                  <a:pt x="4109" y="14966"/>
                </a:lnTo>
                <a:lnTo>
                  <a:pt x="4035" y="14856"/>
                </a:lnTo>
                <a:lnTo>
                  <a:pt x="4035" y="14746"/>
                </a:lnTo>
                <a:close/>
                <a:moveTo>
                  <a:pt x="11922" y="14489"/>
                </a:moveTo>
                <a:lnTo>
                  <a:pt x="11885" y="14856"/>
                </a:lnTo>
                <a:lnTo>
                  <a:pt x="11848" y="15113"/>
                </a:lnTo>
                <a:lnTo>
                  <a:pt x="11848" y="15260"/>
                </a:lnTo>
                <a:lnTo>
                  <a:pt x="11848" y="15370"/>
                </a:lnTo>
                <a:lnTo>
                  <a:pt x="11555" y="15700"/>
                </a:lnTo>
                <a:lnTo>
                  <a:pt x="11592" y="15480"/>
                </a:lnTo>
                <a:lnTo>
                  <a:pt x="11555" y="15223"/>
                </a:lnTo>
                <a:lnTo>
                  <a:pt x="11555" y="15150"/>
                </a:lnTo>
                <a:lnTo>
                  <a:pt x="11482" y="15113"/>
                </a:lnTo>
                <a:lnTo>
                  <a:pt x="11445" y="15113"/>
                </a:lnTo>
                <a:lnTo>
                  <a:pt x="11922" y="14489"/>
                </a:lnTo>
                <a:close/>
                <a:moveTo>
                  <a:pt x="4769" y="15223"/>
                </a:moveTo>
                <a:lnTo>
                  <a:pt x="5026" y="15406"/>
                </a:lnTo>
                <a:lnTo>
                  <a:pt x="5576" y="15810"/>
                </a:lnTo>
                <a:lnTo>
                  <a:pt x="5576" y="15883"/>
                </a:lnTo>
                <a:lnTo>
                  <a:pt x="5576" y="16177"/>
                </a:lnTo>
                <a:lnTo>
                  <a:pt x="5576" y="16287"/>
                </a:lnTo>
                <a:lnTo>
                  <a:pt x="4916" y="15773"/>
                </a:lnTo>
                <a:lnTo>
                  <a:pt x="4952" y="15663"/>
                </a:lnTo>
                <a:lnTo>
                  <a:pt x="4952" y="15553"/>
                </a:lnTo>
                <a:lnTo>
                  <a:pt x="4916" y="15480"/>
                </a:lnTo>
                <a:lnTo>
                  <a:pt x="4879" y="15370"/>
                </a:lnTo>
                <a:lnTo>
                  <a:pt x="4769" y="15223"/>
                </a:lnTo>
                <a:close/>
                <a:moveTo>
                  <a:pt x="5833" y="15993"/>
                </a:moveTo>
                <a:lnTo>
                  <a:pt x="6456" y="16507"/>
                </a:lnTo>
                <a:lnTo>
                  <a:pt x="6420" y="16580"/>
                </a:lnTo>
                <a:lnTo>
                  <a:pt x="6383" y="16690"/>
                </a:lnTo>
                <a:lnTo>
                  <a:pt x="6346" y="16874"/>
                </a:lnTo>
                <a:lnTo>
                  <a:pt x="5869" y="16507"/>
                </a:lnTo>
                <a:lnTo>
                  <a:pt x="5869" y="16323"/>
                </a:lnTo>
                <a:lnTo>
                  <a:pt x="5869" y="16140"/>
                </a:lnTo>
                <a:lnTo>
                  <a:pt x="5833" y="15993"/>
                </a:lnTo>
                <a:close/>
                <a:moveTo>
                  <a:pt x="11298" y="15260"/>
                </a:moveTo>
                <a:lnTo>
                  <a:pt x="11298" y="15443"/>
                </a:lnTo>
                <a:lnTo>
                  <a:pt x="11225" y="15957"/>
                </a:lnTo>
                <a:lnTo>
                  <a:pt x="11225" y="16030"/>
                </a:lnTo>
                <a:lnTo>
                  <a:pt x="11261" y="16067"/>
                </a:lnTo>
                <a:lnTo>
                  <a:pt x="10088" y="17387"/>
                </a:lnTo>
                <a:lnTo>
                  <a:pt x="10088" y="17130"/>
                </a:lnTo>
                <a:lnTo>
                  <a:pt x="10088" y="16984"/>
                </a:lnTo>
                <a:lnTo>
                  <a:pt x="10308" y="16653"/>
                </a:lnTo>
                <a:lnTo>
                  <a:pt x="10821" y="15920"/>
                </a:lnTo>
                <a:lnTo>
                  <a:pt x="10785" y="16067"/>
                </a:lnTo>
                <a:lnTo>
                  <a:pt x="10711" y="16287"/>
                </a:lnTo>
                <a:lnTo>
                  <a:pt x="10711" y="16397"/>
                </a:lnTo>
                <a:lnTo>
                  <a:pt x="10711" y="16507"/>
                </a:lnTo>
                <a:lnTo>
                  <a:pt x="10748" y="16543"/>
                </a:lnTo>
                <a:lnTo>
                  <a:pt x="10785" y="16543"/>
                </a:lnTo>
                <a:lnTo>
                  <a:pt x="10895" y="16470"/>
                </a:lnTo>
                <a:lnTo>
                  <a:pt x="10968" y="16360"/>
                </a:lnTo>
                <a:lnTo>
                  <a:pt x="11005" y="16103"/>
                </a:lnTo>
                <a:lnTo>
                  <a:pt x="11005" y="15663"/>
                </a:lnTo>
                <a:lnTo>
                  <a:pt x="11225" y="15370"/>
                </a:lnTo>
                <a:lnTo>
                  <a:pt x="11298" y="15260"/>
                </a:lnTo>
                <a:close/>
                <a:moveTo>
                  <a:pt x="6566" y="16580"/>
                </a:moveTo>
                <a:lnTo>
                  <a:pt x="7006" y="17020"/>
                </a:lnTo>
                <a:lnTo>
                  <a:pt x="7006" y="17240"/>
                </a:lnTo>
                <a:lnTo>
                  <a:pt x="7006" y="17460"/>
                </a:lnTo>
                <a:lnTo>
                  <a:pt x="6896" y="17350"/>
                </a:lnTo>
                <a:lnTo>
                  <a:pt x="6640" y="17130"/>
                </a:lnTo>
                <a:lnTo>
                  <a:pt x="6640" y="17020"/>
                </a:lnTo>
                <a:lnTo>
                  <a:pt x="6603" y="16800"/>
                </a:lnTo>
                <a:lnTo>
                  <a:pt x="6566" y="16580"/>
                </a:lnTo>
                <a:close/>
                <a:moveTo>
                  <a:pt x="9464" y="404"/>
                </a:moveTo>
                <a:lnTo>
                  <a:pt x="9684" y="440"/>
                </a:lnTo>
                <a:lnTo>
                  <a:pt x="9868" y="477"/>
                </a:lnTo>
                <a:lnTo>
                  <a:pt x="10051" y="587"/>
                </a:lnTo>
                <a:lnTo>
                  <a:pt x="10418" y="844"/>
                </a:lnTo>
                <a:lnTo>
                  <a:pt x="10711" y="1064"/>
                </a:lnTo>
                <a:lnTo>
                  <a:pt x="12582" y="2421"/>
                </a:lnTo>
                <a:lnTo>
                  <a:pt x="14489" y="3815"/>
                </a:lnTo>
                <a:lnTo>
                  <a:pt x="15443" y="4512"/>
                </a:lnTo>
                <a:lnTo>
                  <a:pt x="15700" y="4732"/>
                </a:lnTo>
                <a:lnTo>
                  <a:pt x="15847" y="4805"/>
                </a:lnTo>
                <a:lnTo>
                  <a:pt x="15993" y="4879"/>
                </a:lnTo>
                <a:lnTo>
                  <a:pt x="15590" y="5356"/>
                </a:lnTo>
                <a:lnTo>
                  <a:pt x="15223" y="5869"/>
                </a:lnTo>
                <a:lnTo>
                  <a:pt x="15040" y="6089"/>
                </a:lnTo>
                <a:lnTo>
                  <a:pt x="14856" y="6383"/>
                </a:lnTo>
                <a:lnTo>
                  <a:pt x="14783" y="6529"/>
                </a:lnTo>
                <a:lnTo>
                  <a:pt x="14746" y="6639"/>
                </a:lnTo>
                <a:lnTo>
                  <a:pt x="14746" y="6786"/>
                </a:lnTo>
                <a:lnTo>
                  <a:pt x="14856" y="6896"/>
                </a:lnTo>
                <a:lnTo>
                  <a:pt x="14966" y="7006"/>
                </a:lnTo>
                <a:lnTo>
                  <a:pt x="15076" y="7080"/>
                </a:lnTo>
                <a:lnTo>
                  <a:pt x="15370" y="7190"/>
                </a:lnTo>
                <a:lnTo>
                  <a:pt x="15957" y="7300"/>
                </a:lnTo>
                <a:lnTo>
                  <a:pt x="16727" y="7446"/>
                </a:lnTo>
                <a:lnTo>
                  <a:pt x="17021" y="7520"/>
                </a:lnTo>
                <a:lnTo>
                  <a:pt x="16984" y="7593"/>
                </a:lnTo>
                <a:lnTo>
                  <a:pt x="16470" y="8143"/>
                </a:lnTo>
                <a:lnTo>
                  <a:pt x="15993" y="8730"/>
                </a:lnTo>
                <a:lnTo>
                  <a:pt x="15040" y="9904"/>
                </a:lnTo>
                <a:lnTo>
                  <a:pt x="12912" y="12508"/>
                </a:lnTo>
                <a:lnTo>
                  <a:pt x="11848" y="13792"/>
                </a:lnTo>
                <a:lnTo>
                  <a:pt x="10821" y="15113"/>
                </a:lnTo>
                <a:lnTo>
                  <a:pt x="10344" y="15736"/>
                </a:lnTo>
                <a:lnTo>
                  <a:pt x="9904" y="16397"/>
                </a:lnTo>
                <a:lnTo>
                  <a:pt x="9464" y="17057"/>
                </a:lnTo>
                <a:lnTo>
                  <a:pt x="9317" y="17277"/>
                </a:lnTo>
                <a:lnTo>
                  <a:pt x="9207" y="17497"/>
                </a:lnTo>
                <a:lnTo>
                  <a:pt x="8987" y="17387"/>
                </a:lnTo>
                <a:lnTo>
                  <a:pt x="8767" y="17350"/>
                </a:lnTo>
                <a:lnTo>
                  <a:pt x="8290" y="17204"/>
                </a:lnTo>
                <a:lnTo>
                  <a:pt x="7997" y="17094"/>
                </a:lnTo>
                <a:lnTo>
                  <a:pt x="7740" y="16910"/>
                </a:lnTo>
                <a:lnTo>
                  <a:pt x="7483" y="16727"/>
                </a:lnTo>
                <a:lnTo>
                  <a:pt x="7227" y="16507"/>
                </a:lnTo>
                <a:lnTo>
                  <a:pt x="6750" y="16067"/>
                </a:lnTo>
                <a:lnTo>
                  <a:pt x="6273" y="15663"/>
                </a:lnTo>
                <a:lnTo>
                  <a:pt x="5723" y="15296"/>
                </a:lnTo>
                <a:lnTo>
                  <a:pt x="5209" y="14929"/>
                </a:lnTo>
                <a:lnTo>
                  <a:pt x="3045" y="13462"/>
                </a:lnTo>
                <a:lnTo>
                  <a:pt x="1908" y="12619"/>
                </a:lnTo>
                <a:lnTo>
                  <a:pt x="1321" y="12215"/>
                </a:lnTo>
                <a:lnTo>
                  <a:pt x="697" y="11848"/>
                </a:lnTo>
                <a:lnTo>
                  <a:pt x="624" y="11812"/>
                </a:lnTo>
                <a:lnTo>
                  <a:pt x="1614" y="10381"/>
                </a:lnTo>
                <a:lnTo>
                  <a:pt x="2641" y="8950"/>
                </a:lnTo>
                <a:lnTo>
                  <a:pt x="3668" y="7556"/>
                </a:lnTo>
                <a:lnTo>
                  <a:pt x="4732" y="6163"/>
                </a:lnTo>
                <a:lnTo>
                  <a:pt x="6970" y="3338"/>
                </a:lnTo>
                <a:lnTo>
                  <a:pt x="8144" y="1944"/>
                </a:lnTo>
                <a:lnTo>
                  <a:pt x="8730" y="1284"/>
                </a:lnTo>
                <a:lnTo>
                  <a:pt x="9244" y="550"/>
                </a:lnTo>
                <a:lnTo>
                  <a:pt x="9281" y="477"/>
                </a:lnTo>
                <a:lnTo>
                  <a:pt x="9281" y="404"/>
                </a:lnTo>
                <a:close/>
                <a:moveTo>
                  <a:pt x="7227" y="17204"/>
                </a:moveTo>
                <a:lnTo>
                  <a:pt x="7667" y="17460"/>
                </a:lnTo>
                <a:lnTo>
                  <a:pt x="8107" y="17681"/>
                </a:lnTo>
                <a:lnTo>
                  <a:pt x="8070" y="17937"/>
                </a:lnTo>
                <a:lnTo>
                  <a:pt x="8107" y="18194"/>
                </a:lnTo>
                <a:lnTo>
                  <a:pt x="7850" y="18084"/>
                </a:lnTo>
                <a:lnTo>
                  <a:pt x="7447" y="17791"/>
                </a:lnTo>
                <a:lnTo>
                  <a:pt x="7410" y="17644"/>
                </a:lnTo>
                <a:lnTo>
                  <a:pt x="7337" y="17497"/>
                </a:lnTo>
                <a:lnTo>
                  <a:pt x="7227" y="17204"/>
                </a:lnTo>
                <a:close/>
                <a:moveTo>
                  <a:pt x="9831" y="17460"/>
                </a:moveTo>
                <a:lnTo>
                  <a:pt x="9868" y="17534"/>
                </a:lnTo>
                <a:lnTo>
                  <a:pt x="9904" y="17571"/>
                </a:lnTo>
                <a:lnTo>
                  <a:pt x="9464" y="18084"/>
                </a:lnTo>
                <a:lnTo>
                  <a:pt x="9207" y="18341"/>
                </a:lnTo>
                <a:lnTo>
                  <a:pt x="9171" y="18231"/>
                </a:lnTo>
                <a:lnTo>
                  <a:pt x="9134" y="18121"/>
                </a:lnTo>
                <a:lnTo>
                  <a:pt x="9134" y="17974"/>
                </a:lnTo>
                <a:lnTo>
                  <a:pt x="9317" y="17974"/>
                </a:lnTo>
                <a:lnTo>
                  <a:pt x="9317" y="17937"/>
                </a:lnTo>
                <a:lnTo>
                  <a:pt x="9391" y="17937"/>
                </a:lnTo>
                <a:lnTo>
                  <a:pt x="9464" y="17901"/>
                </a:lnTo>
                <a:lnTo>
                  <a:pt x="9574" y="17827"/>
                </a:lnTo>
                <a:lnTo>
                  <a:pt x="9647" y="17681"/>
                </a:lnTo>
                <a:lnTo>
                  <a:pt x="9794" y="17460"/>
                </a:lnTo>
                <a:close/>
                <a:moveTo>
                  <a:pt x="9464" y="0"/>
                </a:moveTo>
                <a:lnTo>
                  <a:pt x="9281" y="37"/>
                </a:lnTo>
                <a:lnTo>
                  <a:pt x="9134" y="110"/>
                </a:lnTo>
                <a:lnTo>
                  <a:pt x="9024" y="147"/>
                </a:lnTo>
                <a:lnTo>
                  <a:pt x="8951" y="257"/>
                </a:lnTo>
                <a:lnTo>
                  <a:pt x="8914" y="294"/>
                </a:lnTo>
                <a:lnTo>
                  <a:pt x="8914" y="330"/>
                </a:lnTo>
                <a:lnTo>
                  <a:pt x="8327" y="954"/>
                </a:lnTo>
                <a:lnTo>
                  <a:pt x="7740" y="1614"/>
                </a:lnTo>
                <a:lnTo>
                  <a:pt x="6640" y="2971"/>
                </a:lnTo>
                <a:lnTo>
                  <a:pt x="5502" y="4365"/>
                </a:lnTo>
                <a:lnTo>
                  <a:pt x="4402" y="5759"/>
                </a:lnTo>
                <a:lnTo>
                  <a:pt x="2421" y="8400"/>
                </a:lnTo>
                <a:lnTo>
                  <a:pt x="477" y="11041"/>
                </a:lnTo>
                <a:lnTo>
                  <a:pt x="330" y="11261"/>
                </a:lnTo>
                <a:lnTo>
                  <a:pt x="37" y="11701"/>
                </a:lnTo>
                <a:lnTo>
                  <a:pt x="0" y="11775"/>
                </a:lnTo>
                <a:lnTo>
                  <a:pt x="0" y="11885"/>
                </a:lnTo>
                <a:lnTo>
                  <a:pt x="37" y="11958"/>
                </a:lnTo>
                <a:lnTo>
                  <a:pt x="74" y="12032"/>
                </a:lnTo>
                <a:lnTo>
                  <a:pt x="147" y="12068"/>
                </a:lnTo>
                <a:lnTo>
                  <a:pt x="220" y="12105"/>
                </a:lnTo>
                <a:lnTo>
                  <a:pt x="294" y="12105"/>
                </a:lnTo>
                <a:lnTo>
                  <a:pt x="404" y="12068"/>
                </a:lnTo>
                <a:lnTo>
                  <a:pt x="440" y="12142"/>
                </a:lnTo>
                <a:lnTo>
                  <a:pt x="697" y="12398"/>
                </a:lnTo>
                <a:lnTo>
                  <a:pt x="587" y="12508"/>
                </a:lnTo>
                <a:lnTo>
                  <a:pt x="514" y="12655"/>
                </a:lnTo>
                <a:lnTo>
                  <a:pt x="440" y="12802"/>
                </a:lnTo>
                <a:lnTo>
                  <a:pt x="404" y="12949"/>
                </a:lnTo>
                <a:lnTo>
                  <a:pt x="404" y="13022"/>
                </a:lnTo>
                <a:lnTo>
                  <a:pt x="440" y="13059"/>
                </a:lnTo>
                <a:lnTo>
                  <a:pt x="514" y="13095"/>
                </a:lnTo>
                <a:lnTo>
                  <a:pt x="550" y="13095"/>
                </a:lnTo>
                <a:lnTo>
                  <a:pt x="624" y="13205"/>
                </a:lnTo>
                <a:lnTo>
                  <a:pt x="697" y="13315"/>
                </a:lnTo>
                <a:lnTo>
                  <a:pt x="881" y="13462"/>
                </a:lnTo>
                <a:lnTo>
                  <a:pt x="1284" y="13719"/>
                </a:lnTo>
                <a:lnTo>
                  <a:pt x="2385" y="14416"/>
                </a:lnTo>
                <a:lnTo>
                  <a:pt x="3558" y="15223"/>
                </a:lnTo>
                <a:lnTo>
                  <a:pt x="4659" y="16103"/>
                </a:lnTo>
                <a:lnTo>
                  <a:pt x="6420" y="17534"/>
                </a:lnTo>
                <a:lnTo>
                  <a:pt x="6420" y="17571"/>
                </a:lnTo>
                <a:lnTo>
                  <a:pt x="6493" y="17644"/>
                </a:lnTo>
                <a:lnTo>
                  <a:pt x="6566" y="17644"/>
                </a:lnTo>
                <a:lnTo>
                  <a:pt x="6823" y="17864"/>
                </a:lnTo>
                <a:lnTo>
                  <a:pt x="7300" y="18231"/>
                </a:lnTo>
                <a:lnTo>
                  <a:pt x="7777" y="18561"/>
                </a:lnTo>
                <a:lnTo>
                  <a:pt x="8034" y="18671"/>
                </a:lnTo>
                <a:lnTo>
                  <a:pt x="8254" y="18781"/>
                </a:lnTo>
                <a:lnTo>
                  <a:pt x="8510" y="18854"/>
                </a:lnTo>
                <a:lnTo>
                  <a:pt x="8620" y="18854"/>
                </a:lnTo>
                <a:lnTo>
                  <a:pt x="8767" y="18818"/>
                </a:lnTo>
                <a:lnTo>
                  <a:pt x="8804" y="18744"/>
                </a:lnTo>
                <a:lnTo>
                  <a:pt x="8840" y="18708"/>
                </a:lnTo>
                <a:lnTo>
                  <a:pt x="8840" y="18634"/>
                </a:lnTo>
                <a:lnTo>
                  <a:pt x="8804" y="18561"/>
                </a:lnTo>
                <a:lnTo>
                  <a:pt x="8730" y="18488"/>
                </a:lnTo>
                <a:lnTo>
                  <a:pt x="8620" y="18414"/>
                </a:lnTo>
                <a:lnTo>
                  <a:pt x="8437" y="18341"/>
                </a:lnTo>
                <a:lnTo>
                  <a:pt x="8400" y="18341"/>
                </a:lnTo>
                <a:lnTo>
                  <a:pt x="8400" y="18157"/>
                </a:lnTo>
                <a:lnTo>
                  <a:pt x="8400" y="17974"/>
                </a:lnTo>
                <a:lnTo>
                  <a:pt x="8364" y="17791"/>
                </a:lnTo>
                <a:lnTo>
                  <a:pt x="8620" y="17864"/>
                </a:lnTo>
                <a:lnTo>
                  <a:pt x="8951" y="17937"/>
                </a:lnTo>
                <a:lnTo>
                  <a:pt x="8877" y="18121"/>
                </a:lnTo>
                <a:lnTo>
                  <a:pt x="8877" y="18267"/>
                </a:lnTo>
                <a:lnTo>
                  <a:pt x="8914" y="18451"/>
                </a:lnTo>
                <a:lnTo>
                  <a:pt x="8987" y="18598"/>
                </a:lnTo>
                <a:lnTo>
                  <a:pt x="8877" y="18781"/>
                </a:lnTo>
                <a:lnTo>
                  <a:pt x="8877" y="18854"/>
                </a:lnTo>
                <a:lnTo>
                  <a:pt x="8914" y="18964"/>
                </a:lnTo>
                <a:lnTo>
                  <a:pt x="9024" y="19001"/>
                </a:lnTo>
                <a:lnTo>
                  <a:pt x="9097" y="18964"/>
                </a:lnTo>
                <a:lnTo>
                  <a:pt x="9281" y="18854"/>
                </a:lnTo>
                <a:lnTo>
                  <a:pt x="9427" y="18708"/>
                </a:lnTo>
                <a:lnTo>
                  <a:pt x="9721" y="18414"/>
                </a:lnTo>
                <a:lnTo>
                  <a:pt x="10344" y="17717"/>
                </a:lnTo>
                <a:lnTo>
                  <a:pt x="11555" y="16397"/>
                </a:lnTo>
                <a:lnTo>
                  <a:pt x="12802" y="14929"/>
                </a:lnTo>
                <a:lnTo>
                  <a:pt x="14013" y="13462"/>
                </a:lnTo>
                <a:lnTo>
                  <a:pt x="15150" y="11958"/>
                </a:lnTo>
                <a:lnTo>
                  <a:pt x="16214" y="10454"/>
                </a:lnTo>
                <a:lnTo>
                  <a:pt x="17314" y="8950"/>
                </a:lnTo>
                <a:lnTo>
                  <a:pt x="17791" y="8253"/>
                </a:lnTo>
                <a:lnTo>
                  <a:pt x="18011" y="7887"/>
                </a:lnTo>
                <a:lnTo>
                  <a:pt x="18231" y="7483"/>
                </a:lnTo>
                <a:lnTo>
                  <a:pt x="18304" y="7483"/>
                </a:lnTo>
                <a:lnTo>
                  <a:pt x="18341" y="7446"/>
                </a:lnTo>
                <a:lnTo>
                  <a:pt x="18378" y="7373"/>
                </a:lnTo>
                <a:lnTo>
                  <a:pt x="18378" y="7300"/>
                </a:lnTo>
                <a:lnTo>
                  <a:pt x="18268" y="7080"/>
                </a:lnTo>
                <a:lnTo>
                  <a:pt x="18158" y="6860"/>
                </a:lnTo>
                <a:lnTo>
                  <a:pt x="17828" y="6493"/>
                </a:lnTo>
                <a:lnTo>
                  <a:pt x="17644" y="6346"/>
                </a:lnTo>
                <a:lnTo>
                  <a:pt x="17424" y="6199"/>
                </a:lnTo>
                <a:lnTo>
                  <a:pt x="17277" y="6126"/>
                </a:lnTo>
                <a:lnTo>
                  <a:pt x="17131" y="6089"/>
                </a:lnTo>
                <a:lnTo>
                  <a:pt x="16910" y="5576"/>
                </a:lnTo>
                <a:lnTo>
                  <a:pt x="16837" y="5319"/>
                </a:lnTo>
                <a:lnTo>
                  <a:pt x="16800" y="5062"/>
                </a:lnTo>
                <a:lnTo>
                  <a:pt x="16800" y="4915"/>
                </a:lnTo>
                <a:lnTo>
                  <a:pt x="16727" y="4769"/>
                </a:lnTo>
                <a:lnTo>
                  <a:pt x="16654" y="4695"/>
                </a:lnTo>
                <a:lnTo>
                  <a:pt x="16470" y="4695"/>
                </a:lnTo>
                <a:lnTo>
                  <a:pt x="16397" y="4732"/>
                </a:lnTo>
                <a:lnTo>
                  <a:pt x="16360" y="4769"/>
                </a:lnTo>
                <a:lnTo>
                  <a:pt x="16397" y="4842"/>
                </a:lnTo>
                <a:lnTo>
                  <a:pt x="16434" y="4879"/>
                </a:lnTo>
                <a:lnTo>
                  <a:pt x="16434" y="4915"/>
                </a:lnTo>
                <a:lnTo>
                  <a:pt x="16434" y="5099"/>
                </a:lnTo>
                <a:lnTo>
                  <a:pt x="16434" y="5356"/>
                </a:lnTo>
                <a:lnTo>
                  <a:pt x="16470" y="5539"/>
                </a:lnTo>
                <a:lnTo>
                  <a:pt x="16544" y="5759"/>
                </a:lnTo>
                <a:lnTo>
                  <a:pt x="16690" y="6126"/>
                </a:lnTo>
                <a:lnTo>
                  <a:pt x="16984" y="7006"/>
                </a:lnTo>
                <a:lnTo>
                  <a:pt x="17021" y="7080"/>
                </a:lnTo>
                <a:lnTo>
                  <a:pt x="16544" y="6970"/>
                </a:lnTo>
                <a:lnTo>
                  <a:pt x="15920" y="6860"/>
                </a:lnTo>
                <a:lnTo>
                  <a:pt x="15296" y="6713"/>
                </a:lnTo>
                <a:lnTo>
                  <a:pt x="15186" y="6639"/>
                </a:lnTo>
                <a:lnTo>
                  <a:pt x="15223" y="6603"/>
                </a:lnTo>
                <a:lnTo>
                  <a:pt x="15333" y="6419"/>
                </a:lnTo>
                <a:lnTo>
                  <a:pt x="15700" y="5906"/>
                </a:lnTo>
                <a:lnTo>
                  <a:pt x="16030" y="5392"/>
                </a:lnTo>
                <a:lnTo>
                  <a:pt x="16287" y="4915"/>
                </a:lnTo>
                <a:lnTo>
                  <a:pt x="16360" y="4842"/>
                </a:lnTo>
                <a:lnTo>
                  <a:pt x="16360" y="4732"/>
                </a:lnTo>
                <a:lnTo>
                  <a:pt x="16324" y="4622"/>
                </a:lnTo>
                <a:lnTo>
                  <a:pt x="16250" y="4512"/>
                </a:lnTo>
                <a:lnTo>
                  <a:pt x="16067" y="4329"/>
                </a:lnTo>
                <a:lnTo>
                  <a:pt x="15590" y="4035"/>
                </a:lnTo>
                <a:lnTo>
                  <a:pt x="14526" y="3265"/>
                </a:lnTo>
                <a:lnTo>
                  <a:pt x="12435" y="1724"/>
                </a:lnTo>
                <a:lnTo>
                  <a:pt x="11445" y="1027"/>
                </a:lnTo>
                <a:lnTo>
                  <a:pt x="10454" y="330"/>
                </a:lnTo>
                <a:lnTo>
                  <a:pt x="10124" y="147"/>
                </a:lnTo>
                <a:lnTo>
                  <a:pt x="9794" y="37"/>
                </a:lnTo>
                <a:lnTo>
                  <a:pt x="9611" y="0"/>
                </a:lnTo>
                <a:close/>
              </a:path>
            </a:pathLst>
          </a:custGeom>
          <a:solidFill>
            <a:srgbClr val="3C78D8"/>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27" name="Shape 227"/>
          <p:cNvSpPr/>
          <p:nvPr/>
        </p:nvSpPr>
        <p:spPr>
          <a:xfrm>
            <a:off x="933939" y="6076801"/>
            <a:ext cx="672893" cy="534169"/>
          </a:xfrm>
          <a:custGeom>
            <a:avLst/>
            <a:gdLst/>
            <a:ahLst/>
            <a:cxnLst/>
            <a:rect l="0" t="0" r="0" b="0"/>
            <a:pathLst>
              <a:path w="17792" h="14124" extrusionOk="0">
                <a:moveTo>
                  <a:pt x="10565" y="2275"/>
                </a:moveTo>
                <a:lnTo>
                  <a:pt x="10785" y="2312"/>
                </a:lnTo>
                <a:lnTo>
                  <a:pt x="11189" y="2422"/>
                </a:lnTo>
                <a:lnTo>
                  <a:pt x="11555" y="2605"/>
                </a:lnTo>
                <a:lnTo>
                  <a:pt x="11445" y="2605"/>
                </a:lnTo>
                <a:lnTo>
                  <a:pt x="10638" y="2899"/>
                </a:lnTo>
                <a:lnTo>
                  <a:pt x="9868" y="3192"/>
                </a:lnTo>
                <a:lnTo>
                  <a:pt x="9245" y="3449"/>
                </a:lnTo>
                <a:lnTo>
                  <a:pt x="8584" y="3706"/>
                </a:lnTo>
                <a:lnTo>
                  <a:pt x="7961" y="4036"/>
                </a:lnTo>
                <a:lnTo>
                  <a:pt x="7667" y="4219"/>
                </a:lnTo>
                <a:lnTo>
                  <a:pt x="7410" y="4439"/>
                </a:lnTo>
                <a:lnTo>
                  <a:pt x="7631" y="4073"/>
                </a:lnTo>
                <a:lnTo>
                  <a:pt x="7887" y="3743"/>
                </a:lnTo>
                <a:lnTo>
                  <a:pt x="8144" y="3412"/>
                </a:lnTo>
                <a:lnTo>
                  <a:pt x="8438" y="3156"/>
                </a:lnTo>
                <a:lnTo>
                  <a:pt x="8768" y="2899"/>
                </a:lnTo>
                <a:lnTo>
                  <a:pt x="9098" y="2679"/>
                </a:lnTo>
                <a:lnTo>
                  <a:pt x="9501" y="2495"/>
                </a:lnTo>
                <a:lnTo>
                  <a:pt x="9905" y="2349"/>
                </a:lnTo>
                <a:lnTo>
                  <a:pt x="10125" y="2312"/>
                </a:lnTo>
                <a:lnTo>
                  <a:pt x="10345" y="2275"/>
                </a:lnTo>
                <a:close/>
                <a:moveTo>
                  <a:pt x="1285" y="2129"/>
                </a:moveTo>
                <a:lnTo>
                  <a:pt x="1248" y="2165"/>
                </a:lnTo>
                <a:lnTo>
                  <a:pt x="1101" y="2275"/>
                </a:lnTo>
                <a:lnTo>
                  <a:pt x="991" y="2422"/>
                </a:lnTo>
                <a:lnTo>
                  <a:pt x="808" y="2715"/>
                </a:lnTo>
                <a:lnTo>
                  <a:pt x="588" y="2605"/>
                </a:lnTo>
                <a:lnTo>
                  <a:pt x="441" y="2422"/>
                </a:lnTo>
                <a:lnTo>
                  <a:pt x="258" y="2239"/>
                </a:lnTo>
                <a:lnTo>
                  <a:pt x="184" y="2202"/>
                </a:lnTo>
                <a:lnTo>
                  <a:pt x="111" y="2202"/>
                </a:lnTo>
                <a:lnTo>
                  <a:pt x="37" y="2239"/>
                </a:lnTo>
                <a:lnTo>
                  <a:pt x="1" y="2312"/>
                </a:lnTo>
                <a:lnTo>
                  <a:pt x="1" y="2495"/>
                </a:lnTo>
                <a:lnTo>
                  <a:pt x="74" y="2642"/>
                </a:lnTo>
                <a:lnTo>
                  <a:pt x="147" y="2789"/>
                </a:lnTo>
                <a:lnTo>
                  <a:pt x="258" y="2936"/>
                </a:lnTo>
                <a:lnTo>
                  <a:pt x="404" y="3046"/>
                </a:lnTo>
                <a:lnTo>
                  <a:pt x="588" y="3119"/>
                </a:lnTo>
                <a:lnTo>
                  <a:pt x="294" y="3706"/>
                </a:lnTo>
                <a:lnTo>
                  <a:pt x="74" y="4293"/>
                </a:lnTo>
                <a:lnTo>
                  <a:pt x="74" y="4403"/>
                </a:lnTo>
                <a:lnTo>
                  <a:pt x="74" y="4476"/>
                </a:lnTo>
                <a:lnTo>
                  <a:pt x="147" y="4549"/>
                </a:lnTo>
                <a:lnTo>
                  <a:pt x="221" y="4586"/>
                </a:lnTo>
                <a:lnTo>
                  <a:pt x="294" y="4623"/>
                </a:lnTo>
                <a:lnTo>
                  <a:pt x="368" y="4586"/>
                </a:lnTo>
                <a:lnTo>
                  <a:pt x="441" y="4549"/>
                </a:lnTo>
                <a:lnTo>
                  <a:pt x="514" y="4476"/>
                </a:lnTo>
                <a:lnTo>
                  <a:pt x="991" y="3339"/>
                </a:lnTo>
                <a:lnTo>
                  <a:pt x="1248" y="2789"/>
                </a:lnTo>
                <a:lnTo>
                  <a:pt x="1321" y="2495"/>
                </a:lnTo>
                <a:lnTo>
                  <a:pt x="1395" y="2202"/>
                </a:lnTo>
                <a:lnTo>
                  <a:pt x="1358" y="2165"/>
                </a:lnTo>
                <a:lnTo>
                  <a:pt x="1321" y="2129"/>
                </a:lnTo>
                <a:close/>
                <a:moveTo>
                  <a:pt x="11702" y="2715"/>
                </a:moveTo>
                <a:lnTo>
                  <a:pt x="11959" y="2936"/>
                </a:lnTo>
                <a:lnTo>
                  <a:pt x="12142" y="3156"/>
                </a:lnTo>
                <a:lnTo>
                  <a:pt x="12216" y="3266"/>
                </a:lnTo>
                <a:lnTo>
                  <a:pt x="11812" y="3412"/>
                </a:lnTo>
                <a:lnTo>
                  <a:pt x="11445" y="3559"/>
                </a:lnTo>
                <a:lnTo>
                  <a:pt x="9758" y="4183"/>
                </a:lnTo>
                <a:lnTo>
                  <a:pt x="8254" y="4770"/>
                </a:lnTo>
                <a:lnTo>
                  <a:pt x="7484" y="5100"/>
                </a:lnTo>
                <a:lnTo>
                  <a:pt x="7117" y="5283"/>
                </a:lnTo>
                <a:lnTo>
                  <a:pt x="6787" y="5503"/>
                </a:lnTo>
                <a:lnTo>
                  <a:pt x="7337" y="4549"/>
                </a:lnTo>
                <a:lnTo>
                  <a:pt x="7374" y="4549"/>
                </a:lnTo>
                <a:lnTo>
                  <a:pt x="8364" y="4073"/>
                </a:lnTo>
                <a:lnTo>
                  <a:pt x="9355" y="3632"/>
                </a:lnTo>
                <a:lnTo>
                  <a:pt x="11409" y="2862"/>
                </a:lnTo>
                <a:lnTo>
                  <a:pt x="11445" y="2936"/>
                </a:lnTo>
                <a:lnTo>
                  <a:pt x="11519" y="2972"/>
                </a:lnTo>
                <a:lnTo>
                  <a:pt x="11592" y="3009"/>
                </a:lnTo>
                <a:lnTo>
                  <a:pt x="11666" y="2972"/>
                </a:lnTo>
                <a:lnTo>
                  <a:pt x="11739" y="2899"/>
                </a:lnTo>
                <a:lnTo>
                  <a:pt x="11739" y="2789"/>
                </a:lnTo>
                <a:lnTo>
                  <a:pt x="11702" y="2715"/>
                </a:lnTo>
                <a:close/>
                <a:moveTo>
                  <a:pt x="12326" y="3522"/>
                </a:moveTo>
                <a:lnTo>
                  <a:pt x="12399" y="3596"/>
                </a:lnTo>
                <a:lnTo>
                  <a:pt x="12436" y="3596"/>
                </a:lnTo>
                <a:lnTo>
                  <a:pt x="12583" y="3926"/>
                </a:lnTo>
                <a:lnTo>
                  <a:pt x="12546" y="3926"/>
                </a:lnTo>
                <a:lnTo>
                  <a:pt x="12473" y="3963"/>
                </a:lnTo>
                <a:lnTo>
                  <a:pt x="12289" y="4109"/>
                </a:lnTo>
                <a:lnTo>
                  <a:pt x="12106" y="4219"/>
                </a:lnTo>
                <a:lnTo>
                  <a:pt x="11702" y="4403"/>
                </a:lnTo>
                <a:lnTo>
                  <a:pt x="11262" y="4586"/>
                </a:lnTo>
                <a:lnTo>
                  <a:pt x="10822" y="4733"/>
                </a:lnTo>
                <a:lnTo>
                  <a:pt x="9941" y="5026"/>
                </a:lnTo>
                <a:lnTo>
                  <a:pt x="9061" y="5393"/>
                </a:lnTo>
                <a:lnTo>
                  <a:pt x="8217" y="5723"/>
                </a:lnTo>
                <a:lnTo>
                  <a:pt x="7374" y="6127"/>
                </a:lnTo>
                <a:lnTo>
                  <a:pt x="6750" y="6384"/>
                </a:lnTo>
                <a:lnTo>
                  <a:pt x="6420" y="6567"/>
                </a:lnTo>
                <a:lnTo>
                  <a:pt x="6090" y="6750"/>
                </a:lnTo>
                <a:lnTo>
                  <a:pt x="6310" y="6384"/>
                </a:lnTo>
                <a:lnTo>
                  <a:pt x="6677" y="5650"/>
                </a:lnTo>
                <a:lnTo>
                  <a:pt x="7410" y="5467"/>
                </a:lnTo>
                <a:lnTo>
                  <a:pt x="8107" y="5173"/>
                </a:lnTo>
                <a:lnTo>
                  <a:pt x="9465" y="4623"/>
                </a:lnTo>
                <a:lnTo>
                  <a:pt x="10932" y="4073"/>
                </a:lnTo>
                <a:lnTo>
                  <a:pt x="11629" y="3816"/>
                </a:lnTo>
                <a:lnTo>
                  <a:pt x="12326" y="3522"/>
                </a:lnTo>
                <a:close/>
                <a:moveTo>
                  <a:pt x="5100" y="8401"/>
                </a:moveTo>
                <a:lnTo>
                  <a:pt x="4989" y="8438"/>
                </a:lnTo>
                <a:lnTo>
                  <a:pt x="4953" y="8474"/>
                </a:lnTo>
                <a:lnTo>
                  <a:pt x="4953" y="8511"/>
                </a:lnTo>
                <a:lnTo>
                  <a:pt x="4916" y="8768"/>
                </a:lnTo>
                <a:lnTo>
                  <a:pt x="4879" y="8988"/>
                </a:lnTo>
                <a:lnTo>
                  <a:pt x="4879" y="9245"/>
                </a:lnTo>
                <a:lnTo>
                  <a:pt x="4916" y="9355"/>
                </a:lnTo>
                <a:lnTo>
                  <a:pt x="4989" y="9465"/>
                </a:lnTo>
                <a:lnTo>
                  <a:pt x="5026" y="9501"/>
                </a:lnTo>
                <a:lnTo>
                  <a:pt x="5173" y="9501"/>
                </a:lnTo>
                <a:lnTo>
                  <a:pt x="5210" y="9465"/>
                </a:lnTo>
                <a:lnTo>
                  <a:pt x="5283" y="9391"/>
                </a:lnTo>
                <a:lnTo>
                  <a:pt x="5320" y="9281"/>
                </a:lnTo>
                <a:lnTo>
                  <a:pt x="5320" y="9061"/>
                </a:lnTo>
                <a:lnTo>
                  <a:pt x="5320" y="8768"/>
                </a:lnTo>
                <a:lnTo>
                  <a:pt x="5283" y="8511"/>
                </a:lnTo>
                <a:lnTo>
                  <a:pt x="5246" y="8474"/>
                </a:lnTo>
                <a:lnTo>
                  <a:pt x="5210" y="8438"/>
                </a:lnTo>
                <a:lnTo>
                  <a:pt x="5100" y="8401"/>
                </a:lnTo>
                <a:close/>
                <a:moveTo>
                  <a:pt x="5210" y="9685"/>
                </a:moveTo>
                <a:lnTo>
                  <a:pt x="5136" y="9722"/>
                </a:lnTo>
                <a:lnTo>
                  <a:pt x="5063" y="9758"/>
                </a:lnTo>
                <a:lnTo>
                  <a:pt x="5026" y="9795"/>
                </a:lnTo>
                <a:lnTo>
                  <a:pt x="4989" y="9905"/>
                </a:lnTo>
                <a:lnTo>
                  <a:pt x="4989" y="9978"/>
                </a:lnTo>
                <a:lnTo>
                  <a:pt x="4916" y="10308"/>
                </a:lnTo>
                <a:lnTo>
                  <a:pt x="4916" y="10639"/>
                </a:lnTo>
                <a:lnTo>
                  <a:pt x="4953" y="10749"/>
                </a:lnTo>
                <a:lnTo>
                  <a:pt x="4989" y="10785"/>
                </a:lnTo>
                <a:lnTo>
                  <a:pt x="5063" y="10822"/>
                </a:lnTo>
                <a:lnTo>
                  <a:pt x="5173" y="10822"/>
                </a:lnTo>
                <a:lnTo>
                  <a:pt x="5246" y="10785"/>
                </a:lnTo>
                <a:lnTo>
                  <a:pt x="5283" y="10749"/>
                </a:lnTo>
                <a:lnTo>
                  <a:pt x="5283" y="10639"/>
                </a:lnTo>
                <a:lnTo>
                  <a:pt x="5283" y="10272"/>
                </a:lnTo>
                <a:lnTo>
                  <a:pt x="5356" y="9905"/>
                </a:lnTo>
                <a:lnTo>
                  <a:pt x="5356" y="9832"/>
                </a:lnTo>
                <a:lnTo>
                  <a:pt x="5320" y="9758"/>
                </a:lnTo>
                <a:lnTo>
                  <a:pt x="5283" y="9722"/>
                </a:lnTo>
                <a:lnTo>
                  <a:pt x="5210" y="9685"/>
                </a:lnTo>
                <a:close/>
                <a:moveTo>
                  <a:pt x="14600" y="9501"/>
                </a:moveTo>
                <a:lnTo>
                  <a:pt x="14563" y="9575"/>
                </a:lnTo>
                <a:lnTo>
                  <a:pt x="14490" y="9868"/>
                </a:lnTo>
                <a:lnTo>
                  <a:pt x="14417" y="10125"/>
                </a:lnTo>
                <a:lnTo>
                  <a:pt x="14380" y="10712"/>
                </a:lnTo>
                <a:lnTo>
                  <a:pt x="14417" y="10785"/>
                </a:lnTo>
                <a:lnTo>
                  <a:pt x="14453" y="10859"/>
                </a:lnTo>
                <a:lnTo>
                  <a:pt x="14527" y="10895"/>
                </a:lnTo>
                <a:lnTo>
                  <a:pt x="14600" y="10932"/>
                </a:lnTo>
                <a:lnTo>
                  <a:pt x="14673" y="10932"/>
                </a:lnTo>
                <a:lnTo>
                  <a:pt x="14747" y="10895"/>
                </a:lnTo>
                <a:lnTo>
                  <a:pt x="14783" y="10859"/>
                </a:lnTo>
                <a:lnTo>
                  <a:pt x="14820" y="10785"/>
                </a:lnTo>
                <a:lnTo>
                  <a:pt x="14820" y="10639"/>
                </a:lnTo>
                <a:lnTo>
                  <a:pt x="14820" y="10088"/>
                </a:lnTo>
                <a:lnTo>
                  <a:pt x="14820" y="9832"/>
                </a:lnTo>
                <a:lnTo>
                  <a:pt x="14747" y="9575"/>
                </a:lnTo>
                <a:lnTo>
                  <a:pt x="14710" y="9501"/>
                </a:lnTo>
                <a:close/>
                <a:moveTo>
                  <a:pt x="12729" y="4183"/>
                </a:moveTo>
                <a:lnTo>
                  <a:pt x="12986" y="4880"/>
                </a:lnTo>
                <a:lnTo>
                  <a:pt x="12766" y="4990"/>
                </a:lnTo>
                <a:lnTo>
                  <a:pt x="12509" y="5100"/>
                </a:lnTo>
                <a:lnTo>
                  <a:pt x="12032" y="5320"/>
                </a:lnTo>
                <a:lnTo>
                  <a:pt x="10969" y="5833"/>
                </a:lnTo>
                <a:lnTo>
                  <a:pt x="9978" y="6310"/>
                </a:lnTo>
                <a:lnTo>
                  <a:pt x="8988" y="6714"/>
                </a:lnTo>
                <a:lnTo>
                  <a:pt x="8071" y="7007"/>
                </a:lnTo>
                <a:lnTo>
                  <a:pt x="7117" y="7301"/>
                </a:lnTo>
                <a:lnTo>
                  <a:pt x="6677" y="7484"/>
                </a:lnTo>
                <a:lnTo>
                  <a:pt x="6237" y="7704"/>
                </a:lnTo>
                <a:lnTo>
                  <a:pt x="5796" y="7924"/>
                </a:lnTo>
                <a:lnTo>
                  <a:pt x="5430" y="8218"/>
                </a:lnTo>
                <a:lnTo>
                  <a:pt x="5393" y="8254"/>
                </a:lnTo>
                <a:lnTo>
                  <a:pt x="5393" y="8291"/>
                </a:lnTo>
                <a:lnTo>
                  <a:pt x="5430" y="8328"/>
                </a:lnTo>
                <a:lnTo>
                  <a:pt x="5466" y="8328"/>
                </a:lnTo>
                <a:lnTo>
                  <a:pt x="6420" y="7961"/>
                </a:lnTo>
                <a:lnTo>
                  <a:pt x="7337" y="7594"/>
                </a:lnTo>
                <a:lnTo>
                  <a:pt x="8364" y="7264"/>
                </a:lnTo>
                <a:lnTo>
                  <a:pt x="9391" y="6897"/>
                </a:lnTo>
                <a:lnTo>
                  <a:pt x="10345" y="6530"/>
                </a:lnTo>
                <a:lnTo>
                  <a:pt x="11262" y="6090"/>
                </a:lnTo>
                <a:lnTo>
                  <a:pt x="12326" y="5577"/>
                </a:lnTo>
                <a:lnTo>
                  <a:pt x="12729" y="5393"/>
                </a:lnTo>
                <a:lnTo>
                  <a:pt x="12913" y="5283"/>
                </a:lnTo>
                <a:lnTo>
                  <a:pt x="13133" y="5210"/>
                </a:lnTo>
                <a:lnTo>
                  <a:pt x="13169" y="5356"/>
                </a:lnTo>
                <a:lnTo>
                  <a:pt x="13426" y="5870"/>
                </a:lnTo>
                <a:lnTo>
                  <a:pt x="13390" y="5870"/>
                </a:lnTo>
                <a:lnTo>
                  <a:pt x="13353" y="5797"/>
                </a:lnTo>
                <a:lnTo>
                  <a:pt x="13280" y="5760"/>
                </a:lnTo>
                <a:lnTo>
                  <a:pt x="13206" y="5723"/>
                </a:lnTo>
                <a:lnTo>
                  <a:pt x="13133" y="5760"/>
                </a:lnTo>
                <a:lnTo>
                  <a:pt x="12216" y="6237"/>
                </a:lnTo>
                <a:lnTo>
                  <a:pt x="11299" y="6677"/>
                </a:lnTo>
                <a:lnTo>
                  <a:pt x="10345" y="7081"/>
                </a:lnTo>
                <a:lnTo>
                  <a:pt x="9428" y="7484"/>
                </a:lnTo>
                <a:lnTo>
                  <a:pt x="8474" y="7851"/>
                </a:lnTo>
                <a:lnTo>
                  <a:pt x="7520" y="8181"/>
                </a:lnTo>
                <a:lnTo>
                  <a:pt x="6640" y="8474"/>
                </a:lnTo>
                <a:lnTo>
                  <a:pt x="6163" y="8658"/>
                </a:lnTo>
                <a:lnTo>
                  <a:pt x="5980" y="8768"/>
                </a:lnTo>
                <a:lnTo>
                  <a:pt x="5760" y="8878"/>
                </a:lnTo>
                <a:lnTo>
                  <a:pt x="5760" y="8915"/>
                </a:lnTo>
                <a:lnTo>
                  <a:pt x="5760" y="8951"/>
                </a:lnTo>
                <a:lnTo>
                  <a:pt x="6273" y="8951"/>
                </a:lnTo>
                <a:lnTo>
                  <a:pt x="6713" y="8805"/>
                </a:lnTo>
                <a:lnTo>
                  <a:pt x="7631" y="8511"/>
                </a:lnTo>
                <a:lnTo>
                  <a:pt x="8621" y="8144"/>
                </a:lnTo>
                <a:lnTo>
                  <a:pt x="9611" y="7777"/>
                </a:lnTo>
                <a:lnTo>
                  <a:pt x="10528" y="7411"/>
                </a:lnTo>
                <a:lnTo>
                  <a:pt x="11409" y="7007"/>
                </a:lnTo>
                <a:lnTo>
                  <a:pt x="12289" y="6604"/>
                </a:lnTo>
                <a:lnTo>
                  <a:pt x="13133" y="6163"/>
                </a:lnTo>
                <a:lnTo>
                  <a:pt x="13206" y="6200"/>
                </a:lnTo>
                <a:lnTo>
                  <a:pt x="13316" y="6200"/>
                </a:lnTo>
                <a:lnTo>
                  <a:pt x="13390" y="6163"/>
                </a:lnTo>
                <a:lnTo>
                  <a:pt x="13463" y="6090"/>
                </a:lnTo>
                <a:lnTo>
                  <a:pt x="13500" y="6053"/>
                </a:lnTo>
                <a:lnTo>
                  <a:pt x="13866" y="6714"/>
                </a:lnTo>
                <a:lnTo>
                  <a:pt x="13646" y="6787"/>
                </a:lnTo>
                <a:lnTo>
                  <a:pt x="13463" y="6860"/>
                </a:lnTo>
                <a:lnTo>
                  <a:pt x="12913" y="7081"/>
                </a:lnTo>
                <a:lnTo>
                  <a:pt x="12399" y="7337"/>
                </a:lnTo>
                <a:lnTo>
                  <a:pt x="11225" y="7961"/>
                </a:lnTo>
                <a:lnTo>
                  <a:pt x="10675" y="8254"/>
                </a:lnTo>
                <a:lnTo>
                  <a:pt x="10052" y="8548"/>
                </a:lnTo>
                <a:lnTo>
                  <a:pt x="9428" y="8768"/>
                </a:lnTo>
                <a:lnTo>
                  <a:pt x="8804" y="8951"/>
                </a:lnTo>
                <a:lnTo>
                  <a:pt x="7520" y="9318"/>
                </a:lnTo>
                <a:lnTo>
                  <a:pt x="6200" y="9722"/>
                </a:lnTo>
                <a:lnTo>
                  <a:pt x="5796" y="9868"/>
                </a:lnTo>
                <a:lnTo>
                  <a:pt x="5650" y="10015"/>
                </a:lnTo>
                <a:lnTo>
                  <a:pt x="5576" y="10052"/>
                </a:lnTo>
                <a:lnTo>
                  <a:pt x="5576" y="10015"/>
                </a:lnTo>
                <a:lnTo>
                  <a:pt x="5540" y="9978"/>
                </a:lnTo>
                <a:lnTo>
                  <a:pt x="5540" y="10015"/>
                </a:lnTo>
                <a:lnTo>
                  <a:pt x="5503" y="10088"/>
                </a:lnTo>
                <a:lnTo>
                  <a:pt x="5503" y="10198"/>
                </a:lnTo>
                <a:lnTo>
                  <a:pt x="5540" y="10235"/>
                </a:lnTo>
                <a:lnTo>
                  <a:pt x="5576" y="10235"/>
                </a:lnTo>
                <a:lnTo>
                  <a:pt x="5796" y="10125"/>
                </a:lnTo>
                <a:lnTo>
                  <a:pt x="6017" y="10052"/>
                </a:lnTo>
                <a:lnTo>
                  <a:pt x="6530" y="9942"/>
                </a:lnTo>
                <a:lnTo>
                  <a:pt x="7704" y="9575"/>
                </a:lnTo>
                <a:lnTo>
                  <a:pt x="8878" y="9281"/>
                </a:lnTo>
                <a:lnTo>
                  <a:pt x="9465" y="9098"/>
                </a:lnTo>
                <a:lnTo>
                  <a:pt x="10015" y="8878"/>
                </a:lnTo>
                <a:lnTo>
                  <a:pt x="10528" y="8695"/>
                </a:lnTo>
                <a:lnTo>
                  <a:pt x="11005" y="8438"/>
                </a:lnTo>
                <a:lnTo>
                  <a:pt x="11959" y="7924"/>
                </a:lnTo>
                <a:lnTo>
                  <a:pt x="12473" y="7667"/>
                </a:lnTo>
                <a:lnTo>
                  <a:pt x="12986" y="7411"/>
                </a:lnTo>
                <a:lnTo>
                  <a:pt x="13573" y="7191"/>
                </a:lnTo>
                <a:lnTo>
                  <a:pt x="13756" y="7117"/>
                </a:lnTo>
                <a:lnTo>
                  <a:pt x="14013" y="7044"/>
                </a:lnTo>
                <a:lnTo>
                  <a:pt x="14050" y="7081"/>
                </a:lnTo>
                <a:lnTo>
                  <a:pt x="14160" y="7081"/>
                </a:lnTo>
                <a:lnTo>
                  <a:pt x="14197" y="7191"/>
                </a:lnTo>
                <a:lnTo>
                  <a:pt x="13830" y="7374"/>
                </a:lnTo>
                <a:lnTo>
                  <a:pt x="13500" y="7594"/>
                </a:lnTo>
                <a:lnTo>
                  <a:pt x="12436" y="8218"/>
                </a:lnTo>
                <a:lnTo>
                  <a:pt x="11335" y="8768"/>
                </a:lnTo>
                <a:lnTo>
                  <a:pt x="10198" y="9245"/>
                </a:lnTo>
                <a:lnTo>
                  <a:pt x="9061" y="9685"/>
                </a:lnTo>
                <a:lnTo>
                  <a:pt x="7887" y="10088"/>
                </a:lnTo>
                <a:lnTo>
                  <a:pt x="6750" y="10455"/>
                </a:lnTo>
                <a:lnTo>
                  <a:pt x="6200" y="10639"/>
                </a:lnTo>
                <a:lnTo>
                  <a:pt x="5906" y="10749"/>
                </a:lnTo>
                <a:lnTo>
                  <a:pt x="5650" y="10895"/>
                </a:lnTo>
                <a:lnTo>
                  <a:pt x="5613" y="10932"/>
                </a:lnTo>
                <a:lnTo>
                  <a:pt x="5613" y="10969"/>
                </a:lnTo>
                <a:lnTo>
                  <a:pt x="5613" y="11005"/>
                </a:lnTo>
                <a:lnTo>
                  <a:pt x="5686" y="11042"/>
                </a:lnTo>
                <a:lnTo>
                  <a:pt x="5943" y="11005"/>
                </a:lnTo>
                <a:lnTo>
                  <a:pt x="6200" y="10969"/>
                </a:lnTo>
                <a:lnTo>
                  <a:pt x="6713" y="10822"/>
                </a:lnTo>
                <a:lnTo>
                  <a:pt x="7337" y="10602"/>
                </a:lnTo>
                <a:lnTo>
                  <a:pt x="7961" y="10419"/>
                </a:lnTo>
                <a:lnTo>
                  <a:pt x="9208" y="10015"/>
                </a:lnTo>
                <a:lnTo>
                  <a:pt x="10418" y="9538"/>
                </a:lnTo>
                <a:lnTo>
                  <a:pt x="11445" y="9061"/>
                </a:lnTo>
                <a:lnTo>
                  <a:pt x="12473" y="8584"/>
                </a:lnTo>
                <a:lnTo>
                  <a:pt x="13573" y="7961"/>
                </a:lnTo>
                <a:lnTo>
                  <a:pt x="14013" y="7741"/>
                </a:lnTo>
                <a:lnTo>
                  <a:pt x="14233" y="7594"/>
                </a:lnTo>
                <a:lnTo>
                  <a:pt x="14417" y="7447"/>
                </a:lnTo>
                <a:lnTo>
                  <a:pt x="14527" y="7594"/>
                </a:lnTo>
                <a:lnTo>
                  <a:pt x="14527" y="7631"/>
                </a:lnTo>
                <a:lnTo>
                  <a:pt x="14417" y="7961"/>
                </a:lnTo>
                <a:lnTo>
                  <a:pt x="14417" y="8328"/>
                </a:lnTo>
                <a:lnTo>
                  <a:pt x="14343" y="8254"/>
                </a:lnTo>
                <a:lnTo>
                  <a:pt x="14233" y="8254"/>
                </a:lnTo>
                <a:lnTo>
                  <a:pt x="13830" y="8438"/>
                </a:lnTo>
                <a:lnTo>
                  <a:pt x="13426" y="8658"/>
                </a:lnTo>
                <a:lnTo>
                  <a:pt x="12693" y="9135"/>
                </a:lnTo>
                <a:lnTo>
                  <a:pt x="12252" y="9428"/>
                </a:lnTo>
                <a:lnTo>
                  <a:pt x="11776" y="9685"/>
                </a:lnTo>
                <a:lnTo>
                  <a:pt x="11299" y="9942"/>
                </a:lnTo>
                <a:lnTo>
                  <a:pt x="10822" y="10125"/>
                </a:lnTo>
                <a:lnTo>
                  <a:pt x="8658" y="10822"/>
                </a:lnTo>
                <a:lnTo>
                  <a:pt x="7741" y="11115"/>
                </a:lnTo>
                <a:lnTo>
                  <a:pt x="7300" y="11262"/>
                </a:lnTo>
                <a:lnTo>
                  <a:pt x="6860" y="11446"/>
                </a:lnTo>
                <a:lnTo>
                  <a:pt x="5283" y="11409"/>
                </a:lnTo>
                <a:lnTo>
                  <a:pt x="5246" y="11189"/>
                </a:lnTo>
                <a:lnTo>
                  <a:pt x="5173" y="11115"/>
                </a:lnTo>
                <a:lnTo>
                  <a:pt x="5026" y="11115"/>
                </a:lnTo>
                <a:lnTo>
                  <a:pt x="4989" y="11189"/>
                </a:lnTo>
                <a:lnTo>
                  <a:pt x="4953" y="11409"/>
                </a:lnTo>
                <a:lnTo>
                  <a:pt x="4182" y="11336"/>
                </a:lnTo>
                <a:lnTo>
                  <a:pt x="3816" y="11336"/>
                </a:lnTo>
                <a:lnTo>
                  <a:pt x="3412" y="11372"/>
                </a:lnTo>
                <a:lnTo>
                  <a:pt x="3119" y="11409"/>
                </a:lnTo>
                <a:lnTo>
                  <a:pt x="2862" y="11556"/>
                </a:lnTo>
                <a:lnTo>
                  <a:pt x="2825" y="11005"/>
                </a:lnTo>
                <a:lnTo>
                  <a:pt x="2715" y="9428"/>
                </a:lnTo>
                <a:lnTo>
                  <a:pt x="2715" y="9171"/>
                </a:lnTo>
                <a:lnTo>
                  <a:pt x="2972" y="9171"/>
                </a:lnTo>
                <a:lnTo>
                  <a:pt x="3265" y="9135"/>
                </a:lnTo>
                <a:lnTo>
                  <a:pt x="3522" y="9061"/>
                </a:lnTo>
                <a:lnTo>
                  <a:pt x="3779" y="8988"/>
                </a:lnTo>
                <a:lnTo>
                  <a:pt x="4036" y="8841"/>
                </a:lnTo>
                <a:lnTo>
                  <a:pt x="4293" y="8695"/>
                </a:lnTo>
                <a:lnTo>
                  <a:pt x="4733" y="8401"/>
                </a:lnTo>
                <a:lnTo>
                  <a:pt x="5063" y="8108"/>
                </a:lnTo>
                <a:lnTo>
                  <a:pt x="5356" y="7777"/>
                </a:lnTo>
                <a:lnTo>
                  <a:pt x="5613" y="7447"/>
                </a:lnTo>
                <a:lnTo>
                  <a:pt x="5870" y="7117"/>
                </a:lnTo>
                <a:lnTo>
                  <a:pt x="6273" y="7007"/>
                </a:lnTo>
                <a:lnTo>
                  <a:pt x="6640" y="6824"/>
                </a:lnTo>
                <a:lnTo>
                  <a:pt x="7410" y="6420"/>
                </a:lnTo>
                <a:lnTo>
                  <a:pt x="8401" y="5980"/>
                </a:lnTo>
                <a:lnTo>
                  <a:pt x="9355" y="5577"/>
                </a:lnTo>
                <a:lnTo>
                  <a:pt x="10308" y="5246"/>
                </a:lnTo>
                <a:lnTo>
                  <a:pt x="11262" y="4880"/>
                </a:lnTo>
                <a:lnTo>
                  <a:pt x="12032" y="4623"/>
                </a:lnTo>
                <a:lnTo>
                  <a:pt x="12436" y="4403"/>
                </a:lnTo>
                <a:lnTo>
                  <a:pt x="12619" y="4219"/>
                </a:lnTo>
                <a:lnTo>
                  <a:pt x="12729" y="4183"/>
                </a:lnTo>
                <a:close/>
                <a:moveTo>
                  <a:pt x="2385" y="1"/>
                </a:moveTo>
                <a:lnTo>
                  <a:pt x="2238" y="38"/>
                </a:lnTo>
                <a:lnTo>
                  <a:pt x="2202" y="74"/>
                </a:lnTo>
                <a:lnTo>
                  <a:pt x="2165" y="111"/>
                </a:lnTo>
                <a:lnTo>
                  <a:pt x="2055" y="368"/>
                </a:lnTo>
                <a:lnTo>
                  <a:pt x="1982" y="515"/>
                </a:lnTo>
                <a:lnTo>
                  <a:pt x="1578" y="1432"/>
                </a:lnTo>
                <a:lnTo>
                  <a:pt x="1541" y="1542"/>
                </a:lnTo>
                <a:lnTo>
                  <a:pt x="1578" y="1615"/>
                </a:lnTo>
                <a:lnTo>
                  <a:pt x="1615" y="1688"/>
                </a:lnTo>
                <a:lnTo>
                  <a:pt x="1688" y="1762"/>
                </a:lnTo>
                <a:lnTo>
                  <a:pt x="1761" y="1798"/>
                </a:lnTo>
                <a:lnTo>
                  <a:pt x="1835" y="1798"/>
                </a:lnTo>
                <a:lnTo>
                  <a:pt x="1908" y="1762"/>
                </a:lnTo>
                <a:lnTo>
                  <a:pt x="1982" y="1652"/>
                </a:lnTo>
                <a:lnTo>
                  <a:pt x="2128" y="1358"/>
                </a:lnTo>
                <a:lnTo>
                  <a:pt x="2092" y="2165"/>
                </a:lnTo>
                <a:lnTo>
                  <a:pt x="2092" y="2972"/>
                </a:lnTo>
                <a:lnTo>
                  <a:pt x="2055" y="4073"/>
                </a:lnTo>
                <a:lnTo>
                  <a:pt x="1982" y="4109"/>
                </a:lnTo>
                <a:lnTo>
                  <a:pt x="1835" y="4073"/>
                </a:lnTo>
                <a:lnTo>
                  <a:pt x="1725" y="3999"/>
                </a:lnTo>
                <a:lnTo>
                  <a:pt x="1615" y="3999"/>
                </a:lnTo>
                <a:lnTo>
                  <a:pt x="1541" y="4036"/>
                </a:lnTo>
                <a:lnTo>
                  <a:pt x="1505" y="4109"/>
                </a:lnTo>
                <a:lnTo>
                  <a:pt x="1541" y="4219"/>
                </a:lnTo>
                <a:lnTo>
                  <a:pt x="1651" y="4293"/>
                </a:lnTo>
                <a:lnTo>
                  <a:pt x="1761" y="4366"/>
                </a:lnTo>
                <a:lnTo>
                  <a:pt x="1908" y="4403"/>
                </a:lnTo>
                <a:lnTo>
                  <a:pt x="2055" y="4439"/>
                </a:lnTo>
                <a:lnTo>
                  <a:pt x="2055" y="5540"/>
                </a:lnTo>
                <a:lnTo>
                  <a:pt x="1908" y="5577"/>
                </a:lnTo>
                <a:lnTo>
                  <a:pt x="1651" y="5613"/>
                </a:lnTo>
                <a:lnTo>
                  <a:pt x="1615" y="5687"/>
                </a:lnTo>
                <a:lnTo>
                  <a:pt x="1541" y="5723"/>
                </a:lnTo>
                <a:lnTo>
                  <a:pt x="1541" y="5760"/>
                </a:lnTo>
                <a:lnTo>
                  <a:pt x="1505" y="5797"/>
                </a:lnTo>
                <a:lnTo>
                  <a:pt x="1541" y="5833"/>
                </a:lnTo>
                <a:lnTo>
                  <a:pt x="1578" y="5833"/>
                </a:lnTo>
                <a:lnTo>
                  <a:pt x="1651" y="5907"/>
                </a:lnTo>
                <a:lnTo>
                  <a:pt x="2055" y="5907"/>
                </a:lnTo>
                <a:lnTo>
                  <a:pt x="2092" y="6200"/>
                </a:lnTo>
                <a:lnTo>
                  <a:pt x="2092" y="7154"/>
                </a:lnTo>
                <a:lnTo>
                  <a:pt x="1835" y="7227"/>
                </a:lnTo>
                <a:lnTo>
                  <a:pt x="1541" y="7374"/>
                </a:lnTo>
                <a:lnTo>
                  <a:pt x="1505" y="7411"/>
                </a:lnTo>
                <a:lnTo>
                  <a:pt x="1505" y="7447"/>
                </a:lnTo>
                <a:lnTo>
                  <a:pt x="1541" y="7484"/>
                </a:lnTo>
                <a:lnTo>
                  <a:pt x="1578" y="7521"/>
                </a:lnTo>
                <a:lnTo>
                  <a:pt x="2092" y="7521"/>
                </a:lnTo>
                <a:lnTo>
                  <a:pt x="2165" y="8951"/>
                </a:lnTo>
                <a:lnTo>
                  <a:pt x="2165" y="8988"/>
                </a:lnTo>
                <a:lnTo>
                  <a:pt x="1982" y="8951"/>
                </a:lnTo>
                <a:lnTo>
                  <a:pt x="1578" y="8951"/>
                </a:lnTo>
                <a:lnTo>
                  <a:pt x="1505" y="8988"/>
                </a:lnTo>
                <a:lnTo>
                  <a:pt x="1468" y="9061"/>
                </a:lnTo>
                <a:lnTo>
                  <a:pt x="1468" y="9135"/>
                </a:lnTo>
                <a:lnTo>
                  <a:pt x="1541" y="9208"/>
                </a:lnTo>
                <a:lnTo>
                  <a:pt x="1688" y="9245"/>
                </a:lnTo>
                <a:lnTo>
                  <a:pt x="1835" y="9318"/>
                </a:lnTo>
                <a:lnTo>
                  <a:pt x="2202" y="9391"/>
                </a:lnTo>
                <a:lnTo>
                  <a:pt x="2238" y="10419"/>
                </a:lnTo>
                <a:lnTo>
                  <a:pt x="2018" y="10419"/>
                </a:lnTo>
                <a:lnTo>
                  <a:pt x="1798" y="10455"/>
                </a:lnTo>
                <a:lnTo>
                  <a:pt x="1725" y="10529"/>
                </a:lnTo>
                <a:lnTo>
                  <a:pt x="1651" y="10602"/>
                </a:lnTo>
                <a:lnTo>
                  <a:pt x="1578" y="10675"/>
                </a:lnTo>
                <a:lnTo>
                  <a:pt x="1615" y="10749"/>
                </a:lnTo>
                <a:lnTo>
                  <a:pt x="1688" y="10822"/>
                </a:lnTo>
                <a:lnTo>
                  <a:pt x="2128" y="10822"/>
                </a:lnTo>
                <a:lnTo>
                  <a:pt x="2275" y="10859"/>
                </a:lnTo>
                <a:lnTo>
                  <a:pt x="2275" y="10895"/>
                </a:lnTo>
                <a:lnTo>
                  <a:pt x="2312" y="11702"/>
                </a:lnTo>
                <a:lnTo>
                  <a:pt x="2348" y="11959"/>
                </a:lnTo>
                <a:lnTo>
                  <a:pt x="2385" y="12106"/>
                </a:lnTo>
                <a:lnTo>
                  <a:pt x="2495" y="12216"/>
                </a:lnTo>
                <a:lnTo>
                  <a:pt x="2568" y="12253"/>
                </a:lnTo>
                <a:lnTo>
                  <a:pt x="2679" y="12253"/>
                </a:lnTo>
                <a:lnTo>
                  <a:pt x="2752" y="12216"/>
                </a:lnTo>
                <a:lnTo>
                  <a:pt x="2789" y="12143"/>
                </a:lnTo>
                <a:lnTo>
                  <a:pt x="2825" y="12106"/>
                </a:lnTo>
                <a:lnTo>
                  <a:pt x="3009" y="11959"/>
                </a:lnTo>
                <a:lnTo>
                  <a:pt x="3265" y="11886"/>
                </a:lnTo>
                <a:lnTo>
                  <a:pt x="3486" y="11849"/>
                </a:lnTo>
                <a:lnTo>
                  <a:pt x="3742" y="11849"/>
                </a:lnTo>
                <a:lnTo>
                  <a:pt x="3742" y="12033"/>
                </a:lnTo>
                <a:lnTo>
                  <a:pt x="3742" y="12216"/>
                </a:lnTo>
                <a:lnTo>
                  <a:pt x="3816" y="12363"/>
                </a:lnTo>
                <a:lnTo>
                  <a:pt x="3889" y="12509"/>
                </a:lnTo>
                <a:lnTo>
                  <a:pt x="3962" y="12583"/>
                </a:lnTo>
                <a:lnTo>
                  <a:pt x="4036" y="12546"/>
                </a:lnTo>
                <a:lnTo>
                  <a:pt x="4109" y="12509"/>
                </a:lnTo>
                <a:lnTo>
                  <a:pt x="4146" y="12436"/>
                </a:lnTo>
                <a:lnTo>
                  <a:pt x="4072" y="12216"/>
                </a:lnTo>
                <a:lnTo>
                  <a:pt x="4036" y="12069"/>
                </a:lnTo>
                <a:lnTo>
                  <a:pt x="4036" y="11886"/>
                </a:lnTo>
                <a:lnTo>
                  <a:pt x="5063" y="11922"/>
                </a:lnTo>
                <a:lnTo>
                  <a:pt x="5063" y="12143"/>
                </a:lnTo>
                <a:lnTo>
                  <a:pt x="5100" y="12619"/>
                </a:lnTo>
                <a:lnTo>
                  <a:pt x="5136" y="12693"/>
                </a:lnTo>
                <a:lnTo>
                  <a:pt x="5173" y="12766"/>
                </a:lnTo>
                <a:lnTo>
                  <a:pt x="5320" y="12766"/>
                </a:lnTo>
                <a:lnTo>
                  <a:pt x="5466" y="12729"/>
                </a:lnTo>
                <a:lnTo>
                  <a:pt x="5503" y="12619"/>
                </a:lnTo>
                <a:lnTo>
                  <a:pt x="5540" y="12473"/>
                </a:lnTo>
                <a:lnTo>
                  <a:pt x="5466" y="12363"/>
                </a:lnTo>
                <a:lnTo>
                  <a:pt x="5393" y="12326"/>
                </a:lnTo>
                <a:lnTo>
                  <a:pt x="5356" y="12106"/>
                </a:lnTo>
                <a:lnTo>
                  <a:pt x="5283" y="11922"/>
                </a:lnTo>
                <a:lnTo>
                  <a:pt x="5906" y="11959"/>
                </a:lnTo>
                <a:lnTo>
                  <a:pt x="6493" y="11959"/>
                </a:lnTo>
                <a:lnTo>
                  <a:pt x="6493" y="11996"/>
                </a:lnTo>
                <a:lnTo>
                  <a:pt x="6457" y="12179"/>
                </a:lnTo>
                <a:lnTo>
                  <a:pt x="6420" y="12399"/>
                </a:lnTo>
                <a:lnTo>
                  <a:pt x="6457" y="12583"/>
                </a:lnTo>
                <a:lnTo>
                  <a:pt x="6567" y="12766"/>
                </a:lnTo>
                <a:lnTo>
                  <a:pt x="6603" y="12840"/>
                </a:lnTo>
                <a:lnTo>
                  <a:pt x="6677" y="12876"/>
                </a:lnTo>
                <a:lnTo>
                  <a:pt x="6750" y="12876"/>
                </a:lnTo>
                <a:lnTo>
                  <a:pt x="6824" y="12840"/>
                </a:lnTo>
                <a:lnTo>
                  <a:pt x="6897" y="12766"/>
                </a:lnTo>
                <a:lnTo>
                  <a:pt x="6897" y="12729"/>
                </a:lnTo>
                <a:lnTo>
                  <a:pt x="6897" y="12656"/>
                </a:lnTo>
                <a:lnTo>
                  <a:pt x="6824" y="12619"/>
                </a:lnTo>
                <a:lnTo>
                  <a:pt x="6787" y="12583"/>
                </a:lnTo>
                <a:lnTo>
                  <a:pt x="6713" y="12399"/>
                </a:lnTo>
                <a:lnTo>
                  <a:pt x="6677" y="12216"/>
                </a:lnTo>
                <a:lnTo>
                  <a:pt x="6640" y="11996"/>
                </a:lnTo>
                <a:lnTo>
                  <a:pt x="6640" y="11959"/>
                </a:lnTo>
                <a:lnTo>
                  <a:pt x="7924" y="11996"/>
                </a:lnTo>
                <a:lnTo>
                  <a:pt x="7851" y="12033"/>
                </a:lnTo>
                <a:lnTo>
                  <a:pt x="7814" y="12106"/>
                </a:lnTo>
                <a:lnTo>
                  <a:pt x="7777" y="12253"/>
                </a:lnTo>
                <a:lnTo>
                  <a:pt x="7777" y="12399"/>
                </a:lnTo>
                <a:lnTo>
                  <a:pt x="7777" y="12509"/>
                </a:lnTo>
                <a:lnTo>
                  <a:pt x="7814" y="12619"/>
                </a:lnTo>
                <a:lnTo>
                  <a:pt x="7887" y="12729"/>
                </a:lnTo>
                <a:lnTo>
                  <a:pt x="7961" y="12766"/>
                </a:lnTo>
                <a:lnTo>
                  <a:pt x="8034" y="12729"/>
                </a:lnTo>
                <a:lnTo>
                  <a:pt x="8107" y="12693"/>
                </a:lnTo>
                <a:lnTo>
                  <a:pt x="8144" y="12619"/>
                </a:lnTo>
                <a:lnTo>
                  <a:pt x="8107" y="12473"/>
                </a:lnTo>
                <a:lnTo>
                  <a:pt x="8071" y="12289"/>
                </a:lnTo>
                <a:lnTo>
                  <a:pt x="8071" y="12179"/>
                </a:lnTo>
                <a:lnTo>
                  <a:pt x="8034" y="12106"/>
                </a:lnTo>
                <a:lnTo>
                  <a:pt x="8034" y="12033"/>
                </a:lnTo>
                <a:lnTo>
                  <a:pt x="8034" y="11996"/>
                </a:lnTo>
                <a:lnTo>
                  <a:pt x="9391" y="11996"/>
                </a:lnTo>
                <a:lnTo>
                  <a:pt x="9318" y="12216"/>
                </a:lnTo>
                <a:lnTo>
                  <a:pt x="9318" y="12473"/>
                </a:lnTo>
                <a:lnTo>
                  <a:pt x="9355" y="12546"/>
                </a:lnTo>
                <a:lnTo>
                  <a:pt x="9428" y="12583"/>
                </a:lnTo>
                <a:lnTo>
                  <a:pt x="9611" y="12583"/>
                </a:lnTo>
                <a:lnTo>
                  <a:pt x="9685" y="12546"/>
                </a:lnTo>
                <a:lnTo>
                  <a:pt x="9721" y="12473"/>
                </a:lnTo>
                <a:lnTo>
                  <a:pt x="9721" y="12436"/>
                </a:lnTo>
                <a:lnTo>
                  <a:pt x="9721" y="12363"/>
                </a:lnTo>
                <a:lnTo>
                  <a:pt x="9611" y="12326"/>
                </a:lnTo>
                <a:lnTo>
                  <a:pt x="9611" y="11996"/>
                </a:lnTo>
                <a:lnTo>
                  <a:pt x="10638" y="11996"/>
                </a:lnTo>
                <a:lnTo>
                  <a:pt x="10675" y="12253"/>
                </a:lnTo>
                <a:lnTo>
                  <a:pt x="10748" y="12509"/>
                </a:lnTo>
                <a:lnTo>
                  <a:pt x="10822" y="12583"/>
                </a:lnTo>
                <a:lnTo>
                  <a:pt x="10969" y="12583"/>
                </a:lnTo>
                <a:lnTo>
                  <a:pt x="11005" y="12509"/>
                </a:lnTo>
                <a:lnTo>
                  <a:pt x="11042" y="12399"/>
                </a:lnTo>
                <a:lnTo>
                  <a:pt x="10969" y="12179"/>
                </a:lnTo>
                <a:lnTo>
                  <a:pt x="10895" y="11996"/>
                </a:lnTo>
                <a:lnTo>
                  <a:pt x="12106" y="11996"/>
                </a:lnTo>
                <a:lnTo>
                  <a:pt x="12069" y="12069"/>
                </a:lnTo>
                <a:lnTo>
                  <a:pt x="12032" y="12143"/>
                </a:lnTo>
                <a:lnTo>
                  <a:pt x="11996" y="12363"/>
                </a:lnTo>
                <a:lnTo>
                  <a:pt x="12032" y="12473"/>
                </a:lnTo>
                <a:lnTo>
                  <a:pt x="12069" y="12619"/>
                </a:lnTo>
                <a:lnTo>
                  <a:pt x="12142" y="12729"/>
                </a:lnTo>
                <a:lnTo>
                  <a:pt x="12216" y="12803"/>
                </a:lnTo>
                <a:lnTo>
                  <a:pt x="12289" y="12840"/>
                </a:lnTo>
                <a:lnTo>
                  <a:pt x="12362" y="12803"/>
                </a:lnTo>
                <a:lnTo>
                  <a:pt x="12399" y="12766"/>
                </a:lnTo>
                <a:lnTo>
                  <a:pt x="12399" y="12693"/>
                </a:lnTo>
                <a:lnTo>
                  <a:pt x="12362" y="12546"/>
                </a:lnTo>
                <a:lnTo>
                  <a:pt x="12289" y="12363"/>
                </a:lnTo>
                <a:lnTo>
                  <a:pt x="12252" y="12179"/>
                </a:lnTo>
                <a:lnTo>
                  <a:pt x="12252" y="11959"/>
                </a:lnTo>
                <a:lnTo>
                  <a:pt x="13353" y="11959"/>
                </a:lnTo>
                <a:lnTo>
                  <a:pt x="13280" y="12106"/>
                </a:lnTo>
                <a:lnTo>
                  <a:pt x="13243" y="12253"/>
                </a:lnTo>
                <a:lnTo>
                  <a:pt x="13243" y="12436"/>
                </a:lnTo>
                <a:lnTo>
                  <a:pt x="13316" y="12583"/>
                </a:lnTo>
                <a:lnTo>
                  <a:pt x="13353" y="12619"/>
                </a:lnTo>
                <a:lnTo>
                  <a:pt x="13426" y="12656"/>
                </a:lnTo>
                <a:lnTo>
                  <a:pt x="13500" y="12656"/>
                </a:lnTo>
                <a:lnTo>
                  <a:pt x="13573" y="12583"/>
                </a:lnTo>
                <a:lnTo>
                  <a:pt x="13610" y="12436"/>
                </a:lnTo>
                <a:lnTo>
                  <a:pt x="13536" y="12216"/>
                </a:lnTo>
                <a:lnTo>
                  <a:pt x="13536" y="12069"/>
                </a:lnTo>
                <a:lnTo>
                  <a:pt x="13573" y="11922"/>
                </a:lnTo>
                <a:lnTo>
                  <a:pt x="14563" y="11886"/>
                </a:lnTo>
                <a:lnTo>
                  <a:pt x="14563" y="11886"/>
                </a:lnTo>
                <a:lnTo>
                  <a:pt x="14527" y="12363"/>
                </a:lnTo>
                <a:lnTo>
                  <a:pt x="14563" y="12436"/>
                </a:lnTo>
                <a:lnTo>
                  <a:pt x="14637" y="12509"/>
                </a:lnTo>
                <a:lnTo>
                  <a:pt x="14747" y="12509"/>
                </a:lnTo>
                <a:lnTo>
                  <a:pt x="14820" y="12473"/>
                </a:lnTo>
                <a:lnTo>
                  <a:pt x="14893" y="12399"/>
                </a:lnTo>
                <a:lnTo>
                  <a:pt x="14967" y="12289"/>
                </a:lnTo>
                <a:lnTo>
                  <a:pt x="14967" y="12179"/>
                </a:lnTo>
                <a:lnTo>
                  <a:pt x="14967" y="12069"/>
                </a:lnTo>
                <a:lnTo>
                  <a:pt x="14930" y="11996"/>
                </a:lnTo>
                <a:lnTo>
                  <a:pt x="14857" y="11959"/>
                </a:lnTo>
                <a:lnTo>
                  <a:pt x="14857" y="11886"/>
                </a:lnTo>
                <a:lnTo>
                  <a:pt x="16618" y="11776"/>
                </a:lnTo>
                <a:lnTo>
                  <a:pt x="16654" y="11812"/>
                </a:lnTo>
                <a:lnTo>
                  <a:pt x="16544" y="11996"/>
                </a:lnTo>
                <a:lnTo>
                  <a:pt x="16361" y="12179"/>
                </a:lnTo>
                <a:lnTo>
                  <a:pt x="16287" y="12289"/>
                </a:lnTo>
                <a:lnTo>
                  <a:pt x="16251" y="12363"/>
                </a:lnTo>
                <a:lnTo>
                  <a:pt x="16287" y="12436"/>
                </a:lnTo>
                <a:lnTo>
                  <a:pt x="16324" y="12509"/>
                </a:lnTo>
                <a:lnTo>
                  <a:pt x="16397" y="12546"/>
                </a:lnTo>
                <a:lnTo>
                  <a:pt x="16471" y="12583"/>
                </a:lnTo>
                <a:lnTo>
                  <a:pt x="16544" y="12583"/>
                </a:lnTo>
                <a:lnTo>
                  <a:pt x="16581" y="12546"/>
                </a:lnTo>
                <a:lnTo>
                  <a:pt x="16728" y="12473"/>
                </a:lnTo>
                <a:lnTo>
                  <a:pt x="16801" y="12363"/>
                </a:lnTo>
                <a:lnTo>
                  <a:pt x="16984" y="12106"/>
                </a:lnTo>
                <a:lnTo>
                  <a:pt x="17461" y="11482"/>
                </a:lnTo>
                <a:lnTo>
                  <a:pt x="17461" y="11409"/>
                </a:lnTo>
                <a:lnTo>
                  <a:pt x="17461" y="11336"/>
                </a:lnTo>
                <a:lnTo>
                  <a:pt x="17461" y="11262"/>
                </a:lnTo>
                <a:lnTo>
                  <a:pt x="17425" y="11189"/>
                </a:lnTo>
                <a:lnTo>
                  <a:pt x="17058" y="10895"/>
                </a:lnTo>
                <a:lnTo>
                  <a:pt x="16728" y="10639"/>
                </a:lnTo>
                <a:lnTo>
                  <a:pt x="16654" y="10602"/>
                </a:lnTo>
                <a:lnTo>
                  <a:pt x="16581" y="10602"/>
                </a:lnTo>
                <a:lnTo>
                  <a:pt x="16544" y="10639"/>
                </a:lnTo>
                <a:lnTo>
                  <a:pt x="16471" y="10675"/>
                </a:lnTo>
                <a:lnTo>
                  <a:pt x="16434" y="10785"/>
                </a:lnTo>
                <a:lnTo>
                  <a:pt x="16434" y="10859"/>
                </a:lnTo>
                <a:lnTo>
                  <a:pt x="16471" y="10932"/>
                </a:lnTo>
                <a:lnTo>
                  <a:pt x="16801" y="11226"/>
                </a:lnTo>
                <a:lnTo>
                  <a:pt x="13940" y="11372"/>
                </a:lnTo>
                <a:lnTo>
                  <a:pt x="14050" y="11336"/>
                </a:lnTo>
                <a:lnTo>
                  <a:pt x="14270" y="11189"/>
                </a:lnTo>
                <a:lnTo>
                  <a:pt x="14343" y="11115"/>
                </a:lnTo>
                <a:lnTo>
                  <a:pt x="14417" y="11005"/>
                </a:lnTo>
                <a:lnTo>
                  <a:pt x="14417" y="10932"/>
                </a:lnTo>
                <a:lnTo>
                  <a:pt x="14380" y="10895"/>
                </a:lnTo>
                <a:lnTo>
                  <a:pt x="14233" y="10895"/>
                </a:lnTo>
                <a:lnTo>
                  <a:pt x="14123" y="10932"/>
                </a:lnTo>
                <a:lnTo>
                  <a:pt x="13903" y="11079"/>
                </a:lnTo>
                <a:lnTo>
                  <a:pt x="13720" y="11226"/>
                </a:lnTo>
                <a:lnTo>
                  <a:pt x="13573" y="11409"/>
                </a:lnTo>
                <a:lnTo>
                  <a:pt x="12289" y="11446"/>
                </a:lnTo>
                <a:lnTo>
                  <a:pt x="12546" y="11336"/>
                </a:lnTo>
                <a:lnTo>
                  <a:pt x="12839" y="11226"/>
                </a:lnTo>
                <a:lnTo>
                  <a:pt x="13169" y="11079"/>
                </a:lnTo>
                <a:lnTo>
                  <a:pt x="13500" y="10895"/>
                </a:lnTo>
                <a:lnTo>
                  <a:pt x="13793" y="10675"/>
                </a:lnTo>
                <a:lnTo>
                  <a:pt x="14050" y="10419"/>
                </a:lnTo>
                <a:lnTo>
                  <a:pt x="14087" y="10308"/>
                </a:lnTo>
                <a:lnTo>
                  <a:pt x="14050" y="10235"/>
                </a:lnTo>
                <a:lnTo>
                  <a:pt x="13976" y="10198"/>
                </a:lnTo>
                <a:lnTo>
                  <a:pt x="13903" y="10235"/>
                </a:lnTo>
                <a:lnTo>
                  <a:pt x="13646" y="10382"/>
                </a:lnTo>
                <a:lnTo>
                  <a:pt x="13390" y="10565"/>
                </a:lnTo>
                <a:lnTo>
                  <a:pt x="13133" y="10749"/>
                </a:lnTo>
                <a:lnTo>
                  <a:pt x="12876" y="10895"/>
                </a:lnTo>
                <a:lnTo>
                  <a:pt x="12583" y="11042"/>
                </a:lnTo>
                <a:lnTo>
                  <a:pt x="12289" y="11152"/>
                </a:lnTo>
                <a:lnTo>
                  <a:pt x="11996" y="11299"/>
                </a:lnTo>
                <a:lnTo>
                  <a:pt x="11702" y="11446"/>
                </a:lnTo>
                <a:lnTo>
                  <a:pt x="10162" y="11482"/>
                </a:lnTo>
                <a:lnTo>
                  <a:pt x="10602" y="11299"/>
                </a:lnTo>
                <a:lnTo>
                  <a:pt x="12216" y="10639"/>
                </a:lnTo>
                <a:lnTo>
                  <a:pt x="12766" y="10455"/>
                </a:lnTo>
                <a:lnTo>
                  <a:pt x="13316" y="10162"/>
                </a:lnTo>
                <a:lnTo>
                  <a:pt x="13573" y="10015"/>
                </a:lnTo>
                <a:lnTo>
                  <a:pt x="13793" y="9832"/>
                </a:lnTo>
                <a:lnTo>
                  <a:pt x="13976" y="9612"/>
                </a:lnTo>
                <a:lnTo>
                  <a:pt x="14087" y="9355"/>
                </a:lnTo>
                <a:lnTo>
                  <a:pt x="14087" y="9245"/>
                </a:lnTo>
                <a:lnTo>
                  <a:pt x="14050" y="9208"/>
                </a:lnTo>
                <a:lnTo>
                  <a:pt x="13940" y="9171"/>
                </a:lnTo>
                <a:lnTo>
                  <a:pt x="13866" y="9208"/>
                </a:lnTo>
                <a:lnTo>
                  <a:pt x="13463" y="9612"/>
                </a:lnTo>
                <a:lnTo>
                  <a:pt x="13243" y="9795"/>
                </a:lnTo>
                <a:lnTo>
                  <a:pt x="12986" y="9978"/>
                </a:lnTo>
                <a:lnTo>
                  <a:pt x="12693" y="10125"/>
                </a:lnTo>
                <a:lnTo>
                  <a:pt x="12399" y="10235"/>
                </a:lnTo>
                <a:lnTo>
                  <a:pt x="11776" y="10492"/>
                </a:lnTo>
                <a:lnTo>
                  <a:pt x="10418" y="11042"/>
                </a:lnTo>
                <a:lnTo>
                  <a:pt x="9905" y="11262"/>
                </a:lnTo>
                <a:lnTo>
                  <a:pt x="9428" y="11482"/>
                </a:lnTo>
                <a:lnTo>
                  <a:pt x="7667" y="11482"/>
                </a:lnTo>
                <a:lnTo>
                  <a:pt x="8621" y="11152"/>
                </a:lnTo>
                <a:lnTo>
                  <a:pt x="10895" y="10419"/>
                </a:lnTo>
                <a:lnTo>
                  <a:pt x="11335" y="10235"/>
                </a:lnTo>
                <a:lnTo>
                  <a:pt x="11776" y="10052"/>
                </a:lnTo>
                <a:lnTo>
                  <a:pt x="12179" y="9832"/>
                </a:lnTo>
                <a:lnTo>
                  <a:pt x="12583" y="9575"/>
                </a:lnTo>
                <a:lnTo>
                  <a:pt x="13426" y="9025"/>
                </a:lnTo>
                <a:lnTo>
                  <a:pt x="13866" y="8768"/>
                </a:lnTo>
                <a:lnTo>
                  <a:pt x="14307" y="8548"/>
                </a:lnTo>
                <a:lnTo>
                  <a:pt x="14380" y="8511"/>
                </a:lnTo>
                <a:lnTo>
                  <a:pt x="14417" y="8474"/>
                </a:lnTo>
                <a:lnTo>
                  <a:pt x="14417" y="8841"/>
                </a:lnTo>
                <a:lnTo>
                  <a:pt x="14453" y="8915"/>
                </a:lnTo>
                <a:lnTo>
                  <a:pt x="14490" y="8951"/>
                </a:lnTo>
                <a:lnTo>
                  <a:pt x="14527" y="8988"/>
                </a:lnTo>
                <a:lnTo>
                  <a:pt x="14600" y="9025"/>
                </a:lnTo>
                <a:lnTo>
                  <a:pt x="14673" y="8988"/>
                </a:lnTo>
                <a:lnTo>
                  <a:pt x="14747" y="8951"/>
                </a:lnTo>
                <a:lnTo>
                  <a:pt x="14783" y="8915"/>
                </a:lnTo>
                <a:lnTo>
                  <a:pt x="14783" y="8841"/>
                </a:lnTo>
                <a:lnTo>
                  <a:pt x="14783" y="8291"/>
                </a:lnTo>
                <a:lnTo>
                  <a:pt x="14747" y="8034"/>
                </a:lnTo>
                <a:lnTo>
                  <a:pt x="14673" y="7777"/>
                </a:lnTo>
                <a:lnTo>
                  <a:pt x="15077" y="8181"/>
                </a:lnTo>
                <a:lnTo>
                  <a:pt x="15517" y="8584"/>
                </a:lnTo>
                <a:lnTo>
                  <a:pt x="15737" y="8768"/>
                </a:lnTo>
                <a:lnTo>
                  <a:pt x="15847" y="8841"/>
                </a:lnTo>
                <a:lnTo>
                  <a:pt x="15994" y="8878"/>
                </a:lnTo>
                <a:lnTo>
                  <a:pt x="16361" y="8915"/>
                </a:lnTo>
                <a:lnTo>
                  <a:pt x="16764" y="8915"/>
                </a:lnTo>
                <a:lnTo>
                  <a:pt x="17204" y="8878"/>
                </a:lnTo>
                <a:lnTo>
                  <a:pt x="17608" y="8731"/>
                </a:lnTo>
                <a:lnTo>
                  <a:pt x="17681" y="8695"/>
                </a:lnTo>
                <a:lnTo>
                  <a:pt x="17755" y="8584"/>
                </a:lnTo>
                <a:lnTo>
                  <a:pt x="17791" y="8511"/>
                </a:lnTo>
                <a:lnTo>
                  <a:pt x="17755" y="8438"/>
                </a:lnTo>
                <a:lnTo>
                  <a:pt x="17718" y="8328"/>
                </a:lnTo>
                <a:lnTo>
                  <a:pt x="17681" y="8291"/>
                </a:lnTo>
                <a:lnTo>
                  <a:pt x="17571" y="8254"/>
                </a:lnTo>
                <a:lnTo>
                  <a:pt x="17461" y="8254"/>
                </a:lnTo>
                <a:lnTo>
                  <a:pt x="17131" y="8364"/>
                </a:lnTo>
                <a:lnTo>
                  <a:pt x="16764" y="8401"/>
                </a:lnTo>
                <a:lnTo>
                  <a:pt x="16397" y="8438"/>
                </a:lnTo>
                <a:lnTo>
                  <a:pt x="16177" y="8401"/>
                </a:lnTo>
                <a:lnTo>
                  <a:pt x="16031" y="8364"/>
                </a:lnTo>
                <a:lnTo>
                  <a:pt x="15480" y="7888"/>
                </a:lnTo>
                <a:lnTo>
                  <a:pt x="15004" y="7374"/>
                </a:lnTo>
                <a:lnTo>
                  <a:pt x="14563" y="6824"/>
                </a:lnTo>
                <a:lnTo>
                  <a:pt x="14160" y="6237"/>
                </a:lnTo>
                <a:lnTo>
                  <a:pt x="13830" y="5613"/>
                </a:lnTo>
                <a:lnTo>
                  <a:pt x="13536" y="4990"/>
                </a:lnTo>
                <a:lnTo>
                  <a:pt x="13096" y="3926"/>
                </a:lnTo>
                <a:lnTo>
                  <a:pt x="12803" y="3412"/>
                </a:lnTo>
                <a:lnTo>
                  <a:pt x="12509" y="2936"/>
                </a:lnTo>
                <a:lnTo>
                  <a:pt x="12326" y="2752"/>
                </a:lnTo>
                <a:lnTo>
                  <a:pt x="12142" y="2532"/>
                </a:lnTo>
                <a:lnTo>
                  <a:pt x="11959" y="2349"/>
                </a:lnTo>
                <a:lnTo>
                  <a:pt x="11739" y="2202"/>
                </a:lnTo>
                <a:lnTo>
                  <a:pt x="11482" y="2092"/>
                </a:lnTo>
                <a:lnTo>
                  <a:pt x="11225" y="1982"/>
                </a:lnTo>
                <a:lnTo>
                  <a:pt x="10932" y="1908"/>
                </a:lnTo>
                <a:lnTo>
                  <a:pt x="10602" y="1872"/>
                </a:lnTo>
                <a:lnTo>
                  <a:pt x="10308" y="1872"/>
                </a:lnTo>
                <a:lnTo>
                  <a:pt x="9978" y="1908"/>
                </a:lnTo>
                <a:lnTo>
                  <a:pt x="9685" y="1982"/>
                </a:lnTo>
                <a:lnTo>
                  <a:pt x="9391" y="2055"/>
                </a:lnTo>
                <a:lnTo>
                  <a:pt x="9098" y="2202"/>
                </a:lnTo>
                <a:lnTo>
                  <a:pt x="8841" y="2349"/>
                </a:lnTo>
                <a:lnTo>
                  <a:pt x="8584" y="2495"/>
                </a:lnTo>
                <a:lnTo>
                  <a:pt x="8327" y="2715"/>
                </a:lnTo>
                <a:lnTo>
                  <a:pt x="7887" y="3119"/>
                </a:lnTo>
                <a:lnTo>
                  <a:pt x="7484" y="3632"/>
                </a:lnTo>
                <a:lnTo>
                  <a:pt x="7117" y="4146"/>
                </a:lnTo>
                <a:lnTo>
                  <a:pt x="6787" y="4660"/>
                </a:lnTo>
                <a:lnTo>
                  <a:pt x="6127" y="5833"/>
                </a:lnTo>
                <a:lnTo>
                  <a:pt x="5796" y="6457"/>
                </a:lnTo>
                <a:lnTo>
                  <a:pt x="5430" y="7044"/>
                </a:lnTo>
                <a:lnTo>
                  <a:pt x="4989" y="7594"/>
                </a:lnTo>
                <a:lnTo>
                  <a:pt x="4769" y="7851"/>
                </a:lnTo>
                <a:lnTo>
                  <a:pt x="4513" y="8071"/>
                </a:lnTo>
                <a:lnTo>
                  <a:pt x="4256" y="8291"/>
                </a:lnTo>
                <a:lnTo>
                  <a:pt x="3962" y="8474"/>
                </a:lnTo>
                <a:lnTo>
                  <a:pt x="3669" y="8621"/>
                </a:lnTo>
                <a:lnTo>
                  <a:pt x="3339" y="8731"/>
                </a:lnTo>
                <a:lnTo>
                  <a:pt x="3009" y="8841"/>
                </a:lnTo>
                <a:lnTo>
                  <a:pt x="2715" y="8915"/>
                </a:lnTo>
                <a:lnTo>
                  <a:pt x="2605" y="6200"/>
                </a:lnTo>
                <a:lnTo>
                  <a:pt x="2568" y="3119"/>
                </a:lnTo>
                <a:lnTo>
                  <a:pt x="2605" y="1505"/>
                </a:lnTo>
                <a:lnTo>
                  <a:pt x="2568" y="1138"/>
                </a:lnTo>
                <a:lnTo>
                  <a:pt x="2715" y="1395"/>
                </a:lnTo>
                <a:lnTo>
                  <a:pt x="2862" y="1652"/>
                </a:lnTo>
                <a:lnTo>
                  <a:pt x="2899" y="1725"/>
                </a:lnTo>
                <a:lnTo>
                  <a:pt x="2972" y="1762"/>
                </a:lnTo>
                <a:lnTo>
                  <a:pt x="3119" y="1762"/>
                </a:lnTo>
                <a:lnTo>
                  <a:pt x="3192" y="1688"/>
                </a:lnTo>
                <a:lnTo>
                  <a:pt x="3229" y="1652"/>
                </a:lnTo>
                <a:lnTo>
                  <a:pt x="3265" y="1578"/>
                </a:lnTo>
                <a:lnTo>
                  <a:pt x="3265" y="1505"/>
                </a:lnTo>
                <a:lnTo>
                  <a:pt x="3155" y="1138"/>
                </a:lnTo>
                <a:lnTo>
                  <a:pt x="2972" y="771"/>
                </a:lnTo>
                <a:lnTo>
                  <a:pt x="2568" y="111"/>
                </a:lnTo>
                <a:lnTo>
                  <a:pt x="2495" y="38"/>
                </a:lnTo>
                <a:lnTo>
                  <a:pt x="2385" y="1"/>
                </a:lnTo>
                <a:close/>
                <a:moveTo>
                  <a:pt x="15554" y="12546"/>
                </a:moveTo>
                <a:lnTo>
                  <a:pt x="15480" y="12583"/>
                </a:lnTo>
                <a:lnTo>
                  <a:pt x="15370" y="12619"/>
                </a:lnTo>
                <a:lnTo>
                  <a:pt x="15224" y="12766"/>
                </a:lnTo>
                <a:lnTo>
                  <a:pt x="15077" y="12913"/>
                </a:lnTo>
                <a:lnTo>
                  <a:pt x="15077" y="12950"/>
                </a:lnTo>
                <a:lnTo>
                  <a:pt x="14820" y="12803"/>
                </a:lnTo>
                <a:lnTo>
                  <a:pt x="14527" y="12693"/>
                </a:lnTo>
                <a:lnTo>
                  <a:pt x="14453" y="12693"/>
                </a:lnTo>
                <a:lnTo>
                  <a:pt x="14417" y="12729"/>
                </a:lnTo>
                <a:lnTo>
                  <a:pt x="14380" y="12803"/>
                </a:lnTo>
                <a:lnTo>
                  <a:pt x="14380" y="12876"/>
                </a:lnTo>
                <a:lnTo>
                  <a:pt x="14563" y="13096"/>
                </a:lnTo>
                <a:lnTo>
                  <a:pt x="14783" y="13316"/>
                </a:lnTo>
                <a:lnTo>
                  <a:pt x="14673" y="13463"/>
                </a:lnTo>
                <a:lnTo>
                  <a:pt x="14490" y="13720"/>
                </a:lnTo>
                <a:lnTo>
                  <a:pt x="14417" y="13867"/>
                </a:lnTo>
                <a:lnTo>
                  <a:pt x="14417" y="14013"/>
                </a:lnTo>
                <a:lnTo>
                  <a:pt x="14453" y="14087"/>
                </a:lnTo>
                <a:lnTo>
                  <a:pt x="14490" y="14123"/>
                </a:lnTo>
                <a:lnTo>
                  <a:pt x="14600" y="14123"/>
                </a:lnTo>
                <a:lnTo>
                  <a:pt x="14673" y="14087"/>
                </a:lnTo>
                <a:lnTo>
                  <a:pt x="14783" y="14050"/>
                </a:lnTo>
                <a:lnTo>
                  <a:pt x="14893" y="13903"/>
                </a:lnTo>
                <a:lnTo>
                  <a:pt x="15150" y="13573"/>
                </a:lnTo>
                <a:lnTo>
                  <a:pt x="15590" y="13903"/>
                </a:lnTo>
                <a:lnTo>
                  <a:pt x="15700" y="13940"/>
                </a:lnTo>
                <a:lnTo>
                  <a:pt x="15774" y="13940"/>
                </a:lnTo>
                <a:lnTo>
                  <a:pt x="15847" y="13903"/>
                </a:lnTo>
                <a:lnTo>
                  <a:pt x="15884" y="13830"/>
                </a:lnTo>
                <a:lnTo>
                  <a:pt x="15921" y="13757"/>
                </a:lnTo>
                <a:lnTo>
                  <a:pt x="15921" y="13647"/>
                </a:lnTo>
                <a:lnTo>
                  <a:pt x="15921" y="13573"/>
                </a:lnTo>
                <a:lnTo>
                  <a:pt x="15847" y="13500"/>
                </a:lnTo>
                <a:lnTo>
                  <a:pt x="15407" y="13170"/>
                </a:lnTo>
                <a:lnTo>
                  <a:pt x="15480" y="13096"/>
                </a:lnTo>
                <a:lnTo>
                  <a:pt x="15590" y="12876"/>
                </a:lnTo>
                <a:lnTo>
                  <a:pt x="15664" y="12803"/>
                </a:lnTo>
                <a:lnTo>
                  <a:pt x="15737" y="12766"/>
                </a:lnTo>
                <a:lnTo>
                  <a:pt x="15774" y="12729"/>
                </a:lnTo>
                <a:lnTo>
                  <a:pt x="15811" y="12693"/>
                </a:lnTo>
                <a:lnTo>
                  <a:pt x="15811" y="12656"/>
                </a:lnTo>
                <a:lnTo>
                  <a:pt x="15774" y="12656"/>
                </a:lnTo>
                <a:lnTo>
                  <a:pt x="15664" y="12583"/>
                </a:lnTo>
                <a:lnTo>
                  <a:pt x="15554" y="12546"/>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28" name="Shape 228"/>
          <p:cNvSpPr/>
          <p:nvPr/>
        </p:nvSpPr>
        <p:spPr>
          <a:xfrm>
            <a:off x="534623" y="5434132"/>
            <a:ext cx="627093" cy="589613"/>
          </a:xfrm>
          <a:custGeom>
            <a:avLst/>
            <a:gdLst/>
            <a:ahLst/>
            <a:cxnLst/>
            <a:rect l="0" t="0" r="0" b="0"/>
            <a:pathLst>
              <a:path w="16581" h="15590" extrusionOk="0">
                <a:moveTo>
                  <a:pt x="13793" y="2568"/>
                </a:moveTo>
                <a:lnTo>
                  <a:pt x="14123" y="2641"/>
                </a:lnTo>
                <a:lnTo>
                  <a:pt x="14123" y="2678"/>
                </a:lnTo>
                <a:lnTo>
                  <a:pt x="14086" y="2825"/>
                </a:lnTo>
                <a:lnTo>
                  <a:pt x="14013" y="2935"/>
                </a:lnTo>
                <a:lnTo>
                  <a:pt x="13866" y="3045"/>
                </a:lnTo>
                <a:lnTo>
                  <a:pt x="13756" y="3081"/>
                </a:lnTo>
                <a:lnTo>
                  <a:pt x="13573" y="2971"/>
                </a:lnTo>
                <a:lnTo>
                  <a:pt x="13609" y="2788"/>
                </a:lnTo>
                <a:lnTo>
                  <a:pt x="13683" y="2678"/>
                </a:lnTo>
                <a:lnTo>
                  <a:pt x="13720" y="2605"/>
                </a:lnTo>
                <a:lnTo>
                  <a:pt x="13793" y="2568"/>
                </a:lnTo>
                <a:close/>
                <a:moveTo>
                  <a:pt x="9428" y="3705"/>
                </a:moveTo>
                <a:lnTo>
                  <a:pt x="9831" y="4475"/>
                </a:lnTo>
                <a:lnTo>
                  <a:pt x="10161" y="5246"/>
                </a:lnTo>
                <a:lnTo>
                  <a:pt x="8327" y="4402"/>
                </a:lnTo>
                <a:lnTo>
                  <a:pt x="8878" y="4035"/>
                </a:lnTo>
                <a:lnTo>
                  <a:pt x="9428" y="3705"/>
                </a:lnTo>
                <a:close/>
                <a:moveTo>
                  <a:pt x="5283" y="3668"/>
                </a:moveTo>
                <a:lnTo>
                  <a:pt x="6383" y="4072"/>
                </a:lnTo>
                <a:lnTo>
                  <a:pt x="7410" y="4512"/>
                </a:lnTo>
                <a:lnTo>
                  <a:pt x="6383" y="5319"/>
                </a:lnTo>
                <a:lnTo>
                  <a:pt x="5393" y="6163"/>
                </a:lnTo>
                <a:lnTo>
                  <a:pt x="5319" y="5282"/>
                </a:lnTo>
                <a:lnTo>
                  <a:pt x="5283" y="4365"/>
                </a:lnTo>
                <a:lnTo>
                  <a:pt x="5283" y="3668"/>
                </a:lnTo>
                <a:close/>
                <a:moveTo>
                  <a:pt x="13096" y="2494"/>
                </a:moveTo>
                <a:lnTo>
                  <a:pt x="13023" y="2641"/>
                </a:lnTo>
                <a:lnTo>
                  <a:pt x="12986" y="2825"/>
                </a:lnTo>
                <a:lnTo>
                  <a:pt x="12949" y="3008"/>
                </a:lnTo>
                <a:lnTo>
                  <a:pt x="12986" y="3191"/>
                </a:lnTo>
                <a:lnTo>
                  <a:pt x="13096" y="3412"/>
                </a:lnTo>
                <a:lnTo>
                  <a:pt x="13243" y="3595"/>
                </a:lnTo>
                <a:lnTo>
                  <a:pt x="13426" y="3705"/>
                </a:lnTo>
                <a:lnTo>
                  <a:pt x="13646" y="3778"/>
                </a:lnTo>
                <a:lnTo>
                  <a:pt x="13793" y="3815"/>
                </a:lnTo>
                <a:lnTo>
                  <a:pt x="13536" y="4512"/>
                </a:lnTo>
                <a:lnTo>
                  <a:pt x="13243" y="5209"/>
                </a:lnTo>
                <a:lnTo>
                  <a:pt x="12913" y="5869"/>
                </a:lnTo>
                <a:lnTo>
                  <a:pt x="12546" y="6529"/>
                </a:lnTo>
                <a:lnTo>
                  <a:pt x="11665" y="6016"/>
                </a:lnTo>
                <a:lnTo>
                  <a:pt x="10785" y="5576"/>
                </a:lnTo>
                <a:lnTo>
                  <a:pt x="10602" y="5026"/>
                </a:lnTo>
                <a:lnTo>
                  <a:pt x="10345" y="4475"/>
                </a:lnTo>
                <a:lnTo>
                  <a:pt x="10125" y="3962"/>
                </a:lnTo>
                <a:lnTo>
                  <a:pt x="9831" y="3448"/>
                </a:lnTo>
                <a:lnTo>
                  <a:pt x="10602" y="3045"/>
                </a:lnTo>
                <a:lnTo>
                  <a:pt x="11005" y="2898"/>
                </a:lnTo>
                <a:lnTo>
                  <a:pt x="11409" y="2751"/>
                </a:lnTo>
                <a:lnTo>
                  <a:pt x="11849" y="2641"/>
                </a:lnTo>
                <a:lnTo>
                  <a:pt x="12252" y="2568"/>
                </a:lnTo>
                <a:lnTo>
                  <a:pt x="12692" y="2494"/>
                </a:lnTo>
                <a:close/>
                <a:moveTo>
                  <a:pt x="2605" y="6713"/>
                </a:moveTo>
                <a:lnTo>
                  <a:pt x="2678" y="6750"/>
                </a:lnTo>
                <a:lnTo>
                  <a:pt x="2752" y="6823"/>
                </a:lnTo>
                <a:lnTo>
                  <a:pt x="2788" y="6970"/>
                </a:lnTo>
                <a:lnTo>
                  <a:pt x="2752" y="7116"/>
                </a:lnTo>
                <a:lnTo>
                  <a:pt x="2715" y="7153"/>
                </a:lnTo>
                <a:lnTo>
                  <a:pt x="2605" y="7226"/>
                </a:lnTo>
                <a:lnTo>
                  <a:pt x="2458" y="7336"/>
                </a:lnTo>
                <a:lnTo>
                  <a:pt x="2165" y="7116"/>
                </a:lnTo>
                <a:lnTo>
                  <a:pt x="2275" y="6970"/>
                </a:lnTo>
                <a:lnTo>
                  <a:pt x="2275" y="6896"/>
                </a:lnTo>
                <a:lnTo>
                  <a:pt x="2458" y="6860"/>
                </a:lnTo>
                <a:lnTo>
                  <a:pt x="2715" y="6860"/>
                </a:lnTo>
                <a:lnTo>
                  <a:pt x="2715" y="6823"/>
                </a:lnTo>
                <a:lnTo>
                  <a:pt x="2678" y="6786"/>
                </a:lnTo>
                <a:lnTo>
                  <a:pt x="2605" y="6713"/>
                </a:lnTo>
                <a:close/>
                <a:moveTo>
                  <a:pt x="8364" y="6529"/>
                </a:moveTo>
                <a:lnTo>
                  <a:pt x="8547" y="6566"/>
                </a:lnTo>
                <a:lnTo>
                  <a:pt x="8657" y="6603"/>
                </a:lnTo>
                <a:lnTo>
                  <a:pt x="8657" y="6713"/>
                </a:lnTo>
                <a:lnTo>
                  <a:pt x="8694" y="6860"/>
                </a:lnTo>
                <a:lnTo>
                  <a:pt x="8694" y="6970"/>
                </a:lnTo>
                <a:lnTo>
                  <a:pt x="8694" y="7116"/>
                </a:lnTo>
                <a:lnTo>
                  <a:pt x="8657" y="7226"/>
                </a:lnTo>
                <a:lnTo>
                  <a:pt x="8621" y="7336"/>
                </a:lnTo>
                <a:lnTo>
                  <a:pt x="8547" y="7446"/>
                </a:lnTo>
                <a:lnTo>
                  <a:pt x="8364" y="7446"/>
                </a:lnTo>
                <a:lnTo>
                  <a:pt x="8107" y="7520"/>
                </a:lnTo>
                <a:lnTo>
                  <a:pt x="7850" y="7593"/>
                </a:lnTo>
                <a:lnTo>
                  <a:pt x="7704" y="7483"/>
                </a:lnTo>
                <a:lnTo>
                  <a:pt x="7630" y="7336"/>
                </a:lnTo>
                <a:lnTo>
                  <a:pt x="7557" y="7190"/>
                </a:lnTo>
                <a:lnTo>
                  <a:pt x="7594" y="7006"/>
                </a:lnTo>
                <a:lnTo>
                  <a:pt x="7667" y="6750"/>
                </a:lnTo>
                <a:lnTo>
                  <a:pt x="7777" y="6750"/>
                </a:lnTo>
                <a:lnTo>
                  <a:pt x="7850" y="6786"/>
                </a:lnTo>
                <a:lnTo>
                  <a:pt x="7924" y="6750"/>
                </a:lnTo>
                <a:lnTo>
                  <a:pt x="7960" y="6713"/>
                </a:lnTo>
                <a:lnTo>
                  <a:pt x="8071" y="6566"/>
                </a:lnTo>
                <a:lnTo>
                  <a:pt x="8364" y="6529"/>
                </a:lnTo>
                <a:close/>
                <a:moveTo>
                  <a:pt x="3155" y="3191"/>
                </a:moveTo>
                <a:lnTo>
                  <a:pt x="3595" y="3228"/>
                </a:lnTo>
                <a:lnTo>
                  <a:pt x="4036" y="3301"/>
                </a:lnTo>
                <a:lnTo>
                  <a:pt x="4439" y="3412"/>
                </a:lnTo>
                <a:lnTo>
                  <a:pt x="4879" y="3522"/>
                </a:lnTo>
                <a:lnTo>
                  <a:pt x="4843" y="4072"/>
                </a:lnTo>
                <a:lnTo>
                  <a:pt x="4843" y="4659"/>
                </a:lnTo>
                <a:lnTo>
                  <a:pt x="4879" y="5282"/>
                </a:lnTo>
                <a:lnTo>
                  <a:pt x="4989" y="6529"/>
                </a:lnTo>
                <a:lnTo>
                  <a:pt x="4182" y="7263"/>
                </a:lnTo>
                <a:lnTo>
                  <a:pt x="3779" y="7630"/>
                </a:lnTo>
                <a:lnTo>
                  <a:pt x="3375" y="8033"/>
                </a:lnTo>
                <a:lnTo>
                  <a:pt x="3265" y="7960"/>
                </a:lnTo>
                <a:lnTo>
                  <a:pt x="2898" y="7667"/>
                </a:lnTo>
                <a:lnTo>
                  <a:pt x="3008" y="7520"/>
                </a:lnTo>
                <a:lnTo>
                  <a:pt x="3119" y="7410"/>
                </a:lnTo>
                <a:lnTo>
                  <a:pt x="3155" y="7336"/>
                </a:lnTo>
                <a:lnTo>
                  <a:pt x="3192" y="7300"/>
                </a:lnTo>
                <a:lnTo>
                  <a:pt x="3192" y="7153"/>
                </a:lnTo>
                <a:lnTo>
                  <a:pt x="3229" y="6933"/>
                </a:lnTo>
                <a:lnTo>
                  <a:pt x="3192" y="6823"/>
                </a:lnTo>
                <a:lnTo>
                  <a:pt x="3155" y="6676"/>
                </a:lnTo>
                <a:lnTo>
                  <a:pt x="3119" y="6566"/>
                </a:lnTo>
                <a:lnTo>
                  <a:pt x="3045" y="6456"/>
                </a:lnTo>
                <a:lnTo>
                  <a:pt x="2972" y="6383"/>
                </a:lnTo>
                <a:lnTo>
                  <a:pt x="2862" y="6309"/>
                </a:lnTo>
                <a:lnTo>
                  <a:pt x="2752" y="6273"/>
                </a:lnTo>
                <a:lnTo>
                  <a:pt x="2605" y="6236"/>
                </a:lnTo>
                <a:lnTo>
                  <a:pt x="2495" y="6236"/>
                </a:lnTo>
                <a:lnTo>
                  <a:pt x="2348" y="6273"/>
                </a:lnTo>
                <a:lnTo>
                  <a:pt x="2128" y="6383"/>
                </a:lnTo>
                <a:lnTo>
                  <a:pt x="1908" y="6529"/>
                </a:lnTo>
                <a:lnTo>
                  <a:pt x="1761" y="6713"/>
                </a:lnTo>
                <a:lnTo>
                  <a:pt x="1321" y="6309"/>
                </a:lnTo>
                <a:lnTo>
                  <a:pt x="954" y="5833"/>
                </a:lnTo>
                <a:lnTo>
                  <a:pt x="734" y="5502"/>
                </a:lnTo>
                <a:lnTo>
                  <a:pt x="624" y="5172"/>
                </a:lnTo>
                <a:lnTo>
                  <a:pt x="551" y="4805"/>
                </a:lnTo>
                <a:lnTo>
                  <a:pt x="514" y="4439"/>
                </a:lnTo>
                <a:lnTo>
                  <a:pt x="551" y="4255"/>
                </a:lnTo>
                <a:lnTo>
                  <a:pt x="624" y="4072"/>
                </a:lnTo>
                <a:lnTo>
                  <a:pt x="734" y="3925"/>
                </a:lnTo>
                <a:lnTo>
                  <a:pt x="844" y="3778"/>
                </a:lnTo>
                <a:lnTo>
                  <a:pt x="991" y="3668"/>
                </a:lnTo>
                <a:lnTo>
                  <a:pt x="1174" y="3558"/>
                </a:lnTo>
                <a:lnTo>
                  <a:pt x="1541" y="3412"/>
                </a:lnTo>
                <a:lnTo>
                  <a:pt x="1908" y="3265"/>
                </a:lnTo>
                <a:lnTo>
                  <a:pt x="2312" y="3191"/>
                </a:lnTo>
                <a:close/>
                <a:moveTo>
                  <a:pt x="11005" y="6199"/>
                </a:moveTo>
                <a:lnTo>
                  <a:pt x="12289" y="6896"/>
                </a:lnTo>
                <a:lnTo>
                  <a:pt x="11885" y="7483"/>
                </a:lnTo>
                <a:lnTo>
                  <a:pt x="11482" y="8033"/>
                </a:lnTo>
                <a:lnTo>
                  <a:pt x="11335" y="7410"/>
                </a:lnTo>
                <a:lnTo>
                  <a:pt x="11188" y="6750"/>
                </a:lnTo>
                <a:lnTo>
                  <a:pt x="11005" y="6199"/>
                </a:lnTo>
                <a:close/>
                <a:moveTo>
                  <a:pt x="7264" y="8180"/>
                </a:moveTo>
                <a:lnTo>
                  <a:pt x="7410" y="8253"/>
                </a:lnTo>
                <a:lnTo>
                  <a:pt x="7594" y="8290"/>
                </a:lnTo>
                <a:lnTo>
                  <a:pt x="7960" y="8290"/>
                </a:lnTo>
                <a:lnTo>
                  <a:pt x="7704" y="8327"/>
                </a:lnTo>
                <a:lnTo>
                  <a:pt x="7557" y="8327"/>
                </a:lnTo>
                <a:lnTo>
                  <a:pt x="7447" y="8290"/>
                </a:lnTo>
                <a:lnTo>
                  <a:pt x="7337" y="8253"/>
                </a:lnTo>
                <a:lnTo>
                  <a:pt x="7264" y="8180"/>
                </a:lnTo>
                <a:close/>
                <a:moveTo>
                  <a:pt x="8181" y="5979"/>
                </a:moveTo>
                <a:lnTo>
                  <a:pt x="7997" y="6016"/>
                </a:lnTo>
                <a:lnTo>
                  <a:pt x="7814" y="6089"/>
                </a:lnTo>
                <a:lnTo>
                  <a:pt x="7667" y="6236"/>
                </a:lnTo>
                <a:lnTo>
                  <a:pt x="7410" y="6346"/>
                </a:lnTo>
                <a:lnTo>
                  <a:pt x="7190" y="6529"/>
                </a:lnTo>
                <a:lnTo>
                  <a:pt x="6970" y="6713"/>
                </a:lnTo>
                <a:lnTo>
                  <a:pt x="6787" y="6933"/>
                </a:lnTo>
                <a:lnTo>
                  <a:pt x="6677" y="7080"/>
                </a:lnTo>
                <a:lnTo>
                  <a:pt x="6640" y="7263"/>
                </a:lnTo>
                <a:lnTo>
                  <a:pt x="6567" y="7410"/>
                </a:lnTo>
                <a:lnTo>
                  <a:pt x="6567" y="7593"/>
                </a:lnTo>
                <a:lnTo>
                  <a:pt x="6567" y="7923"/>
                </a:lnTo>
                <a:lnTo>
                  <a:pt x="6677" y="8253"/>
                </a:lnTo>
                <a:lnTo>
                  <a:pt x="6787" y="8437"/>
                </a:lnTo>
                <a:lnTo>
                  <a:pt x="6897" y="8584"/>
                </a:lnTo>
                <a:lnTo>
                  <a:pt x="7043" y="8694"/>
                </a:lnTo>
                <a:lnTo>
                  <a:pt x="7190" y="8767"/>
                </a:lnTo>
                <a:lnTo>
                  <a:pt x="7374" y="8804"/>
                </a:lnTo>
                <a:lnTo>
                  <a:pt x="7557" y="8840"/>
                </a:lnTo>
                <a:lnTo>
                  <a:pt x="7924" y="8840"/>
                </a:lnTo>
                <a:lnTo>
                  <a:pt x="8254" y="8767"/>
                </a:lnTo>
                <a:lnTo>
                  <a:pt x="8584" y="8620"/>
                </a:lnTo>
                <a:lnTo>
                  <a:pt x="8914" y="8364"/>
                </a:lnTo>
                <a:lnTo>
                  <a:pt x="9208" y="8070"/>
                </a:lnTo>
                <a:lnTo>
                  <a:pt x="9464" y="7740"/>
                </a:lnTo>
                <a:lnTo>
                  <a:pt x="9538" y="7593"/>
                </a:lnTo>
                <a:lnTo>
                  <a:pt x="9611" y="7410"/>
                </a:lnTo>
                <a:lnTo>
                  <a:pt x="9648" y="7226"/>
                </a:lnTo>
                <a:lnTo>
                  <a:pt x="9648" y="7043"/>
                </a:lnTo>
                <a:lnTo>
                  <a:pt x="9648" y="6860"/>
                </a:lnTo>
                <a:lnTo>
                  <a:pt x="9574" y="6713"/>
                </a:lnTo>
                <a:lnTo>
                  <a:pt x="9464" y="6529"/>
                </a:lnTo>
                <a:lnTo>
                  <a:pt x="9354" y="6419"/>
                </a:lnTo>
                <a:lnTo>
                  <a:pt x="9208" y="6273"/>
                </a:lnTo>
                <a:lnTo>
                  <a:pt x="9061" y="6199"/>
                </a:lnTo>
                <a:lnTo>
                  <a:pt x="8731" y="6053"/>
                </a:lnTo>
                <a:lnTo>
                  <a:pt x="8364" y="5979"/>
                </a:lnTo>
                <a:close/>
                <a:moveTo>
                  <a:pt x="5063" y="7080"/>
                </a:moveTo>
                <a:lnTo>
                  <a:pt x="5246" y="8180"/>
                </a:lnTo>
                <a:lnTo>
                  <a:pt x="5466" y="9281"/>
                </a:lnTo>
                <a:lnTo>
                  <a:pt x="4622" y="8804"/>
                </a:lnTo>
                <a:lnTo>
                  <a:pt x="3779" y="8290"/>
                </a:lnTo>
                <a:lnTo>
                  <a:pt x="4439" y="7667"/>
                </a:lnTo>
                <a:lnTo>
                  <a:pt x="5063" y="7080"/>
                </a:lnTo>
                <a:close/>
                <a:moveTo>
                  <a:pt x="7887" y="4732"/>
                </a:moveTo>
                <a:lnTo>
                  <a:pt x="9171" y="5282"/>
                </a:lnTo>
                <a:lnTo>
                  <a:pt x="10381" y="5869"/>
                </a:lnTo>
                <a:lnTo>
                  <a:pt x="10602" y="6529"/>
                </a:lnTo>
                <a:lnTo>
                  <a:pt x="10785" y="7190"/>
                </a:lnTo>
                <a:lnTo>
                  <a:pt x="10932" y="7850"/>
                </a:lnTo>
                <a:lnTo>
                  <a:pt x="11078" y="8547"/>
                </a:lnTo>
                <a:lnTo>
                  <a:pt x="10565" y="9097"/>
                </a:lnTo>
                <a:lnTo>
                  <a:pt x="10015" y="9647"/>
                </a:lnTo>
                <a:lnTo>
                  <a:pt x="9428" y="10161"/>
                </a:lnTo>
                <a:lnTo>
                  <a:pt x="8841" y="10674"/>
                </a:lnTo>
                <a:lnTo>
                  <a:pt x="8107" y="10418"/>
                </a:lnTo>
                <a:lnTo>
                  <a:pt x="7374" y="10161"/>
                </a:lnTo>
                <a:lnTo>
                  <a:pt x="6677" y="9867"/>
                </a:lnTo>
                <a:lnTo>
                  <a:pt x="5980" y="9537"/>
                </a:lnTo>
                <a:lnTo>
                  <a:pt x="5723" y="8143"/>
                </a:lnTo>
                <a:lnTo>
                  <a:pt x="5466" y="6713"/>
                </a:lnTo>
                <a:lnTo>
                  <a:pt x="6677" y="5722"/>
                </a:lnTo>
                <a:lnTo>
                  <a:pt x="7887" y="4732"/>
                </a:lnTo>
                <a:close/>
                <a:moveTo>
                  <a:pt x="11152" y="9171"/>
                </a:moveTo>
                <a:lnTo>
                  <a:pt x="11225" y="10161"/>
                </a:lnTo>
                <a:lnTo>
                  <a:pt x="11225" y="11188"/>
                </a:lnTo>
                <a:lnTo>
                  <a:pt x="11225" y="11225"/>
                </a:lnTo>
                <a:lnTo>
                  <a:pt x="10308" y="11041"/>
                </a:lnTo>
                <a:lnTo>
                  <a:pt x="9391" y="10821"/>
                </a:lnTo>
                <a:lnTo>
                  <a:pt x="10015" y="10308"/>
                </a:lnTo>
                <a:lnTo>
                  <a:pt x="10565" y="9794"/>
                </a:lnTo>
                <a:lnTo>
                  <a:pt x="11152" y="9171"/>
                </a:lnTo>
                <a:close/>
                <a:moveTo>
                  <a:pt x="12729" y="7153"/>
                </a:moveTo>
                <a:lnTo>
                  <a:pt x="13243" y="7483"/>
                </a:lnTo>
                <a:lnTo>
                  <a:pt x="13756" y="7813"/>
                </a:lnTo>
                <a:lnTo>
                  <a:pt x="14233" y="8180"/>
                </a:lnTo>
                <a:lnTo>
                  <a:pt x="14673" y="8584"/>
                </a:lnTo>
                <a:lnTo>
                  <a:pt x="15113" y="9024"/>
                </a:lnTo>
                <a:lnTo>
                  <a:pt x="15480" y="9464"/>
                </a:lnTo>
                <a:lnTo>
                  <a:pt x="15810" y="9941"/>
                </a:lnTo>
                <a:lnTo>
                  <a:pt x="16067" y="10454"/>
                </a:lnTo>
                <a:lnTo>
                  <a:pt x="16251" y="11005"/>
                </a:lnTo>
                <a:lnTo>
                  <a:pt x="16177" y="11041"/>
                </a:lnTo>
                <a:lnTo>
                  <a:pt x="15957" y="11188"/>
                </a:lnTo>
                <a:lnTo>
                  <a:pt x="15700" y="11298"/>
                </a:lnTo>
                <a:lnTo>
                  <a:pt x="15444" y="11371"/>
                </a:lnTo>
                <a:lnTo>
                  <a:pt x="15187" y="11445"/>
                </a:lnTo>
                <a:lnTo>
                  <a:pt x="15113" y="11371"/>
                </a:lnTo>
                <a:lnTo>
                  <a:pt x="15077" y="11408"/>
                </a:lnTo>
                <a:lnTo>
                  <a:pt x="14233" y="11445"/>
                </a:lnTo>
                <a:lnTo>
                  <a:pt x="13389" y="11408"/>
                </a:lnTo>
                <a:lnTo>
                  <a:pt x="12582" y="11371"/>
                </a:lnTo>
                <a:lnTo>
                  <a:pt x="11739" y="11298"/>
                </a:lnTo>
                <a:lnTo>
                  <a:pt x="11702" y="10198"/>
                </a:lnTo>
                <a:lnTo>
                  <a:pt x="11665" y="9464"/>
                </a:lnTo>
                <a:lnTo>
                  <a:pt x="11592" y="8694"/>
                </a:lnTo>
                <a:lnTo>
                  <a:pt x="12179" y="7923"/>
                </a:lnTo>
                <a:lnTo>
                  <a:pt x="12729" y="7153"/>
                </a:lnTo>
                <a:close/>
                <a:moveTo>
                  <a:pt x="6126" y="10161"/>
                </a:moveTo>
                <a:lnTo>
                  <a:pt x="6787" y="10454"/>
                </a:lnTo>
                <a:lnTo>
                  <a:pt x="7447" y="10711"/>
                </a:lnTo>
                <a:lnTo>
                  <a:pt x="8327" y="11005"/>
                </a:lnTo>
                <a:lnTo>
                  <a:pt x="7557" y="11555"/>
                </a:lnTo>
                <a:lnTo>
                  <a:pt x="6713" y="11995"/>
                </a:lnTo>
                <a:lnTo>
                  <a:pt x="6603" y="12068"/>
                </a:lnTo>
                <a:lnTo>
                  <a:pt x="6346" y="11078"/>
                </a:lnTo>
                <a:lnTo>
                  <a:pt x="6126" y="10161"/>
                </a:lnTo>
                <a:close/>
                <a:moveTo>
                  <a:pt x="3449" y="8657"/>
                </a:moveTo>
                <a:lnTo>
                  <a:pt x="3889" y="8950"/>
                </a:lnTo>
                <a:lnTo>
                  <a:pt x="4733" y="9427"/>
                </a:lnTo>
                <a:lnTo>
                  <a:pt x="5613" y="9904"/>
                </a:lnTo>
                <a:lnTo>
                  <a:pt x="5870" y="11078"/>
                </a:lnTo>
                <a:lnTo>
                  <a:pt x="6016" y="11665"/>
                </a:lnTo>
                <a:lnTo>
                  <a:pt x="6200" y="12288"/>
                </a:lnTo>
                <a:lnTo>
                  <a:pt x="5686" y="12509"/>
                </a:lnTo>
                <a:lnTo>
                  <a:pt x="5136" y="12729"/>
                </a:lnTo>
                <a:lnTo>
                  <a:pt x="4622" y="12875"/>
                </a:lnTo>
                <a:lnTo>
                  <a:pt x="4072" y="12985"/>
                </a:lnTo>
                <a:lnTo>
                  <a:pt x="3705" y="12985"/>
                </a:lnTo>
                <a:lnTo>
                  <a:pt x="3375" y="12949"/>
                </a:lnTo>
                <a:lnTo>
                  <a:pt x="3045" y="12875"/>
                </a:lnTo>
                <a:lnTo>
                  <a:pt x="2715" y="12692"/>
                </a:lnTo>
                <a:lnTo>
                  <a:pt x="2568" y="12582"/>
                </a:lnTo>
                <a:lnTo>
                  <a:pt x="2458" y="12435"/>
                </a:lnTo>
                <a:lnTo>
                  <a:pt x="2348" y="12288"/>
                </a:lnTo>
                <a:lnTo>
                  <a:pt x="2275" y="12105"/>
                </a:lnTo>
                <a:lnTo>
                  <a:pt x="2165" y="11775"/>
                </a:lnTo>
                <a:lnTo>
                  <a:pt x="2165" y="11371"/>
                </a:lnTo>
                <a:lnTo>
                  <a:pt x="2201" y="11005"/>
                </a:lnTo>
                <a:lnTo>
                  <a:pt x="2275" y="10638"/>
                </a:lnTo>
                <a:lnTo>
                  <a:pt x="2385" y="10271"/>
                </a:lnTo>
                <a:lnTo>
                  <a:pt x="2532" y="9941"/>
                </a:lnTo>
                <a:lnTo>
                  <a:pt x="2715" y="9574"/>
                </a:lnTo>
                <a:lnTo>
                  <a:pt x="2935" y="9281"/>
                </a:lnTo>
                <a:lnTo>
                  <a:pt x="3192" y="8950"/>
                </a:lnTo>
                <a:lnTo>
                  <a:pt x="3449" y="8657"/>
                </a:lnTo>
                <a:close/>
                <a:moveTo>
                  <a:pt x="8291" y="14049"/>
                </a:moveTo>
                <a:lnTo>
                  <a:pt x="8401" y="14086"/>
                </a:lnTo>
                <a:lnTo>
                  <a:pt x="8401" y="14196"/>
                </a:lnTo>
                <a:lnTo>
                  <a:pt x="8401" y="14343"/>
                </a:lnTo>
                <a:lnTo>
                  <a:pt x="8364" y="14489"/>
                </a:lnTo>
                <a:lnTo>
                  <a:pt x="8291" y="14599"/>
                </a:lnTo>
                <a:lnTo>
                  <a:pt x="8181" y="14673"/>
                </a:lnTo>
                <a:lnTo>
                  <a:pt x="7960" y="14489"/>
                </a:lnTo>
                <a:lnTo>
                  <a:pt x="7777" y="14306"/>
                </a:lnTo>
                <a:lnTo>
                  <a:pt x="7850" y="14159"/>
                </a:lnTo>
                <a:lnTo>
                  <a:pt x="7997" y="14086"/>
                </a:lnTo>
                <a:lnTo>
                  <a:pt x="8144" y="14049"/>
                </a:lnTo>
                <a:close/>
                <a:moveTo>
                  <a:pt x="8914" y="11188"/>
                </a:moveTo>
                <a:lnTo>
                  <a:pt x="10051" y="11481"/>
                </a:lnTo>
                <a:lnTo>
                  <a:pt x="11225" y="11702"/>
                </a:lnTo>
                <a:lnTo>
                  <a:pt x="11188" y="12288"/>
                </a:lnTo>
                <a:lnTo>
                  <a:pt x="11115" y="12839"/>
                </a:lnTo>
                <a:lnTo>
                  <a:pt x="10968" y="13426"/>
                </a:lnTo>
                <a:lnTo>
                  <a:pt x="10822" y="13976"/>
                </a:lnTo>
                <a:lnTo>
                  <a:pt x="10638" y="14269"/>
                </a:lnTo>
                <a:lnTo>
                  <a:pt x="10455" y="14563"/>
                </a:lnTo>
                <a:lnTo>
                  <a:pt x="10198" y="14819"/>
                </a:lnTo>
                <a:lnTo>
                  <a:pt x="9905" y="15003"/>
                </a:lnTo>
                <a:lnTo>
                  <a:pt x="9648" y="15113"/>
                </a:lnTo>
                <a:lnTo>
                  <a:pt x="9391" y="15150"/>
                </a:lnTo>
                <a:lnTo>
                  <a:pt x="9098" y="15113"/>
                </a:lnTo>
                <a:lnTo>
                  <a:pt x="8841" y="15040"/>
                </a:lnTo>
                <a:lnTo>
                  <a:pt x="8951" y="14856"/>
                </a:lnTo>
                <a:lnTo>
                  <a:pt x="8988" y="14673"/>
                </a:lnTo>
                <a:lnTo>
                  <a:pt x="9061" y="14453"/>
                </a:lnTo>
                <a:lnTo>
                  <a:pt x="9061" y="14269"/>
                </a:lnTo>
                <a:lnTo>
                  <a:pt x="9024" y="14086"/>
                </a:lnTo>
                <a:lnTo>
                  <a:pt x="8951" y="13976"/>
                </a:lnTo>
                <a:lnTo>
                  <a:pt x="8841" y="13829"/>
                </a:lnTo>
                <a:lnTo>
                  <a:pt x="8731" y="13756"/>
                </a:lnTo>
                <a:lnTo>
                  <a:pt x="8547" y="13646"/>
                </a:lnTo>
                <a:lnTo>
                  <a:pt x="8401" y="13609"/>
                </a:lnTo>
                <a:lnTo>
                  <a:pt x="8254" y="13572"/>
                </a:lnTo>
                <a:lnTo>
                  <a:pt x="8071" y="13572"/>
                </a:lnTo>
                <a:lnTo>
                  <a:pt x="7887" y="13609"/>
                </a:lnTo>
                <a:lnTo>
                  <a:pt x="7740" y="13682"/>
                </a:lnTo>
                <a:lnTo>
                  <a:pt x="7594" y="13792"/>
                </a:lnTo>
                <a:lnTo>
                  <a:pt x="7447" y="13902"/>
                </a:lnTo>
                <a:lnTo>
                  <a:pt x="7264" y="13609"/>
                </a:lnTo>
                <a:lnTo>
                  <a:pt x="7080" y="13242"/>
                </a:lnTo>
                <a:lnTo>
                  <a:pt x="6897" y="12912"/>
                </a:lnTo>
                <a:lnTo>
                  <a:pt x="6750" y="12545"/>
                </a:lnTo>
                <a:lnTo>
                  <a:pt x="7814" y="11958"/>
                </a:lnTo>
                <a:lnTo>
                  <a:pt x="8364" y="11591"/>
                </a:lnTo>
                <a:lnTo>
                  <a:pt x="8914" y="11188"/>
                </a:lnTo>
                <a:close/>
                <a:moveTo>
                  <a:pt x="6493" y="0"/>
                </a:moveTo>
                <a:lnTo>
                  <a:pt x="6163" y="294"/>
                </a:lnTo>
                <a:lnTo>
                  <a:pt x="5870" y="624"/>
                </a:lnTo>
                <a:lnTo>
                  <a:pt x="5613" y="991"/>
                </a:lnTo>
                <a:lnTo>
                  <a:pt x="5429" y="1394"/>
                </a:lnTo>
                <a:lnTo>
                  <a:pt x="5246" y="1798"/>
                </a:lnTo>
                <a:lnTo>
                  <a:pt x="5099" y="2201"/>
                </a:lnTo>
                <a:lnTo>
                  <a:pt x="5026" y="2641"/>
                </a:lnTo>
                <a:lnTo>
                  <a:pt x="4953" y="3081"/>
                </a:lnTo>
                <a:lnTo>
                  <a:pt x="4219" y="2898"/>
                </a:lnTo>
                <a:lnTo>
                  <a:pt x="3485" y="2788"/>
                </a:lnTo>
                <a:lnTo>
                  <a:pt x="2752" y="2715"/>
                </a:lnTo>
                <a:lnTo>
                  <a:pt x="2385" y="2751"/>
                </a:lnTo>
                <a:lnTo>
                  <a:pt x="2055" y="2788"/>
                </a:lnTo>
                <a:lnTo>
                  <a:pt x="1725" y="2825"/>
                </a:lnTo>
                <a:lnTo>
                  <a:pt x="1394" y="2898"/>
                </a:lnTo>
                <a:lnTo>
                  <a:pt x="1101" y="3045"/>
                </a:lnTo>
                <a:lnTo>
                  <a:pt x="808" y="3191"/>
                </a:lnTo>
                <a:lnTo>
                  <a:pt x="551" y="3338"/>
                </a:lnTo>
                <a:lnTo>
                  <a:pt x="367" y="3558"/>
                </a:lnTo>
                <a:lnTo>
                  <a:pt x="184" y="3815"/>
                </a:lnTo>
                <a:lnTo>
                  <a:pt x="74" y="4108"/>
                </a:lnTo>
                <a:lnTo>
                  <a:pt x="1" y="4402"/>
                </a:lnTo>
                <a:lnTo>
                  <a:pt x="1" y="4732"/>
                </a:lnTo>
                <a:lnTo>
                  <a:pt x="37" y="5026"/>
                </a:lnTo>
                <a:lnTo>
                  <a:pt x="147" y="5356"/>
                </a:lnTo>
                <a:lnTo>
                  <a:pt x="257" y="5649"/>
                </a:lnTo>
                <a:lnTo>
                  <a:pt x="441" y="5943"/>
                </a:lnTo>
                <a:lnTo>
                  <a:pt x="624" y="6236"/>
                </a:lnTo>
                <a:lnTo>
                  <a:pt x="844" y="6493"/>
                </a:lnTo>
                <a:lnTo>
                  <a:pt x="1211" y="6860"/>
                </a:lnTo>
                <a:lnTo>
                  <a:pt x="1615" y="7263"/>
                </a:lnTo>
                <a:lnTo>
                  <a:pt x="1615" y="7300"/>
                </a:lnTo>
                <a:lnTo>
                  <a:pt x="1615" y="7520"/>
                </a:lnTo>
                <a:lnTo>
                  <a:pt x="1688" y="7777"/>
                </a:lnTo>
                <a:lnTo>
                  <a:pt x="1725" y="7887"/>
                </a:lnTo>
                <a:lnTo>
                  <a:pt x="1835" y="7960"/>
                </a:lnTo>
                <a:lnTo>
                  <a:pt x="1908" y="8033"/>
                </a:lnTo>
                <a:lnTo>
                  <a:pt x="2055" y="8070"/>
                </a:lnTo>
                <a:lnTo>
                  <a:pt x="2165" y="8107"/>
                </a:lnTo>
                <a:lnTo>
                  <a:pt x="2275" y="8070"/>
                </a:lnTo>
                <a:lnTo>
                  <a:pt x="2532" y="7997"/>
                </a:lnTo>
                <a:lnTo>
                  <a:pt x="3045" y="8400"/>
                </a:lnTo>
                <a:lnTo>
                  <a:pt x="2642" y="8914"/>
                </a:lnTo>
                <a:lnTo>
                  <a:pt x="2312" y="9464"/>
                </a:lnTo>
                <a:lnTo>
                  <a:pt x="2018" y="10051"/>
                </a:lnTo>
                <a:lnTo>
                  <a:pt x="1871" y="10344"/>
                </a:lnTo>
                <a:lnTo>
                  <a:pt x="1798" y="10674"/>
                </a:lnTo>
                <a:lnTo>
                  <a:pt x="1725" y="10968"/>
                </a:lnTo>
                <a:lnTo>
                  <a:pt x="1688" y="11261"/>
                </a:lnTo>
                <a:lnTo>
                  <a:pt x="1688" y="11555"/>
                </a:lnTo>
                <a:lnTo>
                  <a:pt x="1725" y="11885"/>
                </a:lnTo>
                <a:lnTo>
                  <a:pt x="1798" y="12142"/>
                </a:lnTo>
                <a:lnTo>
                  <a:pt x="1908" y="12435"/>
                </a:lnTo>
                <a:lnTo>
                  <a:pt x="2055" y="12692"/>
                </a:lnTo>
                <a:lnTo>
                  <a:pt x="2238" y="12912"/>
                </a:lnTo>
                <a:lnTo>
                  <a:pt x="2495" y="13132"/>
                </a:lnTo>
                <a:lnTo>
                  <a:pt x="2788" y="13279"/>
                </a:lnTo>
                <a:lnTo>
                  <a:pt x="3045" y="13389"/>
                </a:lnTo>
                <a:lnTo>
                  <a:pt x="3375" y="13426"/>
                </a:lnTo>
                <a:lnTo>
                  <a:pt x="3669" y="13462"/>
                </a:lnTo>
                <a:lnTo>
                  <a:pt x="3999" y="13462"/>
                </a:lnTo>
                <a:lnTo>
                  <a:pt x="4292" y="13426"/>
                </a:lnTo>
                <a:lnTo>
                  <a:pt x="4586" y="13389"/>
                </a:lnTo>
                <a:lnTo>
                  <a:pt x="5026" y="13242"/>
                </a:lnTo>
                <a:lnTo>
                  <a:pt x="5503" y="13095"/>
                </a:lnTo>
                <a:lnTo>
                  <a:pt x="5906" y="12949"/>
                </a:lnTo>
                <a:lnTo>
                  <a:pt x="6346" y="12729"/>
                </a:lnTo>
                <a:lnTo>
                  <a:pt x="6530" y="13169"/>
                </a:lnTo>
                <a:lnTo>
                  <a:pt x="6713" y="13572"/>
                </a:lnTo>
                <a:lnTo>
                  <a:pt x="6970" y="13976"/>
                </a:lnTo>
                <a:lnTo>
                  <a:pt x="7227" y="14343"/>
                </a:lnTo>
                <a:lnTo>
                  <a:pt x="7153" y="14526"/>
                </a:lnTo>
                <a:lnTo>
                  <a:pt x="7117" y="14709"/>
                </a:lnTo>
                <a:lnTo>
                  <a:pt x="7153" y="14893"/>
                </a:lnTo>
                <a:lnTo>
                  <a:pt x="7227" y="15076"/>
                </a:lnTo>
                <a:lnTo>
                  <a:pt x="7337" y="15223"/>
                </a:lnTo>
                <a:lnTo>
                  <a:pt x="7484" y="15333"/>
                </a:lnTo>
                <a:lnTo>
                  <a:pt x="7630" y="15406"/>
                </a:lnTo>
                <a:lnTo>
                  <a:pt x="7777" y="15480"/>
                </a:lnTo>
                <a:lnTo>
                  <a:pt x="7924" y="15516"/>
                </a:lnTo>
                <a:lnTo>
                  <a:pt x="8107" y="15516"/>
                </a:lnTo>
                <a:lnTo>
                  <a:pt x="8254" y="15480"/>
                </a:lnTo>
                <a:lnTo>
                  <a:pt x="8437" y="15406"/>
                </a:lnTo>
                <a:lnTo>
                  <a:pt x="8474" y="15406"/>
                </a:lnTo>
                <a:lnTo>
                  <a:pt x="8804" y="15516"/>
                </a:lnTo>
                <a:lnTo>
                  <a:pt x="9171" y="15590"/>
                </a:lnTo>
                <a:lnTo>
                  <a:pt x="9501" y="15590"/>
                </a:lnTo>
                <a:lnTo>
                  <a:pt x="9868" y="15516"/>
                </a:lnTo>
                <a:lnTo>
                  <a:pt x="10161" y="15406"/>
                </a:lnTo>
                <a:lnTo>
                  <a:pt x="10418" y="15260"/>
                </a:lnTo>
                <a:lnTo>
                  <a:pt x="10675" y="15040"/>
                </a:lnTo>
                <a:lnTo>
                  <a:pt x="10858" y="14819"/>
                </a:lnTo>
                <a:lnTo>
                  <a:pt x="11042" y="14563"/>
                </a:lnTo>
                <a:lnTo>
                  <a:pt x="11188" y="14269"/>
                </a:lnTo>
                <a:lnTo>
                  <a:pt x="11299" y="13976"/>
                </a:lnTo>
                <a:lnTo>
                  <a:pt x="11409" y="13682"/>
                </a:lnTo>
                <a:lnTo>
                  <a:pt x="11519" y="13242"/>
                </a:lnTo>
                <a:lnTo>
                  <a:pt x="11629" y="12765"/>
                </a:lnTo>
                <a:lnTo>
                  <a:pt x="11665" y="12252"/>
                </a:lnTo>
                <a:lnTo>
                  <a:pt x="11702" y="11775"/>
                </a:lnTo>
                <a:lnTo>
                  <a:pt x="12619" y="11848"/>
                </a:lnTo>
                <a:lnTo>
                  <a:pt x="13499" y="11922"/>
                </a:lnTo>
                <a:lnTo>
                  <a:pt x="14416" y="11922"/>
                </a:lnTo>
                <a:lnTo>
                  <a:pt x="15297" y="11885"/>
                </a:lnTo>
                <a:lnTo>
                  <a:pt x="15333" y="11848"/>
                </a:lnTo>
                <a:lnTo>
                  <a:pt x="15333" y="11775"/>
                </a:lnTo>
                <a:lnTo>
                  <a:pt x="15590" y="11702"/>
                </a:lnTo>
                <a:lnTo>
                  <a:pt x="15884" y="11628"/>
                </a:lnTo>
                <a:lnTo>
                  <a:pt x="16140" y="11481"/>
                </a:lnTo>
                <a:lnTo>
                  <a:pt x="16397" y="11335"/>
                </a:lnTo>
                <a:lnTo>
                  <a:pt x="16507" y="11335"/>
                </a:lnTo>
                <a:lnTo>
                  <a:pt x="16544" y="11298"/>
                </a:lnTo>
                <a:lnTo>
                  <a:pt x="16581" y="11225"/>
                </a:lnTo>
                <a:lnTo>
                  <a:pt x="16544" y="10931"/>
                </a:lnTo>
                <a:lnTo>
                  <a:pt x="16471" y="10638"/>
                </a:lnTo>
                <a:lnTo>
                  <a:pt x="16397" y="10344"/>
                </a:lnTo>
                <a:lnTo>
                  <a:pt x="16287" y="10088"/>
                </a:lnTo>
                <a:lnTo>
                  <a:pt x="15994" y="9537"/>
                </a:lnTo>
                <a:lnTo>
                  <a:pt x="15627" y="9060"/>
                </a:lnTo>
                <a:lnTo>
                  <a:pt x="15223" y="8584"/>
                </a:lnTo>
                <a:lnTo>
                  <a:pt x="14783" y="8143"/>
                </a:lnTo>
                <a:lnTo>
                  <a:pt x="14306" y="7740"/>
                </a:lnTo>
                <a:lnTo>
                  <a:pt x="13793" y="7336"/>
                </a:lnTo>
                <a:lnTo>
                  <a:pt x="12949" y="6786"/>
                </a:lnTo>
                <a:lnTo>
                  <a:pt x="13353" y="6053"/>
                </a:lnTo>
                <a:lnTo>
                  <a:pt x="13720" y="5319"/>
                </a:lnTo>
                <a:lnTo>
                  <a:pt x="14050" y="4549"/>
                </a:lnTo>
                <a:lnTo>
                  <a:pt x="14306" y="3778"/>
                </a:lnTo>
                <a:lnTo>
                  <a:pt x="14306" y="3632"/>
                </a:lnTo>
                <a:lnTo>
                  <a:pt x="14453" y="3522"/>
                </a:lnTo>
                <a:lnTo>
                  <a:pt x="14600" y="3375"/>
                </a:lnTo>
                <a:lnTo>
                  <a:pt x="14747" y="3155"/>
                </a:lnTo>
                <a:lnTo>
                  <a:pt x="14820" y="2935"/>
                </a:lnTo>
                <a:lnTo>
                  <a:pt x="14820" y="2678"/>
                </a:lnTo>
                <a:lnTo>
                  <a:pt x="14747" y="2421"/>
                </a:lnTo>
                <a:lnTo>
                  <a:pt x="14637" y="2238"/>
                </a:lnTo>
                <a:lnTo>
                  <a:pt x="14490" y="2054"/>
                </a:lnTo>
                <a:lnTo>
                  <a:pt x="14270" y="1944"/>
                </a:lnTo>
                <a:lnTo>
                  <a:pt x="14160" y="1908"/>
                </a:lnTo>
                <a:lnTo>
                  <a:pt x="14013" y="1908"/>
                </a:lnTo>
                <a:lnTo>
                  <a:pt x="13830" y="1944"/>
                </a:lnTo>
                <a:lnTo>
                  <a:pt x="13683" y="2018"/>
                </a:lnTo>
                <a:lnTo>
                  <a:pt x="13536" y="2091"/>
                </a:lnTo>
                <a:lnTo>
                  <a:pt x="13389" y="2201"/>
                </a:lnTo>
                <a:lnTo>
                  <a:pt x="12949" y="2128"/>
                </a:lnTo>
                <a:lnTo>
                  <a:pt x="12472" y="2164"/>
                </a:lnTo>
                <a:lnTo>
                  <a:pt x="12032" y="2201"/>
                </a:lnTo>
                <a:lnTo>
                  <a:pt x="11592" y="2274"/>
                </a:lnTo>
                <a:lnTo>
                  <a:pt x="11115" y="2421"/>
                </a:lnTo>
                <a:lnTo>
                  <a:pt x="10675" y="2568"/>
                </a:lnTo>
                <a:lnTo>
                  <a:pt x="10271" y="2751"/>
                </a:lnTo>
                <a:lnTo>
                  <a:pt x="9831" y="2971"/>
                </a:lnTo>
                <a:lnTo>
                  <a:pt x="9611" y="3081"/>
                </a:lnTo>
                <a:lnTo>
                  <a:pt x="9208" y="2421"/>
                </a:lnTo>
                <a:lnTo>
                  <a:pt x="8767" y="1761"/>
                </a:lnTo>
                <a:lnTo>
                  <a:pt x="8254" y="1137"/>
                </a:lnTo>
                <a:lnTo>
                  <a:pt x="7740" y="550"/>
                </a:lnTo>
                <a:lnTo>
                  <a:pt x="7630" y="477"/>
                </a:lnTo>
                <a:lnTo>
                  <a:pt x="7520" y="477"/>
                </a:lnTo>
                <a:lnTo>
                  <a:pt x="7117" y="624"/>
                </a:lnTo>
                <a:lnTo>
                  <a:pt x="6713" y="807"/>
                </a:lnTo>
                <a:lnTo>
                  <a:pt x="6640" y="844"/>
                </a:lnTo>
                <a:lnTo>
                  <a:pt x="6603" y="881"/>
                </a:lnTo>
                <a:lnTo>
                  <a:pt x="6640" y="991"/>
                </a:lnTo>
                <a:lnTo>
                  <a:pt x="6677" y="1064"/>
                </a:lnTo>
                <a:lnTo>
                  <a:pt x="6787" y="1064"/>
                </a:lnTo>
                <a:lnTo>
                  <a:pt x="7153" y="1027"/>
                </a:lnTo>
                <a:lnTo>
                  <a:pt x="7484" y="991"/>
                </a:lnTo>
                <a:lnTo>
                  <a:pt x="7960" y="1541"/>
                </a:lnTo>
                <a:lnTo>
                  <a:pt x="8401" y="2091"/>
                </a:lnTo>
                <a:lnTo>
                  <a:pt x="8841" y="2715"/>
                </a:lnTo>
                <a:lnTo>
                  <a:pt x="9208" y="3301"/>
                </a:lnTo>
                <a:lnTo>
                  <a:pt x="8511" y="3742"/>
                </a:lnTo>
                <a:lnTo>
                  <a:pt x="7850" y="4219"/>
                </a:lnTo>
                <a:lnTo>
                  <a:pt x="6603" y="3668"/>
                </a:lnTo>
                <a:lnTo>
                  <a:pt x="5980" y="3412"/>
                </a:lnTo>
                <a:lnTo>
                  <a:pt x="5319" y="3191"/>
                </a:lnTo>
                <a:lnTo>
                  <a:pt x="5393" y="2788"/>
                </a:lnTo>
                <a:lnTo>
                  <a:pt x="5466" y="2384"/>
                </a:lnTo>
                <a:lnTo>
                  <a:pt x="5576" y="1981"/>
                </a:lnTo>
                <a:lnTo>
                  <a:pt x="5723" y="1577"/>
                </a:lnTo>
                <a:lnTo>
                  <a:pt x="5906" y="1211"/>
                </a:lnTo>
                <a:lnTo>
                  <a:pt x="6126" y="844"/>
                </a:lnTo>
                <a:lnTo>
                  <a:pt x="6383" y="514"/>
                </a:lnTo>
                <a:lnTo>
                  <a:pt x="6640" y="184"/>
                </a:lnTo>
                <a:lnTo>
                  <a:pt x="6677" y="110"/>
                </a:lnTo>
                <a:lnTo>
                  <a:pt x="6677" y="37"/>
                </a:lnTo>
                <a:lnTo>
                  <a:pt x="6603"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29" name="Shape 229"/>
          <p:cNvSpPr/>
          <p:nvPr/>
        </p:nvSpPr>
        <p:spPr>
          <a:xfrm>
            <a:off x="-46688" y="5434125"/>
            <a:ext cx="452803" cy="534156"/>
          </a:xfrm>
          <a:custGeom>
            <a:avLst/>
            <a:gdLst/>
            <a:ahLst/>
            <a:cxnLst/>
            <a:rect l="0" t="0" r="0" b="0"/>
            <a:pathLst>
              <a:path w="9391" h="11079" extrusionOk="0">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30" name="Shape 230"/>
          <p:cNvSpPr/>
          <p:nvPr/>
        </p:nvSpPr>
        <p:spPr>
          <a:xfrm>
            <a:off x="961678" y="6664025"/>
            <a:ext cx="617412" cy="237283"/>
          </a:xfrm>
          <a:custGeom>
            <a:avLst/>
            <a:gdLst/>
            <a:ahLst/>
            <a:cxnLst/>
            <a:rect l="0" t="0" r="0" b="0"/>
            <a:pathLst>
              <a:path w="16325" h="6274" extrusionOk="0">
                <a:moveTo>
                  <a:pt x="14710" y="1"/>
                </a:moveTo>
                <a:lnTo>
                  <a:pt x="14527" y="74"/>
                </a:lnTo>
                <a:lnTo>
                  <a:pt x="14380" y="147"/>
                </a:lnTo>
                <a:lnTo>
                  <a:pt x="14270" y="221"/>
                </a:lnTo>
                <a:lnTo>
                  <a:pt x="14270" y="257"/>
                </a:lnTo>
                <a:lnTo>
                  <a:pt x="14197" y="221"/>
                </a:lnTo>
                <a:lnTo>
                  <a:pt x="14087" y="221"/>
                </a:lnTo>
                <a:lnTo>
                  <a:pt x="14013" y="294"/>
                </a:lnTo>
                <a:lnTo>
                  <a:pt x="13977" y="331"/>
                </a:lnTo>
                <a:lnTo>
                  <a:pt x="13977" y="441"/>
                </a:lnTo>
                <a:lnTo>
                  <a:pt x="14013" y="551"/>
                </a:lnTo>
                <a:lnTo>
                  <a:pt x="14050" y="587"/>
                </a:lnTo>
                <a:lnTo>
                  <a:pt x="14123" y="624"/>
                </a:lnTo>
                <a:lnTo>
                  <a:pt x="14343" y="624"/>
                </a:lnTo>
                <a:lnTo>
                  <a:pt x="14527" y="551"/>
                </a:lnTo>
                <a:lnTo>
                  <a:pt x="14710" y="477"/>
                </a:lnTo>
                <a:lnTo>
                  <a:pt x="14894" y="441"/>
                </a:lnTo>
                <a:lnTo>
                  <a:pt x="14967" y="477"/>
                </a:lnTo>
                <a:lnTo>
                  <a:pt x="15004" y="514"/>
                </a:lnTo>
                <a:lnTo>
                  <a:pt x="14967" y="587"/>
                </a:lnTo>
                <a:lnTo>
                  <a:pt x="14930" y="661"/>
                </a:lnTo>
                <a:lnTo>
                  <a:pt x="14747" y="881"/>
                </a:lnTo>
                <a:lnTo>
                  <a:pt x="14123" y="1725"/>
                </a:lnTo>
                <a:lnTo>
                  <a:pt x="14123" y="1798"/>
                </a:lnTo>
                <a:lnTo>
                  <a:pt x="14087" y="1871"/>
                </a:lnTo>
                <a:lnTo>
                  <a:pt x="14123" y="1981"/>
                </a:lnTo>
                <a:lnTo>
                  <a:pt x="14233" y="2055"/>
                </a:lnTo>
                <a:lnTo>
                  <a:pt x="14343" y="2091"/>
                </a:lnTo>
                <a:lnTo>
                  <a:pt x="14820" y="2091"/>
                </a:lnTo>
                <a:lnTo>
                  <a:pt x="15260" y="2055"/>
                </a:lnTo>
                <a:lnTo>
                  <a:pt x="15774" y="1945"/>
                </a:lnTo>
                <a:lnTo>
                  <a:pt x="16031" y="1871"/>
                </a:lnTo>
                <a:lnTo>
                  <a:pt x="16251" y="1761"/>
                </a:lnTo>
                <a:lnTo>
                  <a:pt x="16324" y="1651"/>
                </a:lnTo>
                <a:lnTo>
                  <a:pt x="16324" y="1541"/>
                </a:lnTo>
                <a:lnTo>
                  <a:pt x="16288" y="1468"/>
                </a:lnTo>
                <a:lnTo>
                  <a:pt x="16214" y="1431"/>
                </a:lnTo>
                <a:lnTo>
                  <a:pt x="16141" y="1394"/>
                </a:lnTo>
                <a:lnTo>
                  <a:pt x="15957" y="1431"/>
                </a:lnTo>
                <a:lnTo>
                  <a:pt x="15774" y="1468"/>
                </a:lnTo>
                <a:lnTo>
                  <a:pt x="15370" y="1541"/>
                </a:lnTo>
                <a:lnTo>
                  <a:pt x="14820" y="1615"/>
                </a:lnTo>
                <a:lnTo>
                  <a:pt x="14820" y="1615"/>
                </a:lnTo>
                <a:lnTo>
                  <a:pt x="15260" y="1028"/>
                </a:lnTo>
                <a:lnTo>
                  <a:pt x="15370" y="844"/>
                </a:lnTo>
                <a:lnTo>
                  <a:pt x="15481" y="698"/>
                </a:lnTo>
                <a:lnTo>
                  <a:pt x="15517" y="477"/>
                </a:lnTo>
                <a:lnTo>
                  <a:pt x="15517" y="404"/>
                </a:lnTo>
                <a:lnTo>
                  <a:pt x="15481" y="294"/>
                </a:lnTo>
                <a:lnTo>
                  <a:pt x="15370" y="184"/>
                </a:lnTo>
                <a:lnTo>
                  <a:pt x="15224" y="74"/>
                </a:lnTo>
                <a:lnTo>
                  <a:pt x="15077" y="37"/>
                </a:lnTo>
                <a:lnTo>
                  <a:pt x="14894" y="1"/>
                </a:lnTo>
                <a:close/>
                <a:moveTo>
                  <a:pt x="6604" y="2788"/>
                </a:moveTo>
                <a:lnTo>
                  <a:pt x="6163" y="2898"/>
                </a:lnTo>
                <a:lnTo>
                  <a:pt x="5576" y="2972"/>
                </a:lnTo>
                <a:lnTo>
                  <a:pt x="5283" y="3045"/>
                </a:lnTo>
                <a:lnTo>
                  <a:pt x="4990" y="3118"/>
                </a:lnTo>
                <a:lnTo>
                  <a:pt x="4953" y="3155"/>
                </a:lnTo>
                <a:lnTo>
                  <a:pt x="4880" y="3229"/>
                </a:lnTo>
                <a:lnTo>
                  <a:pt x="4880" y="3302"/>
                </a:lnTo>
                <a:lnTo>
                  <a:pt x="4880" y="3339"/>
                </a:lnTo>
                <a:lnTo>
                  <a:pt x="4880" y="3412"/>
                </a:lnTo>
                <a:lnTo>
                  <a:pt x="4916" y="3485"/>
                </a:lnTo>
                <a:lnTo>
                  <a:pt x="4990" y="3522"/>
                </a:lnTo>
                <a:lnTo>
                  <a:pt x="5063" y="3522"/>
                </a:lnTo>
                <a:lnTo>
                  <a:pt x="5613" y="3485"/>
                </a:lnTo>
                <a:lnTo>
                  <a:pt x="6163" y="3412"/>
                </a:lnTo>
                <a:lnTo>
                  <a:pt x="6640" y="3339"/>
                </a:lnTo>
                <a:lnTo>
                  <a:pt x="6860" y="3265"/>
                </a:lnTo>
                <a:lnTo>
                  <a:pt x="6970" y="3192"/>
                </a:lnTo>
                <a:lnTo>
                  <a:pt x="7044" y="3118"/>
                </a:lnTo>
                <a:lnTo>
                  <a:pt x="7044" y="3008"/>
                </a:lnTo>
                <a:lnTo>
                  <a:pt x="7044" y="2972"/>
                </a:lnTo>
                <a:lnTo>
                  <a:pt x="7007" y="2898"/>
                </a:lnTo>
                <a:lnTo>
                  <a:pt x="6897" y="2862"/>
                </a:lnTo>
                <a:lnTo>
                  <a:pt x="6824" y="2825"/>
                </a:lnTo>
                <a:lnTo>
                  <a:pt x="6604" y="2788"/>
                </a:lnTo>
                <a:close/>
                <a:moveTo>
                  <a:pt x="13500" y="1945"/>
                </a:moveTo>
                <a:lnTo>
                  <a:pt x="13280" y="1981"/>
                </a:lnTo>
                <a:lnTo>
                  <a:pt x="13060" y="2018"/>
                </a:lnTo>
                <a:lnTo>
                  <a:pt x="12876" y="2055"/>
                </a:lnTo>
                <a:lnTo>
                  <a:pt x="12693" y="2201"/>
                </a:lnTo>
                <a:lnTo>
                  <a:pt x="12546" y="2275"/>
                </a:lnTo>
                <a:lnTo>
                  <a:pt x="12436" y="2422"/>
                </a:lnTo>
                <a:lnTo>
                  <a:pt x="12289" y="2678"/>
                </a:lnTo>
                <a:lnTo>
                  <a:pt x="12179" y="3008"/>
                </a:lnTo>
                <a:lnTo>
                  <a:pt x="12179" y="3339"/>
                </a:lnTo>
                <a:lnTo>
                  <a:pt x="12179" y="3522"/>
                </a:lnTo>
                <a:lnTo>
                  <a:pt x="12216" y="3669"/>
                </a:lnTo>
                <a:lnTo>
                  <a:pt x="12289" y="3815"/>
                </a:lnTo>
                <a:lnTo>
                  <a:pt x="12363" y="3962"/>
                </a:lnTo>
                <a:lnTo>
                  <a:pt x="12473" y="4109"/>
                </a:lnTo>
                <a:lnTo>
                  <a:pt x="12583" y="4219"/>
                </a:lnTo>
                <a:lnTo>
                  <a:pt x="12729" y="4292"/>
                </a:lnTo>
                <a:lnTo>
                  <a:pt x="12876" y="4366"/>
                </a:lnTo>
                <a:lnTo>
                  <a:pt x="12986" y="4402"/>
                </a:lnTo>
                <a:lnTo>
                  <a:pt x="13096" y="4402"/>
                </a:lnTo>
                <a:lnTo>
                  <a:pt x="13353" y="4329"/>
                </a:lnTo>
                <a:lnTo>
                  <a:pt x="13757" y="4146"/>
                </a:lnTo>
                <a:lnTo>
                  <a:pt x="14197" y="3999"/>
                </a:lnTo>
                <a:lnTo>
                  <a:pt x="14417" y="3852"/>
                </a:lnTo>
                <a:lnTo>
                  <a:pt x="14564" y="3705"/>
                </a:lnTo>
                <a:lnTo>
                  <a:pt x="14600" y="3632"/>
                </a:lnTo>
                <a:lnTo>
                  <a:pt x="14564" y="3559"/>
                </a:lnTo>
                <a:lnTo>
                  <a:pt x="14527" y="3485"/>
                </a:lnTo>
                <a:lnTo>
                  <a:pt x="14453" y="3449"/>
                </a:lnTo>
                <a:lnTo>
                  <a:pt x="14343" y="3412"/>
                </a:lnTo>
                <a:lnTo>
                  <a:pt x="14197" y="3449"/>
                </a:lnTo>
                <a:lnTo>
                  <a:pt x="13940" y="3522"/>
                </a:lnTo>
                <a:lnTo>
                  <a:pt x="13426" y="3742"/>
                </a:lnTo>
                <a:lnTo>
                  <a:pt x="13280" y="3815"/>
                </a:lnTo>
                <a:lnTo>
                  <a:pt x="13133" y="3852"/>
                </a:lnTo>
                <a:lnTo>
                  <a:pt x="12986" y="3852"/>
                </a:lnTo>
                <a:lnTo>
                  <a:pt x="12839" y="3779"/>
                </a:lnTo>
                <a:lnTo>
                  <a:pt x="12766" y="3669"/>
                </a:lnTo>
                <a:lnTo>
                  <a:pt x="12729" y="3559"/>
                </a:lnTo>
                <a:lnTo>
                  <a:pt x="12656" y="3339"/>
                </a:lnTo>
                <a:lnTo>
                  <a:pt x="12656" y="3118"/>
                </a:lnTo>
                <a:lnTo>
                  <a:pt x="12729" y="2898"/>
                </a:lnTo>
                <a:lnTo>
                  <a:pt x="12839" y="2715"/>
                </a:lnTo>
                <a:lnTo>
                  <a:pt x="12986" y="2532"/>
                </a:lnTo>
                <a:lnTo>
                  <a:pt x="13133" y="2458"/>
                </a:lnTo>
                <a:lnTo>
                  <a:pt x="13280" y="2422"/>
                </a:lnTo>
                <a:lnTo>
                  <a:pt x="13610" y="2385"/>
                </a:lnTo>
                <a:lnTo>
                  <a:pt x="13940" y="2348"/>
                </a:lnTo>
                <a:lnTo>
                  <a:pt x="14307" y="2348"/>
                </a:lnTo>
                <a:lnTo>
                  <a:pt x="14307" y="2311"/>
                </a:lnTo>
                <a:lnTo>
                  <a:pt x="14307" y="2275"/>
                </a:lnTo>
                <a:lnTo>
                  <a:pt x="14307" y="2238"/>
                </a:lnTo>
                <a:lnTo>
                  <a:pt x="14123" y="2128"/>
                </a:lnTo>
                <a:lnTo>
                  <a:pt x="13903" y="2055"/>
                </a:lnTo>
                <a:lnTo>
                  <a:pt x="13720" y="1981"/>
                </a:lnTo>
                <a:lnTo>
                  <a:pt x="13500" y="1945"/>
                </a:lnTo>
                <a:close/>
                <a:moveTo>
                  <a:pt x="6787" y="4182"/>
                </a:moveTo>
                <a:lnTo>
                  <a:pt x="6347" y="4292"/>
                </a:lnTo>
                <a:lnTo>
                  <a:pt x="5907" y="4366"/>
                </a:lnTo>
                <a:lnTo>
                  <a:pt x="5466" y="4439"/>
                </a:lnTo>
                <a:lnTo>
                  <a:pt x="5063" y="4549"/>
                </a:lnTo>
                <a:lnTo>
                  <a:pt x="4990" y="4622"/>
                </a:lnTo>
                <a:lnTo>
                  <a:pt x="4953" y="4696"/>
                </a:lnTo>
                <a:lnTo>
                  <a:pt x="4953" y="4806"/>
                </a:lnTo>
                <a:lnTo>
                  <a:pt x="5063" y="4843"/>
                </a:lnTo>
                <a:lnTo>
                  <a:pt x="5283" y="4879"/>
                </a:lnTo>
                <a:lnTo>
                  <a:pt x="5980" y="4879"/>
                </a:lnTo>
                <a:lnTo>
                  <a:pt x="6457" y="4769"/>
                </a:lnTo>
                <a:lnTo>
                  <a:pt x="6897" y="4659"/>
                </a:lnTo>
                <a:lnTo>
                  <a:pt x="6970" y="4622"/>
                </a:lnTo>
                <a:lnTo>
                  <a:pt x="7044" y="4586"/>
                </a:lnTo>
                <a:lnTo>
                  <a:pt x="7080" y="4512"/>
                </a:lnTo>
                <a:lnTo>
                  <a:pt x="7117" y="4439"/>
                </a:lnTo>
                <a:lnTo>
                  <a:pt x="7080" y="4292"/>
                </a:lnTo>
                <a:lnTo>
                  <a:pt x="7007" y="4219"/>
                </a:lnTo>
                <a:lnTo>
                  <a:pt x="6934" y="4182"/>
                </a:lnTo>
                <a:close/>
                <a:moveTo>
                  <a:pt x="11079" y="2055"/>
                </a:moveTo>
                <a:lnTo>
                  <a:pt x="10785" y="2091"/>
                </a:lnTo>
                <a:lnTo>
                  <a:pt x="10565" y="2165"/>
                </a:lnTo>
                <a:lnTo>
                  <a:pt x="10382" y="2311"/>
                </a:lnTo>
                <a:lnTo>
                  <a:pt x="10235" y="2495"/>
                </a:lnTo>
                <a:lnTo>
                  <a:pt x="10198" y="2385"/>
                </a:lnTo>
                <a:lnTo>
                  <a:pt x="10088" y="2348"/>
                </a:lnTo>
                <a:lnTo>
                  <a:pt x="9942" y="2311"/>
                </a:lnTo>
                <a:lnTo>
                  <a:pt x="9611" y="2311"/>
                </a:lnTo>
                <a:lnTo>
                  <a:pt x="9501" y="2348"/>
                </a:lnTo>
                <a:lnTo>
                  <a:pt x="9208" y="2495"/>
                </a:lnTo>
                <a:lnTo>
                  <a:pt x="8988" y="2678"/>
                </a:lnTo>
                <a:lnTo>
                  <a:pt x="8951" y="2568"/>
                </a:lnTo>
                <a:lnTo>
                  <a:pt x="8915" y="2532"/>
                </a:lnTo>
                <a:lnTo>
                  <a:pt x="8878" y="2532"/>
                </a:lnTo>
                <a:lnTo>
                  <a:pt x="8804" y="2568"/>
                </a:lnTo>
                <a:lnTo>
                  <a:pt x="8731" y="2752"/>
                </a:lnTo>
                <a:lnTo>
                  <a:pt x="8658" y="2935"/>
                </a:lnTo>
                <a:lnTo>
                  <a:pt x="8621" y="3339"/>
                </a:lnTo>
                <a:lnTo>
                  <a:pt x="8584" y="3705"/>
                </a:lnTo>
                <a:lnTo>
                  <a:pt x="8621" y="4072"/>
                </a:lnTo>
                <a:lnTo>
                  <a:pt x="8694" y="4439"/>
                </a:lnTo>
                <a:lnTo>
                  <a:pt x="8768" y="4806"/>
                </a:lnTo>
                <a:lnTo>
                  <a:pt x="8804" y="4879"/>
                </a:lnTo>
                <a:lnTo>
                  <a:pt x="8878" y="4953"/>
                </a:lnTo>
                <a:lnTo>
                  <a:pt x="8951" y="4989"/>
                </a:lnTo>
                <a:lnTo>
                  <a:pt x="9061" y="4953"/>
                </a:lnTo>
                <a:lnTo>
                  <a:pt x="9135" y="4916"/>
                </a:lnTo>
                <a:lnTo>
                  <a:pt x="9208" y="4879"/>
                </a:lnTo>
                <a:lnTo>
                  <a:pt x="9245" y="4769"/>
                </a:lnTo>
                <a:lnTo>
                  <a:pt x="9208" y="4659"/>
                </a:lnTo>
                <a:lnTo>
                  <a:pt x="9135" y="4182"/>
                </a:lnTo>
                <a:lnTo>
                  <a:pt x="9098" y="3669"/>
                </a:lnTo>
                <a:lnTo>
                  <a:pt x="9135" y="3339"/>
                </a:lnTo>
                <a:lnTo>
                  <a:pt x="9208" y="3118"/>
                </a:lnTo>
                <a:lnTo>
                  <a:pt x="9391" y="2972"/>
                </a:lnTo>
                <a:lnTo>
                  <a:pt x="9575" y="2825"/>
                </a:lnTo>
                <a:lnTo>
                  <a:pt x="9795" y="2788"/>
                </a:lnTo>
                <a:lnTo>
                  <a:pt x="9868" y="4072"/>
                </a:lnTo>
                <a:lnTo>
                  <a:pt x="9905" y="4146"/>
                </a:lnTo>
                <a:lnTo>
                  <a:pt x="9942" y="4219"/>
                </a:lnTo>
                <a:lnTo>
                  <a:pt x="10015" y="4292"/>
                </a:lnTo>
                <a:lnTo>
                  <a:pt x="10125" y="4292"/>
                </a:lnTo>
                <a:lnTo>
                  <a:pt x="10198" y="4329"/>
                </a:lnTo>
                <a:lnTo>
                  <a:pt x="10272" y="4292"/>
                </a:lnTo>
                <a:lnTo>
                  <a:pt x="10308" y="4219"/>
                </a:lnTo>
                <a:lnTo>
                  <a:pt x="10345" y="4146"/>
                </a:lnTo>
                <a:lnTo>
                  <a:pt x="10455" y="3559"/>
                </a:lnTo>
                <a:lnTo>
                  <a:pt x="10565" y="3008"/>
                </a:lnTo>
                <a:lnTo>
                  <a:pt x="10602" y="2862"/>
                </a:lnTo>
                <a:lnTo>
                  <a:pt x="10675" y="2752"/>
                </a:lnTo>
                <a:lnTo>
                  <a:pt x="10785" y="2642"/>
                </a:lnTo>
                <a:lnTo>
                  <a:pt x="10895" y="2568"/>
                </a:lnTo>
                <a:lnTo>
                  <a:pt x="11079" y="2568"/>
                </a:lnTo>
                <a:lnTo>
                  <a:pt x="11115" y="2642"/>
                </a:lnTo>
                <a:lnTo>
                  <a:pt x="11115" y="2752"/>
                </a:lnTo>
                <a:lnTo>
                  <a:pt x="11115" y="2862"/>
                </a:lnTo>
                <a:lnTo>
                  <a:pt x="11189" y="3449"/>
                </a:lnTo>
                <a:lnTo>
                  <a:pt x="11299" y="4036"/>
                </a:lnTo>
                <a:lnTo>
                  <a:pt x="11372" y="4256"/>
                </a:lnTo>
                <a:lnTo>
                  <a:pt x="11446" y="4512"/>
                </a:lnTo>
                <a:lnTo>
                  <a:pt x="11556" y="4732"/>
                </a:lnTo>
                <a:lnTo>
                  <a:pt x="11629" y="4806"/>
                </a:lnTo>
                <a:lnTo>
                  <a:pt x="11739" y="4843"/>
                </a:lnTo>
                <a:lnTo>
                  <a:pt x="11849" y="4843"/>
                </a:lnTo>
                <a:lnTo>
                  <a:pt x="11922" y="4806"/>
                </a:lnTo>
                <a:lnTo>
                  <a:pt x="11996" y="4769"/>
                </a:lnTo>
                <a:lnTo>
                  <a:pt x="12032" y="4696"/>
                </a:lnTo>
                <a:lnTo>
                  <a:pt x="12069" y="4586"/>
                </a:lnTo>
                <a:lnTo>
                  <a:pt x="11996" y="4476"/>
                </a:lnTo>
                <a:lnTo>
                  <a:pt x="11922" y="4402"/>
                </a:lnTo>
                <a:lnTo>
                  <a:pt x="11886" y="4256"/>
                </a:lnTo>
                <a:lnTo>
                  <a:pt x="11812" y="4072"/>
                </a:lnTo>
                <a:lnTo>
                  <a:pt x="11776" y="3779"/>
                </a:lnTo>
                <a:lnTo>
                  <a:pt x="11666" y="3339"/>
                </a:lnTo>
                <a:lnTo>
                  <a:pt x="11629" y="2862"/>
                </a:lnTo>
                <a:lnTo>
                  <a:pt x="11629" y="2532"/>
                </a:lnTo>
                <a:lnTo>
                  <a:pt x="11592" y="2385"/>
                </a:lnTo>
                <a:lnTo>
                  <a:pt x="11482" y="2275"/>
                </a:lnTo>
                <a:lnTo>
                  <a:pt x="11299" y="2128"/>
                </a:lnTo>
                <a:lnTo>
                  <a:pt x="11189" y="2091"/>
                </a:lnTo>
                <a:lnTo>
                  <a:pt x="11079" y="2055"/>
                </a:lnTo>
                <a:close/>
                <a:moveTo>
                  <a:pt x="2715" y="1138"/>
                </a:moveTo>
                <a:lnTo>
                  <a:pt x="2569" y="1174"/>
                </a:lnTo>
                <a:lnTo>
                  <a:pt x="2422" y="1284"/>
                </a:lnTo>
                <a:lnTo>
                  <a:pt x="2385" y="1358"/>
                </a:lnTo>
                <a:lnTo>
                  <a:pt x="2165" y="1284"/>
                </a:lnTo>
                <a:lnTo>
                  <a:pt x="1762" y="1284"/>
                </a:lnTo>
                <a:lnTo>
                  <a:pt x="1542" y="1358"/>
                </a:lnTo>
                <a:lnTo>
                  <a:pt x="771" y="1504"/>
                </a:lnTo>
                <a:lnTo>
                  <a:pt x="368" y="1651"/>
                </a:lnTo>
                <a:lnTo>
                  <a:pt x="184" y="1725"/>
                </a:lnTo>
                <a:lnTo>
                  <a:pt x="38" y="1835"/>
                </a:lnTo>
                <a:lnTo>
                  <a:pt x="1" y="1908"/>
                </a:lnTo>
                <a:lnTo>
                  <a:pt x="1" y="1981"/>
                </a:lnTo>
                <a:lnTo>
                  <a:pt x="38" y="2018"/>
                </a:lnTo>
                <a:lnTo>
                  <a:pt x="111" y="2055"/>
                </a:lnTo>
                <a:lnTo>
                  <a:pt x="74" y="2348"/>
                </a:lnTo>
                <a:lnTo>
                  <a:pt x="74" y="2642"/>
                </a:lnTo>
                <a:lnTo>
                  <a:pt x="74" y="3705"/>
                </a:lnTo>
                <a:lnTo>
                  <a:pt x="111" y="4843"/>
                </a:lnTo>
                <a:lnTo>
                  <a:pt x="148" y="5980"/>
                </a:lnTo>
                <a:lnTo>
                  <a:pt x="184" y="6090"/>
                </a:lnTo>
                <a:lnTo>
                  <a:pt x="294" y="6200"/>
                </a:lnTo>
                <a:lnTo>
                  <a:pt x="404" y="6236"/>
                </a:lnTo>
                <a:lnTo>
                  <a:pt x="514" y="6200"/>
                </a:lnTo>
                <a:lnTo>
                  <a:pt x="624" y="6236"/>
                </a:lnTo>
                <a:lnTo>
                  <a:pt x="845" y="6273"/>
                </a:lnTo>
                <a:lnTo>
                  <a:pt x="1028" y="6236"/>
                </a:lnTo>
                <a:lnTo>
                  <a:pt x="1395" y="6163"/>
                </a:lnTo>
                <a:lnTo>
                  <a:pt x="2385" y="5980"/>
                </a:lnTo>
                <a:lnTo>
                  <a:pt x="2605" y="5943"/>
                </a:lnTo>
                <a:lnTo>
                  <a:pt x="2752" y="5906"/>
                </a:lnTo>
                <a:lnTo>
                  <a:pt x="2899" y="5833"/>
                </a:lnTo>
                <a:lnTo>
                  <a:pt x="2972" y="5686"/>
                </a:lnTo>
                <a:lnTo>
                  <a:pt x="2972" y="5576"/>
                </a:lnTo>
                <a:lnTo>
                  <a:pt x="2935" y="5503"/>
                </a:lnTo>
                <a:lnTo>
                  <a:pt x="2825" y="5429"/>
                </a:lnTo>
                <a:lnTo>
                  <a:pt x="2679" y="5393"/>
                </a:lnTo>
                <a:lnTo>
                  <a:pt x="2532" y="5393"/>
                </a:lnTo>
                <a:lnTo>
                  <a:pt x="2385" y="5429"/>
                </a:lnTo>
                <a:lnTo>
                  <a:pt x="2055" y="5503"/>
                </a:lnTo>
                <a:lnTo>
                  <a:pt x="1762" y="5576"/>
                </a:lnTo>
                <a:lnTo>
                  <a:pt x="1028" y="5723"/>
                </a:lnTo>
                <a:lnTo>
                  <a:pt x="698" y="5796"/>
                </a:lnTo>
                <a:lnTo>
                  <a:pt x="661" y="4953"/>
                </a:lnTo>
                <a:lnTo>
                  <a:pt x="624" y="4109"/>
                </a:lnTo>
                <a:lnTo>
                  <a:pt x="845" y="4109"/>
                </a:lnTo>
                <a:lnTo>
                  <a:pt x="1028" y="4072"/>
                </a:lnTo>
                <a:lnTo>
                  <a:pt x="1431" y="3962"/>
                </a:lnTo>
                <a:lnTo>
                  <a:pt x="2459" y="3742"/>
                </a:lnTo>
                <a:lnTo>
                  <a:pt x="2495" y="3779"/>
                </a:lnTo>
                <a:lnTo>
                  <a:pt x="2605" y="3779"/>
                </a:lnTo>
                <a:lnTo>
                  <a:pt x="2679" y="3742"/>
                </a:lnTo>
                <a:lnTo>
                  <a:pt x="2752" y="3705"/>
                </a:lnTo>
                <a:lnTo>
                  <a:pt x="2789" y="3669"/>
                </a:lnTo>
                <a:lnTo>
                  <a:pt x="2862" y="3559"/>
                </a:lnTo>
                <a:lnTo>
                  <a:pt x="2899" y="3485"/>
                </a:lnTo>
                <a:lnTo>
                  <a:pt x="2899" y="3412"/>
                </a:lnTo>
                <a:lnTo>
                  <a:pt x="2862" y="3339"/>
                </a:lnTo>
                <a:lnTo>
                  <a:pt x="2825" y="3265"/>
                </a:lnTo>
                <a:lnTo>
                  <a:pt x="2715" y="3155"/>
                </a:lnTo>
                <a:lnTo>
                  <a:pt x="2532" y="3155"/>
                </a:lnTo>
                <a:lnTo>
                  <a:pt x="1431" y="3449"/>
                </a:lnTo>
                <a:lnTo>
                  <a:pt x="1028" y="3522"/>
                </a:lnTo>
                <a:lnTo>
                  <a:pt x="808" y="3595"/>
                </a:lnTo>
                <a:lnTo>
                  <a:pt x="624" y="3632"/>
                </a:lnTo>
                <a:lnTo>
                  <a:pt x="588" y="2788"/>
                </a:lnTo>
                <a:lnTo>
                  <a:pt x="588" y="2458"/>
                </a:lnTo>
                <a:lnTo>
                  <a:pt x="551" y="2091"/>
                </a:lnTo>
                <a:lnTo>
                  <a:pt x="1065" y="1981"/>
                </a:lnTo>
                <a:lnTo>
                  <a:pt x="1615" y="1835"/>
                </a:lnTo>
                <a:lnTo>
                  <a:pt x="1798" y="1798"/>
                </a:lnTo>
                <a:lnTo>
                  <a:pt x="2055" y="1798"/>
                </a:lnTo>
                <a:lnTo>
                  <a:pt x="2165" y="1871"/>
                </a:lnTo>
                <a:lnTo>
                  <a:pt x="2238" y="1908"/>
                </a:lnTo>
                <a:lnTo>
                  <a:pt x="2312" y="1945"/>
                </a:lnTo>
                <a:lnTo>
                  <a:pt x="2422" y="1945"/>
                </a:lnTo>
                <a:lnTo>
                  <a:pt x="2495" y="1908"/>
                </a:lnTo>
                <a:lnTo>
                  <a:pt x="3009" y="1651"/>
                </a:lnTo>
                <a:lnTo>
                  <a:pt x="3082" y="1615"/>
                </a:lnTo>
                <a:lnTo>
                  <a:pt x="3119" y="1578"/>
                </a:lnTo>
                <a:lnTo>
                  <a:pt x="3156" y="1431"/>
                </a:lnTo>
                <a:lnTo>
                  <a:pt x="3119" y="1284"/>
                </a:lnTo>
                <a:lnTo>
                  <a:pt x="3082" y="1248"/>
                </a:lnTo>
                <a:lnTo>
                  <a:pt x="3009" y="1174"/>
                </a:lnTo>
                <a:lnTo>
                  <a:pt x="2862" y="1138"/>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31" name="Shape 231"/>
          <p:cNvSpPr/>
          <p:nvPr/>
        </p:nvSpPr>
        <p:spPr>
          <a:xfrm>
            <a:off x="4335963" y="6433681"/>
            <a:ext cx="786656" cy="552172"/>
          </a:xfrm>
          <a:custGeom>
            <a:avLst/>
            <a:gdLst/>
            <a:ahLst/>
            <a:cxnLst/>
            <a:rect l="0" t="0" r="0" b="0"/>
            <a:pathLst>
              <a:path w="20800" h="14600" extrusionOk="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32" name="Shape 232"/>
          <p:cNvSpPr/>
          <p:nvPr/>
        </p:nvSpPr>
        <p:spPr>
          <a:xfrm>
            <a:off x="4335971" y="5372369"/>
            <a:ext cx="517491" cy="545251"/>
          </a:xfrm>
          <a:custGeom>
            <a:avLst/>
            <a:gdLst/>
            <a:ahLst/>
            <a:cxnLst/>
            <a:rect l="0" t="0" r="0" b="0"/>
            <a:pathLst>
              <a:path w="13683" h="14417" extrusionOk="0">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33" name="Shape 233"/>
          <p:cNvSpPr/>
          <p:nvPr/>
        </p:nvSpPr>
        <p:spPr>
          <a:xfrm>
            <a:off x="2911965" y="6600511"/>
            <a:ext cx="396808" cy="281645"/>
          </a:xfrm>
          <a:custGeom>
            <a:avLst/>
            <a:gdLst/>
            <a:ahLst/>
            <a:cxnLst/>
            <a:rect l="0" t="0" r="0" b="0"/>
            <a:pathLst>
              <a:path w="10492" h="7447" extrusionOk="0">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34" name="Shape 234"/>
          <p:cNvSpPr/>
          <p:nvPr/>
        </p:nvSpPr>
        <p:spPr>
          <a:xfrm>
            <a:off x="5265501" y="6600167"/>
            <a:ext cx="384327" cy="245603"/>
          </a:xfrm>
          <a:custGeom>
            <a:avLst/>
            <a:gdLst/>
            <a:ahLst/>
            <a:cxnLst/>
            <a:rect l="0" t="0" r="0" b="0"/>
            <a:pathLst>
              <a:path w="10162" h="6494" extrusionOk="0">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35" name="Shape 235"/>
          <p:cNvSpPr/>
          <p:nvPr/>
        </p:nvSpPr>
        <p:spPr>
          <a:xfrm>
            <a:off x="1813487" y="6373645"/>
            <a:ext cx="431488" cy="428728"/>
          </a:xfrm>
          <a:custGeom>
            <a:avLst/>
            <a:gdLst/>
            <a:ahLst/>
            <a:cxnLst/>
            <a:rect l="0" t="0" r="0" b="0"/>
            <a:pathLst>
              <a:path w="11409" h="11336" extrusionOk="0">
                <a:moveTo>
                  <a:pt x="5173" y="4219"/>
                </a:moveTo>
                <a:lnTo>
                  <a:pt x="5136" y="4256"/>
                </a:lnTo>
                <a:lnTo>
                  <a:pt x="5100" y="4292"/>
                </a:lnTo>
                <a:lnTo>
                  <a:pt x="4990" y="4366"/>
                </a:lnTo>
                <a:lnTo>
                  <a:pt x="4916" y="4476"/>
                </a:lnTo>
                <a:lnTo>
                  <a:pt x="4916" y="4512"/>
                </a:lnTo>
                <a:lnTo>
                  <a:pt x="4843" y="4659"/>
                </a:lnTo>
                <a:lnTo>
                  <a:pt x="4843" y="4769"/>
                </a:lnTo>
                <a:lnTo>
                  <a:pt x="4880" y="4843"/>
                </a:lnTo>
                <a:lnTo>
                  <a:pt x="4990" y="4916"/>
                </a:lnTo>
                <a:lnTo>
                  <a:pt x="5100" y="4989"/>
                </a:lnTo>
                <a:lnTo>
                  <a:pt x="5283" y="4989"/>
                </a:lnTo>
                <a:lnTo>
                  <a:pt x="5430" y="4916"/>
                </a:lnTo>
                <a:lnTo>
                  <a:pt x="5540" y="4769"/>
                </a:lnTo>
                <a:lnTo>
                  <a:pt x="5577" y="4696"/>
                </a:lnTo>
                <a:lnTo>
                  <a:pt x="5613" y="4623"/>
                </a:lnTo>
                <a:lnTo>
                  <a:pt x="5577" y="4549"/>
                </a:lnTo>
                <a:lnTo>
                  <a:pt x="5577" y="4476"/>
                </a:lnTo>
                <a:lnTo>
                  <a:pt x="5430" y="4402"/>
                </a:lnTo>
                <a:lnTo>
                  <a:pt x="5320" y="4366"/>
                </a:lnTo>
                <a:lnTo>
                  <a:pt x="5320" y="4292"/>
                </a:lnTo>
                <a:lnTo>
                  <a:pt x="5246" y="4256"/>
                </a:lnTo>
                <a:lnTo>
                  <a:pt x="5173" y="4219"/>
                </a:lnTo>
                <a:close/>
                <a:moveTo>
                  <a:pt x="5980" y="6016"/>
                </a:moveTo>
                <a:lnTo>
                  <a:pt x="6017" y="6053"/>
                </a:lnTo>
                <a:lnTo>
                  <a:pt x="6053" y="6126"/>
                </a:lnTo>
                <a:lnTo>
                  <a:pt x="6053" y="6200"/>
                </a:lnTo>
                <a:lnTo>
                  <a:pt x="5907" y="6237"/>
                </a:lnTo>
                <a:lnTo>
                  <a:pt x="5943" y="6090"/>
                </a:lnTo>
                <a:lnTo>
                  <a:pt x="5980" y="6016"/>
                </a:lnTo>
                <a:close/>
                <a:moveTo>
                  <a:pt x="5833" y="5613"/>
                </a:moveTo>
                <a:lnTo>
                  <a:pt x="5723" y="5650"/>
                </a:lnTo>
                <a:lnTo>
                  <a:pt x="5650" y="5723"/>
                </a:lnTo>
                <a:lnTo>
                  <a:pt x="5613" y="5796"/>
                </a:lnTo>
                <a:lnTo>
                  <a:pt x="5613" y="5870"/>
                </a:lnTo>
                <a:lnTo>
                  <a:pt x="5687" y="5943"/>
                </a:lnTo>
                <a:lnTo>
                  <a:pt x="5577" y="6163"/>
                </a:lnTo>
                <a:lnTo>
                  <a:pt x="5540" y="6420"/>
                </a:lnTo>
                <a:lnTo>
                  <a:pt x="5577" y="6530"/>
                </a:lnTo>
                <a:lnTo>
                  <a:pt x="5687" y="6567"/>
                </a:lnTo>
                <a:lnTo>
                  <a:pt x="5833" y="6603"/>
                </a:lnTo>
                <a:lnTo>
                  <a:pt x="5980" y="6603"/>
                </a:lnTo>
                <a:lnTo>
                  <a:pt x="6090" y="6567"/>
                </a:lnTo>
                <a:lnTo>
                  <a:pt x="6237" y="6530"/>
                </a:lnTo>
                <a:lnTo>
                  <a:pt x="6347" y="6457"/>
                </a:lnTo>
                <a:lnTo>
                  <a:pt x="6420" y="6347"/>
                </a:lnTo>
                <a:lnTo>
                  <a:pt x="6457" y="6200"/>
                </a:lnTo>
                <a:lnTo>
                  <a:pt x="6457" y="6053"/>
                </a:lnTo>
                <a:lnTo>
                  <a:pt x="6420" y="5943"/>
                </a:lnTo>
                <a:lnTo>
                  <a:pt x="6347" y="5833"/>
                </a:lnTo>
                <a:lnTo>
                  <a:pt x="6274" y="5760"/>
                </a:lnTo>
                <a:lnTo>
                  <a:pt x="6163" y="5686"/>
                </a:lnTo>
                <a:lnTo>
                  <a:pt x="6053" y="5650"/>
                </a:lnTo>
                <a:lnTo>
                  <a:pt x="5943" y="5613"/>
                </a:lnTo>
                <a:close/>
                <a:moveTo>
                  <a:pt x="3926" y="441"/>
                </a:moveTo>
                <a:lnTo>
                  <a:pt x="4623" y="478"/>
                </a:lnTo>
                <a:lnTo>
                  <a:pt x="5356" y="478"/>
                </a:lnTo>
                <a:lnTo>
                  <a:pt x="6824" y="551"/>
                </a:lnTo>
                <a:lnTo>
                  <a:pt x="7631" y="551"/>
                </a:lnTo>
                <a:lnTo>
                  <a:pt x="7704" y="734"/>
                </a:lnTo>
                <a:lnTo>
                  <a:pt x="7777" y="1064"/>
                </a:lnTo>
                <a:lnTo>
                  <a:pt x="7521" y="1174"/>
                </a:lnTo>
                <a:lnTo>
                  <a:pt x="7191" y="1211"/>
                </a:lnTo>
                <a:lnTo>
                  <a:pt x="7044" y="1211"/>
                </a:lnTo>
                <a:lnTo>
                  <a:pt x="6860" y="1174"/>
                </a:lnTo>
                <a:lnTo>
                  <a:pt x="6714" y="1174"/>
                </a:lnTo>
                <a:lnTo>
                  <a:pt x="6530" y="1211"/>
                </a:lnTo>
                <a:lnTo>
                  <a:pt x="6494" y="1248"/>
                </a:lnTo>
                <a:lnTo>
                  <a:pt x="6457" y="1321"/>
                </a:lnTo>
                <a:lnTo>
                  <a:pt x="6420" y="1395"/>
                </a:lnTo>
                <a:lnTo>
                  <a:pt x="6457" y="1468"/>
                </a:lnTo>
                <a:lnTo>
                  <a:pt x="6457" y="1505"/>
                </a:lnTo>
                <a:lnTo>
                  <a:pt x="6494" y="1578"/>
                </a:lnTo>
                <a:lnTo>
                  <a:pt x="6567" y="1651"/>
                </a:lnTo>
                <a:lnTo>
                  <a:pt x="6567" y="1871"/>
                </a:lnTo>
                <a:lnTo>
                  <a:pt x="6567" y="2092"/>
                </a:lnTo>
                <a:lnTo>
                  <a:pt x="6640" y="2642"/>
                </a:lnTo>
                <a:lnTo>
                  <a:pt x="6677" y="3192"/>
                </a:lnTo>
                <a:lnTo>
                  <a:pt x="6714" y="3632"/>
                </a:lnTo>
                <a:lnTo>
                  <a:pt x="6714" y="4072"/>
                </a:lnTo>
                <a:lnTo>
                  <a:pt x="6677" y="4586"/>
                </a:lnTo>
                <a:lnTo>
                  <a:pt x="6640" y="4843"/>
                </a:lnTo>
                <a:lnTo>
                  <a:pt x="6640" y="5099"/>
                </a:lnTo>
                <a:lnTo>
                  <a:pt x="6677" y="5246"/>
                </a:lnTo>
                <a:lnTo>
                  <a:pt x="6640" y="5319"/>
                </a:lnTo>
                <a:lnTo>
                  <a:pt x="6640" y="5393"/>
                </a:lnTo>
                <a:lnTo>
                  <a:pt x="6640" y="5466"/>
                </a:lnTo>
                <a:lnTo>
                  <a:pt x="6714" y="5540"/>
                </a:lnTo>
                <a:lnTo>
                  <a:pt x="7117" y="5796"/>
                </a:lnTo>
                <a:lnTo>
                  <a:pt x="7484" y="6016"/>
                </a:lnTo>
                <a:lnTo>
                  <a:pt x="7851" y="6310"/>
                </a:lnTo>
                <a:lnTo>
                  <a:pt x="8218" y="6640"/>
                </a:lnTo>
                <a:lnTo>
                  <a:pt x="8915" y="7300"/>
                </a:lnTo>
                <a:lnTo>
                  <a:pt x="8621" y="7337"/>
                </a:lnTo>
                <a:lnTo>
                  <a:pt x="8328" y="7300"/>
                </a:lnTo>
                <a:lnTo>
                  <a:pt x="8108" y="7227"/>
                </a:lnTo>
                <a:lnTo>
                  <a:pt x="7887" y="7154"/>
                </a:lnTo>
                <a:lnTo>
                  <a:pt x="7484" y="6933"/>
                </a:lnTo>
                <a:lnTo>
                  <a:pt x="7117" y="6823"/>
                </a:lnTo>
                <a:lnTo>
                  <a:pt x="6750" y="6787"/>
                </a:lnTo>
                <a:lnTo>
                  <a:pt x="6384" y="6823"/>
                </a:lnTo>
                <a:lnTo>
                  <a:pt x="5980" y="6933"/>
                </a:lnTo>
                <a:lnTo>
                  <a:pt x="5577" y="7044"/>
                </a:lnTo>
                <a:lnTo>
                  <a:pt x="5210" y="7227"/>
                </a:lnTo>
                <a:lnTo>
                  <a:pt x="4843" y="7374"/>
                </a:lnTo>
                <a:lnTo>
                  <a:pt x="4439" y="7520"/>
                </a:lnTo>
                <a:lnTo>
                  <a:pt x="4109" y="7557"/>
                </a:lnTo>
                <a:lnTo>
                  <a:pt x="3816" y="7594"/>
                </a:lnTo>
                <a:lnTo>
                  <a:pt x="3889" y="7557"/>
                </a:lnTo>
                <a:lnTo>
                  <a:pt x="3926" y="7484"/>
                </a:lnTo>
                <a:lnTo>
                  <a:pt x="3926" y="7374"/>
                </a:lnTo>
                <a:lnTo>
                  <a:pt x="3926" y="7300"/>
                </a:lnTo>
                <a:lnTo>
                  <a:pt x="3889" y="7227"/>
                </a:lnTo>
                <a:lnTo>
                  <a:pt x="3816" y="7190"/>
                </a:lnTo>
                <a:lnTo>
                  <a:pt x="2789" y="7190"/>
                </a:lnTo>
                <a:lnTo>
                  <a:pt x="2935" y="7044"/>
                </a:lnTo>
                <a:lnTo>
                  <a:pt x="3266" y="6677"/>
                </a:lnTo>
                <a:lnTo>
                  <a:pt x="3559" y="6713"/>
                </a:lnTo>
                <a:lnTo>
                  <a:pt x="3853" y="6713"/>
                </a:lnTo>
                <a:lnTo>
                  <a:pt x="4403" y="6677"/>
                </a:lnTo>
                <a:lnTo>
                  <a:pt x="4549" y="6640"/>
                </a:lnTo>
                <a:lnTo>
                  <a:pt x="4623" y="6530"/>
                </a:lnTo>
                <a:lnTo>
                  <a:pt x="4623" y="6457"/>
                </a:lnTo>
                <a:lnTo>
                  <a:pt x="4586" y="6383"/>
                </a:lnTo>
                <a:lnTo>
                  <a:pt x="4513" y="6310"/>
                </a:lnTo>
                <a:lnTo>
                  <a:pt x="4403" y="6273"/>
                </a:lnTo>
                <a:lnTo>
                  <a:pt x="3669" y="6273"/>
                </a:lnTo>
                <a:lnTo>
                  <a:pt x="3926" y="6016"/>
                </a:lnTo>
                <a:lnTo>
                  <a:pt x="4183" y="5723"/>
                </a:lnTo>
                <a:lnTo>
                  <a:pt x="4293" y="5723"/>
                </a:lnTo>
                <a:lnTo>
                  <a:pt x="4366" y="5686"/>
                </a:lnTo>
                <a:lnTo>
                  <a:pt x="4439" y="5576"/>
                </a:lnTo>
                <a:lnTo>
                  <a:pt x="4476" y="5466"/>
                </a:lnTo>
                <a:lnTo>
                  <a:pt x="4403" y="3449"/>
                </a:lnTo>
                <a:lnTo>
                  <a:pt x="4366" y="2495"/>
                </a:lnTo>
                <a:lnTo>
                  <a:pt x="4329" y="2018"/>
                </a:lnTo>
                <a:lnTo>
                  <a:pt x="4293" y="1541"/>
                </a:lnTo>
                <a:lnTo>
                  <a:pt x="4256" y="1431"/>
                </a:lnTo>
                <a:lnTo>
                  <a:pt x="4549" y="1505"/>
                </a:lnTo>
                <a:lnTo>
                  <a:pt x="4953" y="1578"/>
                </a:lnTo>
                <a:lnTo>
                  <a:pt x="5173" y="1578"/>
                </a:lnTo>
                <a:lnTo>
                  <a:pt x="5356" y="1505"/>
                </a:lnTo>
                <a:lnTo>
                  <a:pt x="5393" y="1468"/>
                </a:lnTo>
                <a:lnTo>
                  <a:pt x="5430" y="1431"/>
                </a:lnTo>
                <a:lnTo>
                  <a:pt x="5430" y="1358"/>
                </a:lnTo>
                <a:lnTo>
                  <a:pt x="5393" y="1321"/>
                </a:lnTo>
                <a:lnTo>
                  <a:pt x="5246" y="1211"/>
                </a:lnTo>
                <a:lnTo>
                  <a:pt x="5063" y="1174"/>
                </a:lnTo>
                <a:lnTo>
                  <a:pt x="4733" y="1138"/>
                </a:lnTo>
                <a:lnTo>
                  <a:pt x="4219" y="1064"/>
                </a:lnTo>
                <a:lnTo>
                  <a:pt x="4183" y="1028"/>
                </a:lnTo>
                <a:lnTo>
                  <a:pt x="4146" y="991"/>
                </a:lnTo>
                <a:lnTo>
                  <a:pt x="3999" y="991"/>
                </a:lnTo>
                <a:lnTo>
                  <a:pt x="3853" y="1028"/>
                </a:lnTo>
                <a:lnTo>
                  <a:pt x="3706" y="1064"/>
                </a:lnTo>
                <a:lnTo>
                  <a:pt x="3596" y="1064"/>
                </a:lnTo>
                <a:lnTo>
                  <a:pt x="3522" y="1028"/>
                </a:lnTo>
                <a:lnTo>
                  <a:pt x="3486" y="991"/>
                </a:lnTo>
                <a:lnTo>
                  <a:pt x="3412" y="881"/>
                </a:lnTo>
                <a:lnTo>
                  <a:pt x="3412" y="771"/>
                </a:lnTo>
                <a:lnTo>
                  <a:pt x="3412" y="698"/>
                </a:lnTo>
                <a:lnTo>
                  <a:pt x="3486" y="624"/>
                </a:lnTo>
                <a:lnTo>
                  <a:pt x="3559" y="551"/>
                </a:lnTo>
                <a:lnTo>
                  <a:pt x="3742" y="478"/>
                </a:lnTo>
                <a:lnTo>
                  <a:pt x="3926" y="441"/>
                </a:lnTo>
                <a:close/>
                <a:moveTo>
                  <a:pt x="6090" y="8071"/>
                </a:moveTo>
                <a:lnTo>
                  <a:pt x="6127" y="8144"/>
                </a:lnTo>
                <a:lnTo>
                  <a:pt x="6127" y="8217"/>
                </a:lnTo>
                <a:lnTo>
                  <a:pt x="6090" y="8291"/>
                </a:lnTo>
                <a:lnTo>
                  <a:pt x="6053" y="8364"/>
                </a:lnTo>
                <a:lnTo>
                  <a:pt x="5980" y="8401"/>
                </a:lnTo>
                <a:lnTo>
                  <a:pt x="5907" y="8401"/>
                </a:lnTo>
                <a:lnTo>
                  <a:pt x="5833" y="8364"/>
                </a:lnTo>
                <a:lnTo>
                  <a:pt x="5760" y="8291"/>
                </a:lnTo>
                <a:lnTo>
                  <a:pt x="5760" y="8181"/>
                </a:lnTo>
                <a:lnTo>
                  <a:pt x="5833" y="8144"/>
                </a:lnTo>
                <a:lnTo>
                  <a:pt x="5943" y="8071"/>
                </a:lnTo>
                <a:lnTo>
                  <a:pt x="6017" y="8107"/>
                </a:lnTo>
                <a:lnTo>
                  <a:pt x="6053" y="8107"/>
                </a:lnTo>
                <a:lnTo>
                  <a:pt x="6090" y="8071"/>
                </a:lnTo>
                <a:close/>
                <a:moveTo>
                  <a:pt x="5907" y="7630"/>
                </a:moveTo>
                <a:lnTo>
                  <a:pt x="5797" y="7667"/>
                </a:lnTo>
                <a:lnTo>
                  <a:pt x="5687" y="7704"/>
                </a:lnTo>
                <a:lnTo>
                  <a:pt x="5577" y="7777"/>
                </a:lnTo>
                <a:lnTo>
                  <a:pt x="5467" y="7887"/>
                </a:lnTo>
                <a:lnTo>
                  <a:pt x="5467" y="7924"/>
                </a:lnTo>
                <a:lnTo>
                  <a:pt x="5430" y="7997"/>
                </a:lnTo>
                <a:lnTo>
                  <a:pt x="5503" y="8071"/>
                </a:lnTo>
                <a:lnTo>
                  <a:pt x="5430" y="8217"/>
                </a:lnTo>
                <a:lnTo>
                  <a:pt x="5430" y="8364"/>
                </a:lnTo>
                <a:lnTo>
                  <a:pt x="5467" y="8474"/>
                </a:lnTo>
                <a:lnTo>
                  <a:pt x="5540" y="8584"/>
                </a:lnTo>
                <a:lnTo>
                  <a:pt x="5650" y="8694"/>
                </a:lnTo>
                <a:lnTo>
                  <a:pt x="5797" y="8731"/>
                </a:lnTo>
                <a:lnTo>
                  <a:pt x="5907" y="8768"/>
                </a:lnTo>
                <a:lnTo>
                  <a:pt x="6053" y="8768"/>
                </a:lnTo>
                <a:lnTo>
                  <a:pt x="6200" y="8731"/>
                </a:lnTo>
                <a:lnTo>
                  <a:pt x="6310" y="8658"/>
                </a:lnTo>
                <a:lnTo>
                  <a:pt x="6384" y="8584"/>
                </a:lnTo>
                <a:lnTo>
                  <a:pt x="6457" y="8474"/>
                </a:lnTo>
                <a:lnTo>
                  <a:pt x="6494" y="8327"/>
                </a:lnTo>
                <a:lnTo>
                  <a:pt x="6494" y="8217"/>
                </a:lnTo>
                <a:lnTo>
                  <a:pt x="6494" y="8071"/>
                </a:lnTo>
                <a:lnTo>
                  <a:pt x="6457" y="7961"/>
                </a:lnTo>
                <a:lnTo>
                  <a:pt x="6384" y="7851"/>
                </a:lnTo>
                <a:lnTo>
                  <a:pt x="6310" y="7777"/>
                </a:lnTo>
                <a:lnTo>
                  <a:pt x="6200" y="7704"/>
                </a:lnTo>
                <a:lnTo>
                  <a:pt x="6053" y="7667"/>
                </a:lnTo>
                <a:lnTo>
                  <a:pt x="5907" y="7630"/>
                </a:lnTo>
                <a:close/>
                <a:moveTo>
                  <a:pt x="4476" y="9134"/>
                </a:moveTo>
                <a:lnTo>
                  <a:pt x="4513" y="9281"/>
                </a:lnTo>
                <a:lnTo>
                  <a:pt x="4476" y="9391"/>
                </a:lnTo>
                <a:lnTo>
                  <a:pt x="4403" y="9538"/>
                </a:lnTo>
                <a:lnTo>
                  <a:pt x="4256" y="9648"/>
                </a:lnTo>
                <a:lnTo>
                  <a:pt x="4183" y="9685"/>
                </a:lnTo>
                <a:lnTo>
                  <a:pt x="4109" y="9685"/>
                </a:lnTo>
                <a:lnTo>
                  <a:pt x="4036" y="9648"/>
                </a:lnTo>
                <a:lnTo>
                  <a:pt x="3963" y="9575"/>
                </a:lnTo>
                <a:lnTo>
                  <a:pt x="3926" y="9501"/>
                </a:lnTo>
                <a:lnTo>
                  <a:pt x="3926" y="9428"/>
                </a:lnTo>
                <a:lnTo>
                  <a:pt x="3963" y="9354"/>
                </a:lnTo>
                <a:lnTo>
                  <a:pt x="4036" y="9281"/>
                </a:lnTo>
                <a:lnTo>
                  <a:pt x="4219" y="9208"/>
                </a:lnTo>
                <a:lnTo>
                  <a:pt x="4403" y="9171"/>
                </a:lnTo>
                <a:lnTo>
                  <a:pt x="4439" y="9171"/>
                </a:lnTo>
                <a:lnTo>
                  <a:pt x="4476" y="9134"/>
                </a:lnTo>
                <a:close/>
                <a:moveTo>
                  <a:pt x="7741" y="9391"/>
                </a:moveTo>
                <a:lnTo>
                  <a:pt x="7814" y="9464"/>
                </a:lnTo>
                <a:lnTo>
                  <a:pt x="7851" y="9575"/>
                </a:lnTo>
                <a:lnTo>
                  <a:pt x="7851" y="9685"/>
                </a:lnTo>
                <a:lnTo>
                  <a:pt x="7814" y="9795"/>
                </a:lnTo>
                <a:lnTo>
                  <a:pt x="7704" y="9868"/>
                </a:lnTo>
                <a:lnTo>
                  <a:pt x="7557" y="9905"/>
                </a:lnTo>
                <a:lnTo>
                  <a:pt x="7447" y="9905"/>
                </a:lnTo>
                <a:lnTo>
                  <a:pt x="7301" y="9868"/>
                </a:lnTo>
                <a:lnTo>
                  <a:pt x="7227" y="9795"/>
                </a:lnTo>
                <a:lnTo>
                  <a:pt x="7301" y="9648"/>
                </a:lnTo>
                <a:lnTo>
                  <a:pt x="7374" y="9538"/>
                </a:lnTo>
                <a:lnTo>
                  <a:pt x="7484" y="9464"/>
                </a:lnTo>
                <a:lnTo>
                  <a:pt x="7631" y="9428"/>
                </a:lnTo>
                <a:lnTo>
                  <a:pt x="7704" y="9391"/>
                </a:lnTo>
                <a:close/>
                <a:moveTo>
                  <a:pt x="4439" y="8658"/>
                </a:moveTo>
                <a:lnTo>
                  <a:pt x="4293" y="8694"/>
                </a:lnTo>
                <a:lnTo>
                  <a:pt x="4146" y="8694"/>
                </a:lnTo>
                <a:lnTo>
                  <a:pt x="4073" y="8731"/>
                </a:lnTo>
                <a:lnTo>
                  <a:pt x="3999" y="8804"/>
                </a:lnTo>
                <a:lnTo>
                  <a:pt x="3963" y="8951"/>
                </a:lnTo>
                <a:lnTo>
                  <a:pt x="3742" y="9061"/>
                </a:lnTo>
                <a:lnTo>
                  <a:pt x="3596" y="9244"/>
                </a:lnTo>
                <a:lnTo>
                  <a:pt x="3559" y="9354"/>
                </a:lnTo>
                <a:lnTo>
                  <a:pt x="3522" y="9501"/>
                </a:lnTo>
                <a:lnTo>
                  <a:pt x="3559" y="9611"/>
                </a:lnTo>
                <a:lnTo>
                  <a:pt x="3596" y="9758"/>
                </a:lnTo>
                <a:lnTo>
                  <a:pt x="3706" y="9868"/>
                </a:lnTo>
                <a:lnTo>
                  <a:pt x="3779" y="9978"/>
                </a:lnTo>
                <a:lnTo>
                  <a:pt x="3926" y="10051"/>
                </a:lnTo>
                <a:lnTo>
                  <a:pt x="4036" y="10088"/>
                </a:lnTo>
                <a:lnTo>
                  <a:pt x="4366" y="10088"/>
                </a:lnTo>
                <a:lnTo>
                  <a:pt x="4513" y="10015"/>
                </a:lnTo>
                <a:lnTo>
                  <a:pt x="4623" y="9905"/>
                </a:lnTo>
                <a:lnTo>
                  <a:pt x="4733" y="9795"/>
                </a:lnTo>
                <a:lnTo>
                  <a:pt x="4843" y="9648"/>
                </a:lnTo>
                <a:lnTo>
                  <a:pt x="4880" y="9501"/>
                </a:lnTo>
                <a:lnTo>
                  <a:pt x="4916" y="9354"/>
                </a:lnTo>
                <a:lnTo>
                  <a:pt x="4916" y="9171"/>
                </a:lnTo>
                <a:lnTo>
                  <a:pt x="4880" y="9024"/>
                </a:lnTo>
                <a:lnTo>
                  <a:pt x="4806" y="8878"/>
                </a:lnTo>
                <a:lnTo>
                  <a:pt x="4733" y="8768"/>
                </a:lnTo>
                <a:lnTo>
                  <a:pt x="4586" y="8694"/>
                </a:lnTo>
                <a:lnTo>
                  <a:pt x="4439" y="8658"/>
                </a:lnTo>
                <a:close/>
                <a:moveTo>
                  <a:pt x="7447" y="8951"/>
                </a:moveTo>
                <a:lnTo>
                  <a:pt x="7337" y="8988"/>
                </a:lnTo>
                <a:lnTo>
                  <a:pt x="7264" y="9061"/>
                </a:lnTo>
                <a:lnTo>
                  <a:pt x="7227" y="9134"/>
                </a:lnTo>
                <a:lnTo>
                  <a:pt x="7227" y="9208"/>
                </a:lnTo>
                <a:lnTo>
                  <a:pt x="7117" y="9318"/>
                </a:lnTo>
                <a:lnTo>
                  <a:pt x="7007" y="9391"/>
                </a:lnTo>
                <a:lnTo>
                  <a:pt x="6934" y="9501"/>
                </a:lnTo>
                <a:lnTo>
                  <a:pt x="6897" y="9611"/>
                </a:lnTo>
                <a:lnTo>
                  <a:pt x="6897" y="9575"/>
                </a:lnTo>
                <a:lnTo>
                  <a:pt x="6860" y="9611"/>
                </a:lnTo>
                <a:lnTo>
                  <a:pt x="6824" y="9758"/>
                </a:lnTo>
                <a:lnTo>
                  <a:pt x="6824" y="9905"/>
                </a:lnTo>
                <a:lnTo>
                  <a:pt x="6860" y="9978"/>
                </a:lnTo>
                <a:lnTo>
                  <a:pt x="6897" y="10051"/>
                </a:lnTo>
                <a:lnTo>
                  <a:pt x="7007" y="10125"/>
                </a:lnTo>
                <a:lnTo>
                  <a:pt x="7044" y="10161"/>
                </a:lnTo>
                <a:lnTo>
                  <a:pt x="7044" y="10198"/>
                </a:lnTo>
                <a:lnTo>
                  <a:pt x="7227" y="10271"/>
                </a:lnTo>
                <a:lnTo>
                  <a:pt x="7374" y="10345"/>
                </a:lnTo>
                <a:lnTo>
                  <a:pt x="7704" y="10345"/>
                </a:lnTo>
                <a:lnTo>
                  <a:pt x="7851" y="10271"/>
                </a:lnTo>
                <a:lnTo>
                  <a:pt x="7998" y="10198"/>
                </a:lnTo>
                <a:lnTo>
                  <a:pt x="8108" y="10088"/>
                </a:lnTo>
                <a:lnTo>
                  <a:pt x="8181" y="9941"/>
                </a:lnTo>
                <a:lnTo>
                  <a:pt x="8254" y="9795"/>
                </a:lnTo>
                <a:lnTo>
                  <a:pt x="8291" y="9611"/>
                </a:lnTo>
                <a:lnTo>
                  <a:pt x="8254" y="9464"/>
                </a:lnTo>
                <a:lnTo>
                  <a:pt x="8218" y="9318"/>
                </a:lnTo>
                <a:lnTo>
                  <a:pt x="8144" y="9171"/>
                </a:lnTo>
                <a:lnTo>
                  <a:pt x="7998" y="9024"/>
                </a:lnTo>
                <a:lnTo>
                  <a:pt x="7924" y="8988"/>
                </a:lnTo>
                <a:lnTo>
                  <a:pt x="7851" y="8951"/>
                </a:lnTo>
                <a:close/>
                <a:moveTo>
                  <a:pt x="6970" y="7227"/>
                </a:moveTo>
                <a:lnTo>
                  <a:pt x="7227" y="7300"/>
                </a:lnTo>
                <a:lnTo>
                  <a:pt x="7741" y="7520"/>
                </a:lnTo>
                <a:lnTo>
                  <a:pt x="8071" y="7667"/>
                </a:lnTo>
                <a:lnTo>
                  <a:pt x="8474" y="7740"/>
                </a:lnTo>
                <a:lnTo>
                  <a:pt x="8658" y="7777"/>
                </a:lnTo>
                <a:lnTo>
                  <a:pt x="8878" y="7777"/>
                </a:lnTo>
                <a:lnTo>
                  <a:pt x="9061" y="7740"/>
                </a:lnTo>
                <a:lnTo>
                  <a:pt x="9245" y="7667"/>
                </a:lnTo>
                <a:lnTo>
                  <a:pt x="9575" y="8071"/>
                </a:lnTo>
                <a:lnTo>
                  <a:pt x="10125" y="8841"/>
                </a:lnTo>
                <a:lnTo>
                  <a:pt x="10639" y="9648"/>
                </a:lnTo>
                <a:lnTo>
                  <a:pt x="10785" y="9868"/>
                </a:lnTo>
                <a:lnTo>
                  <a:pt x="10822" y="10015"/>
                </a:lnTo>
                <a:lnTo>
                  <a:pt x="10785" y="10161"/>
                </a:lnTo>
                <a:lnTo>
                  <a:pt x="10749" y="10235"/>
                </a:lnTo>
                <a:lnTo>
                  <a:pt x="10639" y="10345"/>
                </a:lnTo>
                <a:lnTo>
                  <a:pt x="10455" y="10455"/>
                </a:lnTo>
                <a:lnTo>
                  <a:pt x="10235" y="10602"/>
                </a:lnTo>
                <a:lnTo>
                  <a:pt x="9758" y="10565"/>
                </a:lnTo>
                <a:lnTo>
                  <a:pt x="9281" y="10492"/>
                </a:lnTo>
                <a:lnTo>
                  <a:pt x="8328" y="10455"/>
                </a:lnTo>
                <a:lnTo>
                  <a:pt x="7374" y="10492"/>
                </a:lnTo>
                <a:lnTo>
                  <a:pt x="6420" y="10528"/>
                </a:lnTo>
                <a:lnTo>
                  <a:pt x="2092" y="10675"/>
                </a:lnTo>
                <a:lnTo>
                  <a:pt x="1065" y="10712"/>
                </a:lnTo>
                <a:lnTo>
                  <a:pt x="735" y="10712"/>
                </a:lnTo>
                <a:lnTo>
                  <a:pt x="625" y="10638"/>
                </a:lnTo>
                <a:lnTo>
                  <a:pt x="588" y="10602"/>
                </a:lnTo>
                <a:lnTo>
                  <a:pt x="551" y="10565"/>
                </a:lnTo>
                <a:lnTo>
                  <a:pt x="588" y="10418"/>
                </a:lnTo>
                <a:lnTo>
                  <a:pt x="735" y="10198"/>
                </a:lnTo>
                <a:lnTo>
                  <a:pt x="1065" y="9685"/>
                </a:lnTo>
                <a:lnTo>
                  <a:pt x="1542" y="9575"/>
                </a:lnTo>
                <a:lnTo>
                  <a:pt x="1762" y="9538"/>
                </a:lnTo>
                <a:lnTo>
                  <a:pt x="2018" y="9501"/>
                </a:lnTo>
                <a:lnTo>
                  <a:pt x="2092" y="9464"/>
                </a:lnTo>
                <a:lnTo>
                  <a:pt x="2128" y="9428"/>
                </a:lnTo>
                <a:lnTo>
                  <a:pt x="2165" y="9281"/>
                </a:lnTo>
                <a:lnTo>
                  <a:pt x="2128" y="9171"/>
                </a:lnTo>
                <a:lnTo>
                  <a:pt x="2092" y="9134"/>
                </a:lnTo>
                <a:lnTo>
                  <a:pt x="2018" y="9098"/>
                </a:lnTo>
                <a:lnTo>
                  <a:pt x="1872" y="9061"/>
                </a:lnTo>
                <a:lnTo>
                  <a:pt x="1725" y="9061"/>
                </a:lnTo>
                <a:lnTo>
                  <a:pt x="1395" y="9134"/>
                </a:lnTo>
                <a:lnTo>
                  <a:pt x="1395" y="9134"/>
                </a:lnTo>
                <a:lnTo>
                  <a:pt x="1798" y="8547"/>
                </a:lnTo>
                <a:lnTo>
                  <a:pt x="1835" y="8511"/>
                </a:lnTo>
                <a:lnTo>
                  <a:pt x="1945" y="8547"/>
                </a:lnTo>
                <a:lnTo>
                  <a:pt x="2092" y="8584"/>
                </a:lnTo>
                <a:lnTo>
                  <a:pt x="2459" y="8621"/>
                </a:lnTo>
                <a:lnTo>
                  <a:pt x="2972" y="8621"/>
                </a:lnTo>
                <a:lnTo>
                  <a:pt x="3082" y="8584"/>
                </a:lnTo>
                <a:lnTo>
                  <a:pt x="3156" y="8511"/>
                </a:lnTo>
                <a:lnTo>
                  <a:pt x="3192" y="8401"/>
                </a:lnTo>
                <a:lnTo>
                  <a:pt x="3156" y="8291"/>
                </a:lnTo>
                <a:lnTo>
                  <a:pt x="3082" y="8217"/>
                </a:lnTo>
                <a:lnTo>
                  <a:pt x="2972" y="8181"/>
                </a:lnTo>
                <a:lnTo>
                  <a:pt x="2055" y="8181"/>
                </a:lnTo>
                <a:lnTo>
                  <a:pt x="2532" y="7520"/>
                </a:lnTo>
                <a:lnTo>
                  <a:pt x="2752" y="7557"/>
                </a:lnTo>
                <a:lnTo>
                  <a:pt x="2899" y="7704"/>
                </a:lnTo>
                <a:lnTo>
                  <a:pt x="3046" y="7777"/>
                </a:lnTo>
                <a:lnTo>
                  <a:pt x="3192" y="7851"/>
                </a:lnTo>
                <a:lnTo>
                  <a:pt x="3376" y="7924"/>
                </a:lnTo>
                <a:lnTo>
                  <a:pt x="3742" y="7961"/>
                </a:lnTo>
                <a:lnTo>
                  <a:pt x="4073" y="7961"/>
                </a:lnTo>
                <a:lnTo>
                  <a:pt x="4549" y="7887"/>
                </a:lnTo>
                <a:lnTo>
                  <a:pt x="4953" y="7777"/>
                </a:lnTo>
                <a:lnTo>
                  <a:pt x="5797" y="7410"/>
                </a:lnTo>
                <a:lnTo>
                  <a:pt x="6237" y="7264"/>
                </a:lnTo>
                <a:lnTo>
                  <a:pt x="6494" y="7227"/>
                </a:lnTo>
                <a:close/>
                <a:moveTo>
                  <a:pt x="4036" y="1"/>
                </a:moveTo>
                <a:lnTo>
                  <a:pt x="3816" y="37"/>
                </a:lnTo>
                <a:lnTo>
                  <a:pt x="3596" y="74"/>
                </a:lnTo>
                <a:lnTo>
                  <a:pt x="3412" y="147"/>
                </a:lnTo>
                <a:lnTo>
                  <a:pt x="3229" y="257"/>
                </a:lnTo>
                <a:lnTo>
                  <a:pt x="3119" y="404"/>
                </a:lnTo>
                <a:lnTo>
                  <a:pt x="3009" y="551"/>
                </a:lnTo>
                <a:lnTo>
                  <a:pt x="2972" y="771"/>
                </a:lnTo>
                <a:lnTo>
                  <a:pt x="3009" y="991"/>
                </a:lnTo>
                <a:lnTo>
                  <a:pt x="3082" y="1174"/>
                </a:lnTo>
                <a:lnTo>
                  <a:pt x="3156" y="1285"/>
                </a:lnTo>
                <a:lnTo>
                  <a:pt x="3266" y="1358"/>
                </a:lnTo>
                <a:lnTo>
                  <a:pt x="3412" y="1431"/>
                </a:lnTo>
                <a:lnTo>
                  <a:pt x="3559" y="1468"/>
                </a:lnTo>
                <a:lnTo>
                  <a:pt x="3706" y="1468"/>
                </a:lnTo>
                <a:lnTo>
                  <a:pt x="3853" y="1431"/>
                </a:lnTo>
                <a:lnTo>
                  <a:pt x="3999" y="1395"/>
                </a:lnTo>
                <a:lnTo>
                  <a:pt x="4073" y="1395"/>
                </a:lnTo>
                <a:lnTo>
                  <a:pt x="3963" y="1468"/>
                </a:lnTo>
                <a:lnTo>
                  <a:pt x="3926" y="1578"/>
                </a:lnTo>
                <a:lnTo>
                  <a:pt x="3889" y="2055"/>
                </a:lnTo>
                <a:lnTo>
                  <a:pt x="3889" y="2532"/>
                </a:lnTo>
                <a:lnTo>
                  <a:pt x="3926" y="3449"/>
                </a:lnTo>
                <a:lnTo>
                  <a:pt x="3926" y="5099"/>
                </a:lnTo>
                <a:lnTo>
                  <a:pt x="3926" y="5283"/>
                </a:lnTo>
                <a:lnTo>
                  <a:pt x="3963" y="5466"/>
                </a:lnTo>
                <a:lnTo>
                  <a:pt x="3963" y="5503"/>
                </a:lnTo>
                <a:lnTo>
                  <a:pt x="3742" y="5613"/>
                </a:lnTo>
                <a:lnTo>
                  <a:pt x="3559" y="5723"/>
                </a:lnTo>
                <a:lnTo>
                  <a:pt x="3229" y="6016"/>
                </a:lnTo>
                <a:lnTo>
                  <a:pt x="2899" y="6347"/>
                </a:lnTo>
                <a:lnTo>
                  <a:pt x="2605" y="6677"/>
                </a:lnTo>
                <a:lnTo>
                  <a:pt x="2239" y="7080"/>
                </a:lnTo>
                <a:lnTo>
                  <a:pt x="1908" y="7484"/>
                </a:lnTo>
                <a:lnTo>
                  <a:pt x="1285" y="8364"/>
                </a:lnTo>
                <a:lnTo>
                  <a:pt x="698" y="9244"/>
                </a:lnTo>
                <a:lnTo>
                  <a:pt x="148" y="10125"/>
                </a:lnTo>
                <a:lnTo>
                  <a:pt x="38" y="10308"/>
                </a:lnTo>
                <a:lnTo>
                  <a:pt x="1" y="10492"/>
                </a:lnTo>
                <a:lnTo>
                  <a:pt x="38" y="10675"/>
                </a:lnTo>
                <a:lnTo>
                  <a:pt x="111" y="10858"/>
                </a:lnTo>
                <a:lnTo>
                  <a:pt x="221" y="11005"/>
                </a:lnTo>
                <a:lnTo>
                  <a:pt x="368" y="11115"/>
                </a:lnTo>
                <a:lnTo>
                  <a:pt x="551" y="11225"/>
                </a:lnTo>
                <a:lnTo>
                  <a:pt x="771" y="11262"/>
                </a:lnTo>
                <a:lnTo>
                  <a:pt x="1321" y="11299"/>
                </a:lnTo>
                <a:lnTo>
                  <a:pt x="1872" y="11262"/>
                </a:lnTo>
                <a:lnTo>
                  <a:pt x="3009" y="11189"/>
                </a:lnTo>
                <a:lnTo>
                  <a:pt x="5503" y="11115"/>
                </a:lnTo>
                <a:lnTo>
                  <a:pt x="7447" y="11042"/>
                </a:lnTo>
                <a:lnTo>
                  <a:pt x="8401" y="11005"/>
                </a:lnTo>
                <a:lnTo>
                  <a:pt x="9355" y="11042"/>
                </a:lnTo>
                <a:lnTo>
                  <a:pt x="9391" y="11152"/>
                </a:lnTo>
                <a:lnTo>
                  <a:pt x="9465" y="11225"/>
                </a:lnTo>
                <a:lnTo>
                  <a:pt x="9612" y="11299"/>
                </a:lnTo>
                <a:lnTo>
                  <a:pt x="9795" y="11335"/>
                </a:lnTo>
                <a:lnTo>
                  <a:pt x="9978" y="11335"/>
                </a:lnTo>
                <a:lnTo>
                  <a:pt x="10125" y="11299"/>
                </a:lnTo>
                <a:lnTo>
                  <a:pt x="10272" y="11299"/>
                </a:lnTo>
                <a:lnTo>
                  <a:pt x="10382" y="11262"/>
                </a:lnTo>
                <a:lnTo>
                  <a:pt x="10455" y="11189"/>
                </a:lnTo>
                <a:lnTo>
                  <a:pt x="10565" y="11115"/>
                </a:lnTo>
                <a:lnTo>
                  <a:pt x="10785" y="10968"/>
                </a:lnTo>
                <a:lnTo>
                  <a:pt x="10969" y="10785"/>
                </a:lnTo>
                <a:lnTo>
                  <a:pt x="11152" y="10602"/>
                </a:lnTo>
                <a:lnTo>
                  <a:pt x="11299" y="10455"/>
                </a:lnTo>
                <a:lnTo>
                  <a:pt x="11336" y="10308"/>
                </a:lnTo>
                <a:lnTo>
                  <a:pt x="11372" y="10198"/>
                </a:lnTo>
                <a:lnTo>
                  <a:pt x="11409" y="10051"/>
                </a:lnTo>
                <a:lnTo>
                  <a:pt x="11372" y="9941"/>
                </a:lnTo>
                <a:lnTo>
                  <a:pt x="11299" y="9685"/>
                </a:lnTo>
                <a:lnTo>
                  <a:pt x="11189" y="9464"/>
                </a:lnTo>
                <a:lnTo>
                  <a:pt x="10859" y="8914"/>
                </a:lnTo>
                <a:lnTo>
                  <a:pt x="10492" y="8364"/>
                </a:lnTo>
                <a:lnTo>
                  <a:pt x="10125" y="7887"/>
                </a:lnTo>
                <a:lnTo>
                  <a:pt x="9722" y="7410"/>
                </a:lnTo>
                <a:lnTo>
                  <a:pt x="9318" y="6933"/>
                </a:lnTo>
                <a:lnTo>
                  <a:pt x="8878" y="6493"/>
                </a:lnTo>
                <a:lnTo>
                  <a:pt x="8474" y="6126"/>
                </a:lnTo>
                <a:lnTo>
                  <a:pt x="8071" y="5760"/>
                </a:lnTo>
                <a:lnTo>
                  <a:pt x="7851" y="5576"/>
                </a:lnTo>
                <a:lnTo>
                  <a:pt x="7594" y="5430"/>
                </a:lnTo>
                <a:lnTo>
                  <a:pt x="7374" y="5319"/>
                </a:lnTo>
                <a:lnTo>
                  <a:pt x="7117" y="5209"/>
                </a:lnTo>
                <a:lnTo>
                  <a:pt x="7117" y="5173"/>
                </a:lnTo>
                <a:lnTo>
                  <a:pt x="7191" y="4953"/>
                </a:lnTo>
                <a:lnTo>
                  <a:pt x="7227" y="4696"/>
                </a:lnTo>
                <a:lnTo>
                  <a:pt x="7227" y="4182"/>
                </a:lnTo>
                <a:lnTo>
                  <a:pt x="7227" y="3669"/>
                </a:lnTo>
                <a:lnTo>
                  <a:pt x="7191" y="3192"/>
                </a:lnTo>
                <a:lnTo>
                  <a:pt x="7154" y="2825"/>
                </a:lnTo>
                <a:lnTo>
                  <a:pt x="7117" y="2385"/>
                </a:lnTo>
                <a:lnTo>
                  <a:pt x="7044" y="2165"/>
                </a:lnTo>
                <a:lnTo>
                  <a:pt x="7007" y="1945"/>
                </a:lnTo>
                <a:lnTo>
                  <a:pt x="6934" y="1761"/>
                </a:lnTo>
                <a:lnTo>
                  <a:pt x="6824" y="1615"/>
                </a:lnTo>
                <a:lnTo>
                  <a:pt x="7191" y="1651"/>
                </a:lnTo>
                <a:lnTo>
                  <a:pt x="7521" y="1651"/>
                </a:lnTo>
                <a:lnTo>
                  <a:pt x="7851" y="1541"/>
                </a:lnTo>
                <a:lnTo>
                  <a:pt x="7998" y="1468"/>
                </a:lnTo>
                <a:lnTo>
                  <a:pt x="8144" y="1358"/>
                </a:lnTo>
                <a:lnTo>
                  <a:pt x="8254" y="1248"/>
                </a:lnTo>
                <a:lnTo>
                  <a:pt x="8254" y="1174"/>
                </a:lnTo>
                <a:lnTo>
                  <a:pt x="8254" y="1101"/>
                </a:lnTo>
                <a:lnTo>
                  <a:pt x="8144" y="624"/>
                </a:lnTo>
                <a:lnTo>
                  <a:pt x="8071" y="404"/>
                </a:lnTo>
                <a:lnTo>
                  <a:pt x="7998" y="294"/>
                </a:lnTo>
                <a:lnTo>
                  <a:pt x="7924" y="221"/>
                </a:lnTo>
                <a:lnTo>
                  <a:pt x="7851" y="147"/>
                </a:lnTo>
                <a:lnTo>
                  <a:pt x="7777" y="147"/>
                </a:lnTo>
                <a:lnTo>
                  <a:pt x="7631" y="111"/>
                </a:lnTo>
                <a:lnTo>
                  <a:pt x="6824" y="74"/>
                </a:lnTo>
                <a:lnTo>
                  <a:pt x="4036" y="1"/>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36" name="Shape 236"/>
          <p:cNvSpPr/>
          <p:nvPr/>
        </p:nvSpPr>
        <p:spPr>
          <a:xfrm>
            <a:off x="4962459" y="5333706"/>
            <a:ext cx="409288" cy="513369"/>
          </a:xfrm>
          <a:custGeom>
            <a:avLst/>
            <a:gdLst/>
            <a:ahLst/>
            <a:cxnLst/>
            <a:rect l="0" t="0" r="0" b="0"/>
            <a:pathLst>
              <a:path w="10822" h="13574" extrusionOk="0">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37" name="Shape 237"/>
          <p:cNvSpPr/>
          <p:nvPr/>
        </p:nvSpPr>
        <p:spPr>
          <a:xfrm>
            <a:off x="122165" y="6070569"/>
            <a:ext cx="554971" cy="546651"/>
          </a:xfrm>
          <a:custGeom>
            <a:avLst/>
            <a:gdLst/>
            <a:ahLst/>
            <a:cxnLst/>
            <a:rect l="0" t="0" r="0" b="0"/>
            <a:pathLst>
              <a:path w="14674" h="14454" extrusionOk="0">
                <a:moveTo>
                  <a:pt x="7887" y="3779"/>
                </a:moveTo>
                <a:lnTo>
                  <a:pt x="7961" y="3816"/>
                </a:lnTo>
                <a:lnTo>
                  <a:pt x="8071" y="3889"/>
                </a:lnTo>
                <a:lnTo>
                  <a:pt x="8218" y="4072"/>
                </a:lnTo>
                <a:lnTo>
                  <a:pt x="8291" y="4292"/>
                </a:lnTo>
                <a:lnTo>
                  <a:pt x="8364" y="4513"/>
                </a:lnTo>
                <a:lnTo>
                  <a:pt x="8401" y="4696"/>
                </a:lnTo>
                <a:lnTo>
                  <a:pt x="8401" y="4916"/>
                </a:lnTo>
                <a:lnTo>
                  <a:pt x="8401" y="5099"/>
                </a:lnTo>
                <a:lnTo>
                  <a:pt x="8291" y="5283"/>
                </a:lnTo>
                <a:lnTo>
                  <a:pt x="8144" y="4659"/>
                </a:lnTo>
                <a:lnTo>
                  <a:pt x="8034" y="4219"/>
                </a:lnTo>
                <a:lnTo>
                  <a:pt x="7961" y="3999"/>
                </a:lnTo>
                <a:lnTo>
                  <a:pt x="7887" y="3779"/>
                </a:lnTo>
                <a:close/>
                <a:moveTo>
                  <a:pt x="4329" y="5063"/>
                </a:moveTo>
                <a:lnTo>
                  <a:pt x="4476" y="5209"/>
                </a:lnTo>
                <a:lnTo>
                  <a:pt x="4586" y="5356"/>
                </a:lnTo>
                <a:lnTo>
                  <a:pt x="4696" y="5503"/>
                </a:lnTo>
                <a:lnTo>
                  <a:pt x="4769" y="5686"/>
                </a:lnTo>
                <a:lnTo>
                  <a:pt x="4769" y="5870"/>
                </a:lnTo>
                <a:lnTo>
                  <a:pt x="4769" y="6053"/>
                </a:lnTo>
                <a:lnTo>
                  <a:pt x="4659" y="6126"/>
                </a:lnTo>
                <a:lnTo>
                  <a:pt x="4549" y="6237"/>
                </a:lnTo>
                <a:lnTo>
                  <a:pt x="4439" y="5980"/>
                </a:lnTo>
                <a:lnTo>
                  <a:pt x="4329" y="5686"/>
                </a:lnTo>
                <a:lnTo>
                  <a:pt x="4293" y="5393"/>
                </a:lnTo>
                <a:lnTo>
                  <a:pt x="4293" y="5209"/>
                </a:lnTo>
                <a:lnTo>
                  <a:pt x="4293" y="5136"/>
                </a:lnTo>
                <a:lnTo>
                  <a:pt x="4329" y="5063"/>
                </a:lnTo>
                <a:close/>
                <a:moveTo>
                  <a:pt x="6604" y="7594"/>
                </a:moveTo>
                <a:lnTo>
                  <a:pt x="6714" y="7667"/>
                </a:lnTo>
                <a:lnTo>
                  <a:pt x="6787" y="7814"/>
                </a:lnTo>
                <a:lnTo>
                  <a:pt x="6934" y="8071"/>
                </a:lnTo>
                <a:lnTo>
                  <a:pt x="7337" y="8694"/>
                </a:lnTo>
                <a:lnTo>
                  <a:pt x="7117" y="8878"/>
                </a:lnTo>
                <a:lnTo>
                  <a:pt x="7080" y="8768"/>
                </a:lnTo>
                <a:lnTo>
                  <a:pt x="6860" y="8474"/>
                </a:lnTo>
                <a:lnTo>
                  <a:pt x="6677" y="8144"/>
                </a:lnTo>
                <a:lnTo>
                  <a:pt x="6567" y="7887"/>
                </a:lnTo>
                <a:lnTo>
                  <a:pt x="6420" y="7667"/>
                </a:lnTo>
                <a:lnTo>
                  <a:pt x="6604" y="7594"/>
                </a:lnTo>
                <a:close/>
                <a:moveTo>
                  <a:pt x="5283" y="8107"/>
                </a:moveTo>
                <a:lnTo>
                  <a:pt x="5356" y="8144"/>
                </a:lnTo>
                <a:lnTo>
                  <a:pt x="5833" y="9428"/>
                </a:lnTo>
                <a:lnTo>
                  <a:pt x="5650" y="9501"/>
                </a:lnTo>
                <a:lnTo>
                  <a:pt x="5686" y="9318"/>
                </a:lnTo>
                <a:lnTo>
                  <a:pt x="5650" y="9208"/>
                </a:lnTo>
                <a:lnTo>
                  <a:pt x="5613" y="9061"/>
                </a:lnTo>
                <a:lnTo>
                  <a:pt x="5503" y="8768"/>
                </a:lnTo>
                <a:lnTo>
                  <a:pt x="5246" y="8107"/>
                </a:lnTo>
                <a:close/>
                <a:moveTo>
                  <a:pt x="7337" y="9905"/>
                </a:moveTo>
                <a:lnTo>
                  <a:pt x="7337" y="10235"/>
                </a:lnTo>
                <a:lnTo>
                  <a:pt x="7190" y="9978"/>
                </a:lnTo>
                <a:lnTo>
                  <a:pt x="7337" y="9905"/>
                </a:lnTo>
                <a:close/>
                <a:moveTo>
                  <a:pt x="9721" y="9061"/>
                </a:moveTo>
                <a:lnTo>
                  <a:pt x="9832" y="9281"/>
                </a:lnTo>
                <a:lnTo>
                  <a:pt x="9942" y="9501"/>
                </a:lnTo>
                <a:lnTo>
                  <a:pt x="10052" y="9685"/>
                </a:lnTo>
                <a:lnTo>
                  <a:pt x="10162" y="9868"/>
                </a:lnTo>
                <a:lnTo>
                  <a:pt x="10198" y="10015"/>
                </a:lnTo>
                <a:lnTo>
                  <a:pt x="10198" y="10161"/>
                </a:lnTo>
                <a:lnTo>
                  <a:pt x="10198" y="10308"/>
                </a:lnTo>
                <a:lnTo>
                  <a:pt x="10125" y="10455"/>
                </a:lnTo>
                <a:lnTo>
                  <a:pt x="10052" y="10345"/>
                </a:lnTo>
                <a:lnTo>
                  <a:pt x="9978" y="10308"/>
                </a:lnTo>
                <a:lnTo>
                  <a:pt x="9758" y="9758"/>
                </a:lnTo>
                <a:lnTo>
                  <a:pt x="9685" y="9464"/>
                </a:lnTo>
                <a:lnTo>
                  <a:pt x="9575" y="9171"/>
                </a:lnTo>
                <a:lnTo>
                  <a:pt x="9648" y="9134"/>
                </a:lnTo>
                <a:lnTo>
                  <a:pt x="9721" y="9061"/>
                </a:lnTo>
                <a:close/>
                <a:moveTo>
                  <a:pt x="7667" y="9758"/>
                </a:moveTo>
                <a:lnTo>
                  <a:pt x="7777" y="9795"/>
                </a:lnTo>
                <a:lnTo>
                  <a:pt x="7924" y="9868"/>
                </a:lnTo>
                <a:lnTo>
                  <a:pt x="8071" y="10015"/>
                </a:lnTo>
                <a:lnTo>
                  <a:pt x="8181" y="10235"/>
                </a:lnTo>
                <a:lnTo>
                  <a:pt x="8291" y="10638"/>
                </a:lnTo>
                <a:lnTo>
                  <a:pt x="8328" y="10822"/>
                </a:lnTo>
                <a:lnTo>
                  <a:pt x="8328" y="10968"/>
                </a:lnTo>
                <a:lnTo>
                  <a:pt x="8291" y="11115"/>
                </a:lnTo>
                <a:lnTo>
                  <a:pt x="8181" y="11189"/>
                </a:lnTo>
                <a:lnTo>
                  <a:pt x="8181" y="11115"/>
                </a:lnTo>
                <a:lnTo>
                  <a:pt x="8144" y="11005"/>
                </a:lnTo>
                <a:lnTo>
                  <a:pt x="8071" y="10968"/>
                </a:lnTo>
                <a:lnTo>
                  <a:pt x="7997" y="10895"/>
                </a:lnTo>
                <a:lnTo>
                  <a:pt x="7887" y="10675"/>
                </a:lnTo>
                <a:lnTo>
                  <a:pt x="7814" y="10382"/>
                </a:lnTo>
                <a:lnTo>
                  <a:pt x="7741" y="9831"/>
                </a:lnTo>
                <a:lnTo>
                  <a:pt x="7667" y="9758"/>
                </a:lnTo>
                <a:close/>
                <a:moveTo>
                  <a:pt x="10162" y="1321"/>
                </a:moveTo>
                <a:lnTo>
                  <a:pt x="10198" y="1541"/>
                </a:lnTo>
                <a:lnTo>
                  <a:pt x="10272" y="1725"/>
                </a:lnTo>
                <a:lnTo>
                  <a:pt x="10455" y="2092"/>
                </a:lnTo>
                <a:lnTo>
                  <a:pt x="10932" y="3229"/>
                </a:lnTo>
                <a:lnTo>
                  <a:pt x="10969" y="3302"/>
                </a:lnTo>
                <a:lnTo>
                  <a:pt x="10749" y="3375"/>
                </a:lnTo>
                <a:lnTo>
                  <a:pt x="10528" y="3449"/>
                </a:lnTo>
                <a:lnTo>
                  <a:pt x="9758" y="3742"/>
                </a:lnTo>
                <a:lnTo>
                  <a:pt x="8988" y="4146"/>
                </a:lnTo>
                <a:lnTo>
                  <a:pt x="8841" y="4219"/>
                </a:lnTo>
                <a:lnTo>
                  <a:pt x="8731" y="4329"/>
                </a:lnTo>
                <a:lnTo>
                  <a:pt x="8658" y="4072"/>
                </a:lnTo>
                <a:lnTo>
                  <a:pt x="8511" y="3816"/>
                </a:lnTo>
                <a:lnTo>
                  <a:pt x="8364" y="3595"/>
                </a:lnTo>
                <a:lnTo>
                  <a:pt x="8254" y="3522"/>
                </a:lnTo>
                <a:lnTo>
                  <a:pt x="8144" y="3449"/>
                </a:lnTo>
                <a:lnTo>
                  <a:pt x="7997" y="3412"/>
                </a:lnTo>
                <a:lnTo>
                  <a:pt x="7851" y="3375"/>
                </a:lnTo>
                <a:lnTo>
                  <a:pt x="7777" y="3375"/>
                </a:lnTo>
                <a:lnTo>
                  <a:pt x="7704" y="3412"/>
                </a:lnTo>
                <a:lnTo>
                  <a:pt x="7667" y="3485"/>
                </a:lnTo>
                <a:lnTo>
                  <a:pt x="7667" y="3559"/>
                </a:lnTo>
                <a:lnTo>
                  <a:pt x="7484" y="3595"/>
                </a:lnTo>
                <a:lnTo>
                  <a:pt x="7337" y="3706"/>
                </a:lnTo>
                <a:lnTo>
                  <a:pt x="7190" y="3852"/>
                </a:lnTo>
                <a:lnTo>
                  <a:pt x="7044" y="3999"/>
                </a:lnTo>
                <a:lnTo>
                  <a:pt x="7007" y="4109"/>
                </a:lnTo>
                <a:lnTo>
                  <a:pt x="7044" y="4219"/>
                </a:lnTo>
                <a:lnTo>
                  <a:pt x="7264" y="4696"/>
                </a:lnTo>
                <a:lnTo>
                  <a:pt x="7080" y="4769"/>
                </a:lnTo>
                <a:lnTo>
                  <a:pt x="6310" y="5026"/>
                </a:lnTo>
                <a:lnTo>
                  <a:pt x="5576" y="5283"/>
                </a:lnTo>
                <a:lnTo>
                  <a:pt x="5320" y="5356"/>
                </a:lnTo>
                <a:lnTo>
                  <a:pt x="5210" y="5393"/>
                </a:lnTo>
                <a:lnTo>
                  <a:pt x="5136" y="5466"/>
                </a:lnTo>
                <a:lnTo>
                  <a:pt x="5100" y="5356"/>
                </a:lnTo>
                <a:lnTo>
                  <a:pt x="4916" y="5063"/>
                </a:lnTo>
                <a:lnTo>
                  <a:pt x="4806" y="4879"/>
                </a:lnTo>
                <a:lnTo>
                  <a:pt x="4659" y="4733"/>
                </a:lnTo>
                <a:lnTo>
                  <a:pt x="4513" y="4623"/>
                </a:lnTo>
                <a:lnTo>
                  <a:pt x="4329" y="4549"/>
                </a:lnTo>
                <a:lnTo>
                  <a:pt x="4183" y="4513"/>
                </a:lnTo>
                <a:lnTo>
                  <a:pt x="4036" y="4586"/>
                </a:lnTo>
                <a:lnTo>
                  <a:pt x="3852" y="4586"/>
                </a:lnTo>
                <a:lnTo>
                  <a:pt x="3779" y="4623"/>
                </a:lnTo>
                <a:lnTo>
                  <a:pt x="3742" y="4696"/>
                </a:lnTo>
                <a:lnTo>
                  <a:pt x="3706" y="4989"/>
                </a:lnTo>
                <a:lnTo>
                  <a:pt x="3706" y="5283"/>
                </a:lnTo>
                <a:lnTo>
                  <a:pt x="3742" y="5576"/>
                </a:lnTo>
                <a:lnTo>
                  <a:pt x="3816" y="5870"/>
                </a:lnTo>
                <a:lnTo>
                  <a:pt x="3596" y="5833"/>
                </a:lnTo>
                <a:lnTo>
                  <a:pt x="3376" y="5870"/>
                </a:lnTo>
                <a:lnTo>
                  <a:pt x="2972" y="6016"/>
                </a:lnTo>
                <a:lnTo>
                  <a:pt x="2422" y="6163"/>
                </a:lnTo>
                <a:lnTo>
                  <a:pt x="2165" y="6273"/>
                </a:lnTo>
                <a:lnTo>
                  <a:pt x="2055" y="6347"/>
                </a:lnTo>
                <a:lnTo>
                  <a:pt x="1945" y="6457"/>
                </a:lnTo>
                <a:lnTo>
                  <a:pt x="1945" y="6530"/>
                </a:lnTo>
                <a:lnTo>
                  <a:pt x="1982" y="6567"/>
                </a:lnTo>
                <a:lnTo>
                  <a:pt x="2238" y="6603"/>
                </a:lnTo>
                <a:lnTo>
                  <a:pt x="2459" y="6567"/>
                </a:lnTo>
                <a:lnTo>
                  <a:pt x="2972" y="6457"/>
                </a:lnTo>
                <a:lnTo>
                  <a:pt x="3449" y="6347"/>
                </a:lnTo>
                <a:lnTo>
                  <a:pt x="3706" y="6237"/>
                </a:lnTo>
                <a:lnTo>
                  <a:pt x="3816" y="6163"/>
                </a:lnTo>
                <a:lnTo>
                  <a:pt x="3889" y="6090"/>
                </a:lnTo>
                <a:lnTo>
                  <a:pt x="4073" y="6383"/>
                </a:lnTo>
                <a:lnTo>
                  <a:pt x="4256" y="6677"/>
                </a:lnTo>
                <a:lnTo>
                  <a:pt x="4293" y="6713"/>
                </a:lnTo>
                <a:lnTo>
                  <a:pt x="4366" y="6823"/>
                </a:lnTo>
                <a:lnTo>
                  <a:pt x="4549" y="6970"/>
                </a:lnTo>
                <a:lnTo>
                  <a:pt x="4659" y="7007"/>
                </a:lnTo>
                <a:lnTo>
                  <a:pt x="4733" y="7044"/>
                </a:lnTo>
                <a:lnTo>
                  <a:pt x="4806" y="7007"/>
                </a:lnTo>
                <a:lnTo>
                  <a:pt x="4879" y="6933"/>
                </a:lnTo>
                <a:lnTo>
                  <a:pt x="5063" y="6640"/>
                </a:lnTo>
                <a:lnTo>
                  <a:pt x="5173" y="6347"/>
                </a:lnTo>
                <a:lnTo>
                  <a:pt x="5210" y="6053"/>
                </a:lnTo>
                <a:lnTo>
                  <a:pt x="5210" y="5760"/>
                </a:lnTo>
                <a:lnTo>
                  <a:pt x="5320" y="5760"/>
                </a:lnTo>
                <a:lnTo>
                  <a:pt x="5430" y="5723"/>
                </a:lnTo>
                <a:lnTo>
                  <a:pt x="5686" y="5650"/>
                </a:lnTo>
                <a:lnTo>
                  <a:pt x="6457" y="5430"/>
                </a:lnTo>
                <a:lnTo>
                  <a:pt x="7190" y="5173"/>
                </a:lnTo>
                <a:lnTo>
                  <a:pt x="7447" y="5063"/>
                </a:lnTo>
                <a:lnTo>
                  <a:pt x="7631" y="5430"/>
                </a:lnTo>
                <a:lnTo>
                  <a:pt x="7704" y="5613"/>
                </a:lnTo>
                <a:lnTo>
                  <a:pt x="7814" y="5760"/>
                </a:lnTo>
                <a:lnTo>
                  <a:pt x="7924" y="5833"/>
                </a:lnTo>
                <a:lnTo>
                  <a:pt x="8218" y="5833"/>
                </a:lnTo>
                <a:lnTo>
                  <a:pt x="8328" y="5760"/>
                </a:lnTo>
                <a:lnTo>
                  <a:pt x="8548" y="5576"/>
                </a:lnTo>
                <a:lnTo>
                  <a:pt x="8731" y="5356"/>
                </a:lnTo>
                <a:lnTo>
                  <a:pt x="8804" y="5173"/>
                </a:lnTo>
                <a:lnTo>
                  <a:pt x="8841" y="4989"/>
                </a:lnTo>
                <a:lnTo>
                  <a:pt x="8841" y="4806"/>
                </a:lnTo>
                <a:lnTo>
                  <a:pt x="8804" y="4586"/>
                </a:lnTo>
                <a:lnTo>
                  <a:pt x="8914" y="4586"/>
                </a:lnTo>
                <a:lnTo>
                  <a:pt x="9061" y="4513"/>
                </a:lnTo>
                <a:lnTo>
                  <a:pt x="9942" y="4109"/>
                </a:lnTo>
                <a:lnTo>
                  <a:pt x="10639" y="3852"/>
                </a:lnTo>
                <a:lnTo>
                  <a:pt x="10895" y="3742"/>
                </a:lnTo>
                <a:lnTo>
                  <a:pt x="11115" y="3669"/>
                </a:lnTo>
                <a:lnTo>
                  <a:pt x="11519" y="4586"/>
                </a:lnTo>
                <a:lnTo>
                  <a:pt x="11849" y="5540"/>
                </a:lnTo>
                <a:lnTo>
                  <a:pt x="12069" y="6237"/>
                </a:lnTo>
                <a:lnTo>
                  <a:pt x="12032" y="6347"/>
                </a:lnTo>
                <a:lnTo>
                  <a:pt x="11996" y="6457"/>
                </a:lnTo>
                <a:lnTo>
                  <a:pt x="11959" y="6457"/>
                </a:lnTo>
                <a:lnTo>
                  <a:pt x="11592" y="6603"/>
                </a:lnTo>
                <a:lnTo>
                  <a:pt x="10969" y="6787"/>
                </a:lnTo>
                <a:lnTo>
                  <a:pt x="9685" y="7227"/>
                </a:lnTo>
                <a:lnTo>
                  <a:pt x="8438" y="7630"/>
                </a:lnTo>
                <a:lnTo>
                  <a:pt x="7887" y="7777"/>
                </a:lnTo>
                <a:lnTo>
                  <a:pt x="7631" y="7924"/>
                </a:lnTo>
                <a:lnTo>
                  <a:pt x="7521" y="7997"/>
                </a:lnTo>
                <a:lnTo>
                  <a:pt x="7447" y="8107"/>
                </a:lnTo>
                <a:lnTo>
                  <a:pt x="7447" y="8144"/>
                </a:lnTo>
                <a:lnTo>
                  <a:pt x="7631" y="8181"/>
                </a:lnTo>
                <a:lnTo>
                  <a:pt x="7997" y="8181"/>
                </a:lnTo>
                <a:lnTo>
                  <a:pt x="8181" y="8107"/>
                </a:lnTo>
                <a:lnTo>
                  <a:pt x="8914" y="7887"/>
                </a:lnTo>
                <a:lnTo>
                  <a:pt x="10565" y="7374"/>
                </a:lnTo>
                <a:lnTo>
                  <a:pt x="12216" y="6860"/>
                </a:lnTo>
                <a:lnTo>
                  <a:pt x="12289" y="6823"/>
                </a:lnTo>
                <a:lnTo>
                  <a:pt x="12546" y="7777"/>
                </a:lnTo>
                <a:lnTo>
                  <a:pt x="12766" y="8474"/>
                </a:lnTo>
                <a:lnTo>
                  <a:pt x="12729" y="8511"/>
                </a:lnTo>
                <a:lnTo>
                  <a:pt x="12693" y="8584"/>
                </a:lnTo>
                <a:lnTo>
                  <a:pt x="11629" y="8988"/>
                </a:lnTo>
                <a:lnTo>
                  <a:pt x="11042" y="9208"/>
                </a:lnTo>
                <a:lnTo>
                  <a:pt x="10859" y="9281"/>
                </a:lnTo>
                <a:lnTo>
                  <a:pt x="10749" y="9391"/>
                </a:lnTo>
                <a:lnTo>
                  <a:pt x="10455" y="9575"/>
                </a:lnTo>
                <a:lnTo>
                  <a:pt x="10455" y="9611"/>
                </a:lnTo>
                <a:lnTo>
                  <a:pt x="10418" y="9501"/>
                </a:lnTo>
                <a:lnTo>
                  <a:pt x="10198" y="9024"/>
                </a:lnTo>
                <a:lnTo>
                  <a:pt x="10052" y="8804"/>
                </a:lnTo>
                <a:lnTo>
                  <a:pt x="9942" y="8731"/>
                </a:lnTo>
                <a:lnTo>
                  <a:pt x="9832" y="8694"/>
                </a:lnTo>
                <a:lnTo>
                  <a:pt x="9758" y="8694"/>
                </a:lnTo>
                <a:lnTo>
                  <a:pt x="9721" y="8768"/>
                </a:lnTo>
                <a:lnTo>
                  <a:pt x="9685" y="8841"/>
                </a:lnTo>
                <a:lnTo>
                  <a:pt x="9501" y="8841"/>
                </a:lnTo>
                <a:lnTo>
                  <a:pt x="9355" y="8804"/>
                </a:lnTo>
                <a:lnTo>
                  <a:pt x="9208" y="8841"/>
                </a:lnTo>
                <a:lnTo>
                  <a:pt x="9061" y="8878"/>
                </a:lnTo>
                <a:lnTo>
                  <a:pt x="8988" y="8988"/>
                </a:lnTo>
                <a:lnTo>
                  <a:pt x="8914" y="9098"/>
                </a:lnTo>
                <a:lnTo>
                  <a:pt x="8914" y="9208"/>
                </a:lnTo>
                <a:lnTo>
                  <a:pt x="9025" y="9611"/>
                </a:lnTo>
                <a:lnTo>
                  <a:pt x="9135" y="10051"/>
                </a:lnTo>
                <a:lnTo>
                  <a:pt x="8694" y="10161"/>
                </a:lnTo>
                <a:lnTo>
                  <a:pt x="8658" y="10198"/>
                </a:lnTo>
                <a:lnTo>
                  <a:pt x="8621" y="10235"/>
                </a:lnTo>
                <a:lnTo>
                  <a:pt x="8584" y="10345"/>
                </a:lnTo>
                <a:lnTo>
                  <a:pt x="8511" y="10125"/>
                </a:lnTo>
                <a:lnTo>
                  <a:pt x="8401" y="9905"/>
                </a:lnTo>
                <a:lnTo>
                  <a:pt x="8254" y="9685"/>
                </a:lnTo>
                <a:lnTo>
                  <a:pt x="8034" y="9501"/>
                </a:lnTo>
                <a:lnTo>
                  <a:pt x="7777" y="9391"/>
                </a:lnTo>
                <a:lnTo>
                  <a:pt x="7557" y="9391"/>
                </a:lnTo>
                <a:lnTo>
                  <a:pt x="7411" y="9428"/>
                </a:lnTo>
                <a:lnTo>
                  <a:pt x="7300" y="9464"/>
                </a:lnTo>
                <a:lnTo>
                  <a:pt x="7190" y="9538"/>
                </a:lnTo>
                <a:lnTo>
                  <a:pt x="7080" y="9611"/>
                </a:lnTo>
                <a:lnTo>
                  <a:pt x="7044" y="9721"/>
                </a:lnTo>
                <a:lnTo>
                  <a:pt x="7007" y="9868"/>
                </a:lnTo>
                <a:lnTo>
                  <a:pt x="7044" y="9941"/>
                </a:lnTo>
                <a:lnTo>
                  <a:pt x="7117" y="9978"/>
                </a:lnTo>
                <a:lnTo>
                  <a:pt x="7044" y="10235"/>
                </a:lnTo>
                <a:lnTo>
                  <a:pt x="7080" y="10492"/>
                </a:lnTo>
                <a:lnTo>
                  <a:pt x="4806" y="11152"/>
                </a:lnTo>
                <a:lnTo>
                  <a:pt x="4219" y="11335"/>
                </a:lnTo>
                <a:lnTo>
                  <a:pt x="3632" y="11519"/>
                </a:lnTo>
                <a:lnTo>
                  <a:pt x="3449" y="11629"/>
                </a:lnTo>
                <a:lnTo>
                  <a:pt x="3192" y="10602"/>
                </a:lnTo>
                <a:lnTo>
                  <a:pt x="2862" y="9611"/>
                </a:lnTo>
                <a:lnTo>
                  <a:pt x="3339" y="9538"/>
                </a:lnTo>
                <a:lnTo>
                  <a:pt x="3816" y="9428"/>
                </a:lnTo>
                <a:lnTo>
                  <a:pt x="4769" y="9134"/>
                </a:lnTo>
                <a:lnTo>
                  <a:pt x="4843" y="9318"/>
                </a:lnTo>
                <a:lnTo>
                  <a:pt x="4953" y="9501"/>
                </a:lnTo>
                <a:lnTo>
                  <a:pt x="5063" y="9685"/>
                </a:lnTo>
                <a:lnTo>
                  <a:pt x="5246" y="9831"/>
                </a:lnTo>
                <a:lnTo>
                  <a:pt x="5356" y="9868"/>
                </a:lnTo>
                <a:lnTo>
                  <a:pt x="5466" y="9905"/>
                </a:lnTo>
                <a:lnTo>
                  <a:pt x="5613" y="9905"/>
                </a:lnTo>
                <a:lnTo>
                  <a:pt x="5723" y="9868"/>
                </a:lnTo>
                <a:lnTo>
                  <a:pt x="5980" y="9758"/>
                </a:lnTo>
                <a:lnTo>
                  <a:pt x="6163" y="9648"/>
                </a:lnTo>
                <a:lnTo>
                  <a:pt x="6237" y="9538"/>
                </a:lnTo>
                <a:lnTo>
                  <a:pt x="6273" y="9501"/>
                </a:lnTo>
                <a:lnTo>
                  <a:pt x="6237" y="9428"/>
                </a:lnTo>
                <a:lnTo>
                  <a:pt x="5980" y="8731"/>
                </a:lnTo>
                <a:lnTo>
                  <a:pt x="6200" y="8731"/>
                </a:lnTo>
                <a:lnTo>
                  <a:pt x="6383" y="8658"/>
                </a:lnTo>
                <a:lnTo>
                  <a:pt x="6604" y="9244"/>
                </a:lnTo>
                <a:lnTo>
                  <a:pt x="6677" y="9318"/>
                </a:lnTo>
                <a:lnTo>
                  <a:pt x="6714" y="9354"/>
                </a:lnTo>
                <a:lnTo>
                  <a:pt x="6787" y="9354"/>
                </a:lnTo>
                <a:lnTo>
                  <a:pt x="7044" y="9318"/>
                </a:lnTo>
                <a:lnTo>
                  <a:pt x="7300" y="9208"/>
                </a:lnTo>
                <a:lnTo>
                  <a:pt x="7521" y="9061"/>
                </a:lnTo>
                <a:lnTo>
                  <a:pt x="7704" y="8878"/>
                </a:lnTo>
                <a:lnTo>
                  <a:pt x="7741" y="8841"/>
                </a:lnTo>
                <a:lnTo>
                  <a:pt x="7777" y="8768"/>
                </a:lnTo>
                <a:lnTo>
                  <a:pt x="7741" y="8658"/>
                </a:lnTo>
                <a:lnTo>
                  <a:pt x="7264" y="7887"/>
                </a:lnTo>
                <a:lnTo>
                  <a:pt x="7080" y="7520"/>
                </a:lnTo>
                <a:lnTo>
                  <a:pt x="6970" y="7337"/>
                </a:lnTo>
                <a:lnTo>
                  <a:pt x="6824" y="7227"/>
                </a:lnTo>
                <a:lnTo>
                  <a:pt x="6640" y="7154"/>
                </a:lnTo>
                <a:lnTo>
                  <a:pt x="6457" y="7190"/>
                </a:lnTo>
                <a:lnTo>
                  <a:pt x="6383" y="7227"/>
                </a:lnTo>
                <a:lnTo>
                  <a:pt x="6310" y="7264"/>
                </a:lnTo>
                <a:lnTo>
                  <a:pt x="6237" y="7337"/>
                </a:lnTo>
                <a:lnTo>
                  <a:pt x="6200" y="7410"/>
                </a:lnTo>
                <a:lnTo>
                  <a:pt x="6017" y="7447"/>
                </a:lnTo>
                <a:lnTo>
                  <a:pt x="5980" y="7484"/>
                </a:lnTo>
                <a:lnTo>
                  <a:pt x="5943" y="7520"/>
                </a:lnTo>
                <a:lnTo>
                  <a:pt x="5907" y="7594"/>
                </a:lnTo>
                <a:lnTo>
                  <a:pt x="5907" y="7667"/>
                </a:lnTo>
                <a:lnTo>
                  <a:pt x="6200" y="8291"/>
                </a:lnTo>
                <a:lnTo>
                  <a:pt x="6163" y="8364"/>
                </a:lnTo>
                <a:lnTo>
                  <a:pt x="6127" y="8401"/>
                </a:lnTo>
                <a:lnTo>
                  <a:pt x="6090" y="8401"/>
                </a:lnTo>
                <a:lnTo>
                  <a:pt x="6053" y="8437"/>
                </a:lnTo>
                <a:lnTo>
                  <a:pt x="5943" y="8474"/>
                </a:lnTo>
                <a:lnTo>
                  <a:pt x="5907" y="8511"/>
                </a:lnTo>
                <a:lnTo>
                  <a:pt x="5613" y="7814"/>
                </a:lnTo>
                <a:lnTo>
                  <a:pt x="5576" y="7777"/>
                </a:lnTo>
                <a:lnTo>
                  <a:pt x="5540" y="7704"/>
                </a:lnTo>
                <a:lnTo>
                  <a:pt x="5393" y="7704"/>
                </a:lnTo>
                <a:lnTo>
                  <a:pt x="5356" y="7667"/>
                </a:lnTo>
                <a:lnTo>
                  <a:pt x="5173" y="7667"/>
                </a:lnTo>
                <a:lnTo>
                  <a:pt x="4990" y="7704"/>
                </a:lnTo>
                <a:lnTo>
                  <a:pt x="4843" y="7814"/>
                </a:lnTo>
                <a:lnTo>
                  <a:pt x="4733" y="7961"/>
                </a:lnTo>
                <a:lnTo>
                  <a:pt x="4659" y="8144"/>
                </a:lnTo>
                <a:lnTo>
                  <a:pt x="4623" y="8327"/>
                </a:lnTo>
                <a:lnTo>
                  <a:pt x="4623" y="8511"/>
                </a:lnTo>
                <a:lnTo>
                  <a:pt x="4623" y="8694"/>
                </a:lnTo>
                <a:lnTo>
                  <a:pt x="3669" y="8951"/>
                </a:lnTo>
                <a:lnTo>
                  <a:pt x="3229" y="9134"/>
                </a:lnTo>
                <a:lnTo>
                  <a:pt x="2752" y="9318"/>
                </a:lnTo>
                <a:lnTo>
                  <a:pt x="2348" y="7997"/>
                </a:lnTo>
                <a:lnTo>
                  <a:pt x="1908" y="6677"/>
                </a:lnTo>
                <a:lnTo>
                  <a:pt x="1541" y="5356"/>
                </a:lnTo>
                <a:lnTo>
                  <a:pt x="1395" y="4696"/>
                </a:lnTo>
                <a:lnTo>
                  <a:pt x="1285" y="3999"/>
                </a:lnTo>
                <a:lnTo>
                  <a:pt x="1505" y="3962"/>
                </a:lnTo>
                <a:lnTo>
                  <a:pt x="1725" y="3926"/>
                </a:lnTo>
                <a:lnTo>
                  <a:pt x="2165" y="3816"/>
                </a:lnTo>
                <a:lnTo>
                  <a:pt x="3302" y="3485"/>
                </a:lnTo>
                <a:lnTo>
                  <a:pt x="5760" y="2825"/>
                </a:lnTo>
                <a:lnTo>
                  <a:pt x="6934" y="2495"/>
                </a:lnTo>
                <a:lnTo>
                  <a:pt x="8071" y="2092"/>
                </a:lnTo>
                <a:lnTo>
                  <a:pt x="9135" y="1725"/>
                </a:lnTo>
                <a:lnTo>
                  <a:pt x="9758" y="1505"/>
                </a:lnTo>
                <a:lnTo>
                  <a:pt x="9978" y="1395"/>
                </a:lnTo>
                <a:lnTo>
                  <a:pt x="10088" y="1358"/>
                </a:lnTo>
                <a:lnTo>
                  <a:pt x="10162" y="1321"/>
                </a:lnTo>
                <a:close/>
                <a:moveTo>
                  <a:pt x="12876" y="8988"/>
                </a:moveTo>
                <a:lnTo>
                  <a:pt x="13023" y="9575"/>
                </a:lnTo>
                <a:lnTo>
                  <a:pt x="13096" y="9905"/>
                </a:lnTo>
                <a:lnTo>
                  <a:pt x="13206" y="10198"/>
                </a:lnTo>
                <a:lnTo>
                  <a:pt x="12619" y="10271"/>
                </a:lnTo>
                <a:lnTo>
                  <a:pt x="12069" y="10418"/>
                </a:lnTo>
                <a:lnTo>
                  <a:pt x="11519" y="10565"/>
                </a:lnTo>
                <a:lnTo>
                  <a:pt x="10969" y="10748"/>
                </a:lnTo>
                <a:lnTo>
                  <a:pt x="9685" y="11225"/>
                </a:lnTo>
                <a:lnTo>
                  <a:pt x="8438" y="11702"/>
                </a:lnTo>
                <a:lnTo>
                  <a:pt x="5980" y="12619"/>
                </a:lnTo>
                <a:lnTo>
                  <a:pt x="4879" y="13023"/>
                </a:lnTo>
                <a:lnTo>
                  <a:pt x="4329" y="13243"/>
                </a:lnTo>
                <a:lnTo>
                  <a:pt x="3816" y="13499"/>
                </a:lnTo>
                <a:lnTo>
                  <a:pt x="3669" y="12692"/>
                </a:lnTo>
                <a:lnTo>
                  <a:pt x="3522" y="11885"/>
                </a:lnTo>
                <a:lnTo>
                  <a:pt x="3742" y="11885"/>
                </a:lnTo>
                <a:lnTo>
                  <a:pt x="3999" y="11812"/>
                </a:lnTo>
                <a:lnTo>
                  <a:pt x="5173" y="11482"/>
                </a:lnTo>
                <a:lnTo>
                  <a:pt x="7190" y="10932"/>
                </a:lnTo>
                <a:lnTo>
                  <a:pt x="7374" y="11335"/>
                </a:lnTo>
                <a:lnTo>
                  <a:pt x="7594" y="11702"/>
                </a:lnTo>
                <a:lnTo>
                  <a:pt x="7631" y="11775"/>
                </a:lnTo>
                <a:lnTo>
                  <a:pt x="7814" y="11775"/>
                </a:lnTo>
                <a:lnTo>
                  <a:pt x="7887" y="11702"/>
                </a:lnTo>
                <a:lnTo>
                  <a:pt x="7961" y="11629"/>
                </a:lnTo>
                <a:lnTo>
                  <a:pt x="8107" y="11592"/>
                </a:lnTo>
                <a:lnTo>
                  <a:pt x="8401" y="11519"/>
                </a:lnTo>
                <a:lnTo>
                  <a:pt x="8474" y="11445"/>
                </a:lnTo>
                <a:lnTo>
                  <a:pt x="8548" y="11372"/>
                </a:lnTo>
                <a:lnTo>
                  <a:pt x="8658" y="11189"/>
                </a:lnTo>
                <a:lnTo>
                  <a:pt x="8694" y="11005"/>
                </a:lnTo>
                <a:lnTo>
                  <a:pt x="8694" y="10785"/>
                </a:lnTo>
                <a:lnTo>
                  <a:pt x="8658" y="10602"/>
                </a:lnTo>
                <a:lnTo>
                  <a:pt x="8621" y="10418"/>
                </a:lnTo>
                <a:lnTo>
                  <a:pt x="8658" y="10492"/>
                </a:lnTo>
                <a:lnTo>
                  <a:pt x="8768" y="10528"/>
                </a:lnTo>
                <a:lnTo>
                  <a:pt x="9025" y="10492"/>
                </a:lnTo>
                <a:lnTo>
                  <a:pt x="9281" y="10418"/>
                </a:lnTo>
                <a:lnTo>
                  <a:pt x="9428" y="10638"/>
                </a:lnTo>
                <a:lnTo>
                  <a:pt x="9611" y="10822"/>
                </a:lnTo>
                <a:lnTo>
                  <a:pt x="9758" y="10895"/>
                </a:lnTo>
                <a:lnTo>
                  <a:pt x="9942" y="10932"/>
                </a:lnTo>
                <a:lnTo>
                  <a:pt x="10088" y="10932"/>
                </a:lnTo>
                <a:lnTo>
                  <a:pt x="10235" y="10858"/>
                </a:lnTo>
                <a:lnTo>
                  <a:pt x="10382" y="10785"/>
                </a:lnTo>
                <a:lnTo>
                  <a:pt x="10492" y="10638"/>
                </a:lnTo>
                <a:lnTo>
                  <a:pt x="10565" y="10492"/>
                </a:lnTo>
                <a:lnTo>
                  <a:pt x="10602" y="10345"/>
                </a:lnTo>
                <a:lnTo>
                  <a:pt x="10639" y="10161"/>
                </a:lnTo>
                <a:lnTo>
                  <a:pt x="10602" y="9978"/>
                </a:lnTo>
                <a:lnTo>
                  <a:pt x="10492" y="9648"/>
                </a:lnTo>
                <a:lnTo>
                  <a:pt x="10749" y="9648"/>
                </a:lnTo>
                <a:lnTo>
                  <a:pt x="11005" y="9611"/>
                </a:lnTo>
                <a:lnTo>
                  <a:pt x="11629" y="9428"/>
                </a:lnTo>
                <a:lnTo>
                  <a:pt x="12876" y="8988"/>
                </a:lnTo>
                <a:close/>
                <a:moveTo>
                  <a:pt x="13206" y="10675"/>
                </a:moveTo>
                <a:lnTo>
                  <a:pt x="13096" y="10712"/>
                </a:lnTo>
                <a:lnTo>
                  <a:pt x="11592" y="11262"/>
                </a:lnTo>
                <a:lnTo>
                  <a:pt x="8731" y="12362"/>
                </a:lnTo>
                <a:lnTo>
                  <a:pt x="7300" y="12876"/>
                </a:lnTo>
                <a:lnTo>
                  <a:pt x="6604" y="13133"/>
                </a:lnTo>
                <a:lnTo>
                  <a:pt x="5870" y="13316"/>
                </a:lnTo>
                <a:lnTo>
                  <a:pt x="4696" y="13573"/>
                </a:lnTo>
                <a:lnTo>
                  <a:pt x="5393" y="13279"/>
                </a:lnTo>
                <a:lnTo>
                  <a:pt x="6090" y="13023"/>
                </a:lnTo>
                <a:lnTo>
                  <a:pt x="8438" y="12179"/>
                </a:lnTo>
                <a:lnTo>
                  <a:pt x="9611" y="11702"/>
                </a:lnTo>
                <a:lnTo>
                  <a:pt x="10822" y="11299"/>
                </a:lnTo>
                <a:lnTo>
                  <a:pt x="11409" y="11078"/>
                </a:lnTo>
                <a:lnTo>
                  <a:pt x="11996" y="10895"/>
                </a:lnTo>
                <a:lnTo>
                  <a:pt x="12619" y="10748"/>
                </a:lnTo>
                <a:lnTo>
                  <a:pt x="13206" y="10675"/>
                </a:lnTo>
                <a:close/>
                <a:moveTo>
                  <a:pt x="10492" y="478"/>
                </a:moveTo>
                <a:lnTo>
                  <a:pt x="10712" y="1064"/>
                </a:lnTo>
                <a:lnTo>
                  <a:pt x="10969" y="1688"/>
                </a:lnTo>
                <a:lnTo>
                  <a:pt x="11482" y="2862"/>
                </a:lnTo>
                <a:lnTo>
                  <a:pt x="11996" y="4182"/>
                </a:lnTo>
                <a:lnTo>
                  <a:pt x="12473" y="5466"/>
                </a:lnTo>
                <a:lnTo>
                  <a:pt x="12876" y="6713"/>
                </a:lnTo>
                <a:lnTo>
                  <a:pt x="13280" y="7924"/>
                </a:lnTo>
                <a:lnTo>
                  <a:pt x="13683" y="9171"/>
                </a:lnTo>
                <a:lnTo>
                  <a:pt x="14013" y="10418"/>
                </a:lnTo>
                <a:lnTo>
                  <a:pt x="13793" y="10418"/>
                </a:lnTo>
                <a:lnTo>
                  <a:pt x="13573" y="10492"/>
                </a:lnTo>
                <a:lnTo>
                  <a:pt x="13573" y="10418"/>
                </a:lnTo>
                <a:lnTo>
                  <a:pt x="13573" y="10308"/>
                </a:lnTo>
                <a:lnTo>
                  <a:pt x="13646" y="10235"/>
                </a:lnTo>
                <a:lnTo>
                  <a:pt x="13646" y="10125"/>
                </a:lnTo>
                <a:lnTo>
                  <a:pt x="13610" y="9831"/>
                </a:lnTo>
                <a:lnTo>
                  <a:pt x="13610" y="9758"/>
                </a:lnTo>
                <a:lnTo>
                  <a:pt x="13610" y="9721"/>
                </a:lnTo>
                <a:lnTo>
                  <a:pt x="13426" y="9024"/>
                </a:lnTo>
                <a:lnTo>
                  <a:pt x="13096" y="7777"/>
                </a:lnTo>
                <a:lnTo>
                  <a:pt x="12693" y="6603"/>
                </a:lnTo>
                <a:lnTo>
                  <a:pt x="12289" y="5430"/>
                </a:lnTo>
                <a:lnTo>
                  <a:pt x="11849" y="4256"/>
                </a:lnTo>
                <a:lnTo>
                  <a:pt x="11372" y="3119"/>
                </a:lnTo>
                <a:lnTo>
                  <a:pt x="10859" y="1981"/>
                </a:lnTo>
                <a:lnTo>
                  <a:pt x="10675" y="1651"/>
                </a:lnTo>
                <a:lnTo>
                  <a:pt x="10492" y="1358"/>
                </a:lnTo>
                <a:lnTo>
                  <a:pt x="10602" y="1285"/>
                </a:lnTo>
                <a:lnTo>
                  <a:pt x="10639" y="1174"/>
                </a:lnTo>
                <a:lnTo>
                  <a:pt x="10602" y="1064"/>
                </a:lnTo>
                <a:lnTo>
                  <a:pt x="10565" y="991"/>
                </a:lnTo>
                <a:lnTo>
                  <a:pt x="10528" y="954"/>
                </a:lnTo>
                <a:lnTo>
                  <a:pt x="10455" y="918"/>
                </a:lnTo>
                <a:lnTo>
                  <a:pt x="10272" y="881"/>
                </a:lnTo>
                <a:lnTo>
                  <a:pt x="10088" y="918"/>
                </a:lnTo>
                <a:lnTo>
                  <a:pt x="9391" y="1138"/>
                </a:lnTo>
                <a:lnTo>
                  <a:pt x="8658" y="1431"/>
                </a:lnTo>
                <a:lnTo>
                  <a:pt x="7924" y="1688"/>
                </a:lnTo>
                <a:lnTo>
                  <a:pt x="7190" y="1945"/>
                </a:lnTo>
                <a:lnTo>
                  <a:pt x="5650" y="2422"/>
                </a:lnTo>
                <a:lnTo>
                  <a:pt x="4109" y="2862"/>
                </a:lnTo>
                <a:lnTo>
                  <a:pt x="2569" y="3265"/>
                </a:lnTo>
                <a:lnTo>
                  <a:pt x="1762" y="3485"/>
                </a:lnTo>
                <a:lnTo>
                  <a:pt x="1358" y="3632"/>
                </a:lnTo>
                <a:lnTo>
                  <a:pt x="1175" y="3706"/>
                </a:lnTo>
                <a:lnTo>
                  <a:pt x="1028" y="3816"/>
                </a:lnTo>
                <a:lnTo>
                  <a:pt x="991" y="3816"/>
                </a:lnTo>
                <a:lnTo>
                  <a:pt x="955" y="3889"/>
                </a:lnTo>
                <a:lnTo>
                  <a:pt x="918" y="3962"/>
                </a:lnTo>
                <a:lnTo>
                  <a:pt x="991" y="4586"/>
                </a:lnTo>
                <a:lnTo>
                  <a:pt x="1101" y="5209"/>
                </a:lnTo>
                <a:lnTo>
                  <a:pt x="1248" y="5796"/>
                </a:lnTo>
                <a:lnTo>
                  <a:pt x="1395" y="6420"/>
                </a:lnTo>
                <a:lnTo>
                  <a:pt x="1725" y="7594"/>
                </a:lnTo>
                <a:lnTo>
                  <a:pt x="2128" y="8768"/>
                </a:lnTo>
                <a:lnTo>
                  <a:pt x="2532" y="9978"/>
                </a:lnTo>
                <a:lnTo>
                  <a:pt x="2899" y="11152"/>
                </a:lnTo>
                <a:lnTo>
                  <a:pt x="3045" y="11739"/>
                </a:lnTo>
                <a:lnTo>
                  <a:pt x="3192" y="12362"/>
                </a:lnTo>
                <a:lnTo>
                  <a:pt x="3302" y="12949"/>
                </a:lnTo>
                <a:lnTo>
                  <a:pt x="3412" y="13573"/>
                </a:lnTo>
                <a:lnTo>
                  <a:pt x="3412" y="13683"/>
                </a:lnTo>
                <a:lnTo>
                  <a:pt x="3486" y="13720"/>
                </a:lnTo>
                <a:lnTo>
                  <a:pt x="3559" y="13756"/>
                </a:lnTo>
                <a:lnTo>
                  <a:pt x="3632" y="13793"/>
                </a:lnTo>
                <a:lnTo>
                  <a:pt x="3669" y="13830"/>
                </a:lnTo>
                <a:lnTo>
                  <a:pt x="3742" y="13830"/>
                </a:lnTo>
                <a:lnTo>
                  <a:pt x="4036" y="13756"/>
                </a:lnTo>
                <a:lnTo>
                  <a:pt x="3706" y="13903"/>
                </a:lnTo>
                <a:lnTo>
                  <a:pt x="3412" y="14086"/>
                </a:lnTo>
                <a:lnTo>
                  <a:pt x="2569" y="11115"/>
                </a:lnTo>
                <a:lnTo>
                  <a:pt x="2128" y="9611"/>
                </a:lnTo>
                <a:lnTo>
                  <a:pt x="1725" y="8144"/>
                </a:lnTo>
                <a:lnTo>
                  <a:pt x="955" y="5136"/>
                </a:lnTo>
                <a:lnTo>
                  <a:pt x="808" y="4439"/>
                </a:lnTo>
                <a:lnTo>
                  <a:pt x="661" y="3999"/>
                </a:lnTo>
                <a:lnTo>
                  <a:pt x="588" y="3779"/>
                </a:lnTo>
                <a:lnTo>
                  <a:pt x="478" y="3632"/>
                </a:lnTo>
                <a:lnTo>
                  <a:pt x="1065" y="3522"/>
                </a:lnTo>
                <a:lnTo>
                  <a:pt x="1652" y="3412"/>
                </a:lnTo>
                <a:lnTo>
                  <a:pt x="2825" y="3045"/>
                </a:lnTo>
                <a:lnTo>
                  <a:pt x="4183" y="2642"/>
                </a:lnTo>
                <a:lnTo>
                  <a:pt x="5503" y="2202"/>
                </a:lnTo>
                <a:lnTo>
                  <a:pt x="8034" y="1358"/>
                </a:lnTo>
                <a:lnTo>
                  <a:pt x="9281" y="918"/>
                </a:lnTo>
                <a:lnTo>
                  <a:pt x="9905" y="734"/>
                </a:lnTo>
                <a:lnTo>
                  <a:pt x="10198" y="624"/>
                </a:lnTo>
                <a:lnTo>
                  <a:pt x="10492" y="478"/>
                </a:lnTo>
                <a:close/>
                <a:moveTo>
                  <a:pt x="10455" y="1"/>
                </a:moveTo>
                <a:lnTo>
                  <a:pt x="10162" y="37"/>
                </a:lnTo>
                <a:lnTo>
                  <a:pt x="9832" y="147"/>
                </a:lnTo>
                <a:lnTo>
                  <a:pt x="9245" y="367"/>
                </a:lnTo>
                <a:lnTo>
                  <a:pt x="7997" y="808"/>
                </a:lnTo>
                <a:lnTo>
                  <a:pt x="5503" y="1651"/>
                </a:lnTo>
                <a:lnTo>
                  <a:pt x="2935" y="2495"/>
                </a:lnTo>
                <a:lnTo>
                  <a:pt x="1615" y="2899"/>
                </a:lnTo>
                <a:lnTo>
                  <a:pt x="918" y="3082"/>
                </a:lnTo>
                <a:lnTo>
                  <a:pt x="258" y="3339"/>
                </a:lnTo>
                <a:lnTo>
                  <a:pt x="184" y="3412"/>
                </a:lnTo>
                <a:lnTo>
                  <a:pt x="148" y="3522"/>
                </a:lnTo>
                <a:lnTo>
                  <a:pt x="38" y="3559"/>
                </a:lnTo>
                <a:lnTo>
                  <a:pt x="1" y="3595"/>
                </a:lnTo>
                <a:lnTo>
                  <a:pt x="1" y="3632"/>
                </a:lnTo>
                <a:lnTo>
                  <a:pt x="38" y="3779"/>
                </a:lnTo>
                <a:lnTo>
                  <a:pt x="111" y="3926"/>
                </a:lnTo>
                <a:lnTo>
                  <a:pt x="184" y="4036"/>
                </a:lnTo>
                <a:lnTo>
                  <a:pt x="221" y="4146"/>
                </a:lnTo>
                <a:lnTo>
                  <a:pt x="294" y="4366"/>
                </a:lnTo>
                <a:lnTo>
                  <a:pt x="588" y="5796"/>
                </a:lnTo>
                <a:lnTo>
                  <a:pt x="955" y="7227"/>
                </a:lnTo>
                <a:lnTo>
                  <a:pt x="1285" y="8658"/>
                </a:lnTo>
                <a:lnTo>
                  <a:pt x="2055" y="11482"/>
                </a:lnTo>
                <a:lnTo>
                  <a:pt x="2459" y="12876"/>
                </a:lnTo>
                <a:lnTo>
                  <a:pt x="2899" y="14233"/>
                </a:lnTo>
                <a:lnTo>
                  <a:pt x="2935" y="14380"/>
                </a:lnTo>
                <a:lnTo>
                  <a:pt x="3045" y="14416"/>
                </a:lnTo>
                <a:lnTo>
                  <a:pt x="3155" y="14453"/>
                </a:lnTo>
                <a:lnTo>
                  <a:pt x="3302" y="14416"/>
                </a:lnTo>
                <a:lnTo>
                  <a:pt x="3596" y="14343"/>
                </a:lnTo>
                <a:lnTo>
                  <a:pt x="3889" y="14270"/>
                </a:lnTo>
                <a:lnTo>
                  <a:pt x="4513" y="14086"/>
                </a:lnTo>
                <a:lnTo>
                  <a:pt x="5980" y="13793"/>
                </a:lnTo>
                <a:lnTo>
                  <a:pt x="6714" y="13610"/>
                </a:lnTo>
                <a:lnTo>
                  <a:pt x="7447" y="13353"/>
                </a:lnTo>
                <a:lnTo>
                  <a:pt x="8878" y="12839"/>
                </a:lnTo>
                <a:lnTo>
                  <a:pt x="11739" y="11775"/>
                </a:lnTo>
                <a:lnTo>
                  <a:pt x="13133" y="11225"/>
                </a:lnTo>
                <a:lnTo>
                  <a:pt x="13646" y="11078"/>
                </a:lnTo>
                <a:lnTo>
                  <a:pt x="13903" y="10968"/>
                </a:lnTo>
                <a:lnTo>
                  <a:pt x="14160" y="10822"/>
                </a:lnTo>
                <a:lnTo>
                  <a:pt x="14197" y="10932"/>
                </a:lnTo>
                <a:lnTo>
                  <a:pt x="14270" y="10968"/>
                </a:lnTo>
                <a:lnTo>
                  <a:pt x="14380" y="11005"/>
                </a:lnTo>
                <a:lnTo>
                  <a:pt x="14490" y="11005"/>
                </a:lnTo>
                <a:lnTo>
                  <a:pt x="14563" y="10932"/>
                </a:lnTo>
                <a:lnTo>
                  <a:pt x="14637" y="10895"/>
                </a:lnTo>
                <a:lnTo>
                  <a:pt x="14674" y="10785"/>
                </a:lnTo>
                <a:lnTo>
                  <a:pt x="14637" y="10675"/>
                </a:lnTo>
                <a:lnTo>
                  <a:pt x="14270" y="9318"/>
                </a:lnTo>
                <a:lnTo>
                  <a:pt x="13867" y="7997"/>
                </a:lnTo>
                <a:lnTo>
                  <a:pt x="13426" y="6640"/>
                </a:lnTo>
                <a:lnTo>
                  <a:pt x="12949" y="5356"/>
                </a:lnTo>
                <a:lnTo>
                  <a:pt x="12473" y="4036"/>
                </a:lnTo>
                <a:lnTo>
                  <a:pt x="11922" y="2752"/>
                </a:lnTo>
                <a:lnTo>
                  <a:pt x="11409" y="1468"/>
                </a:lnTo>
                <a:lnTo>
                  <a:pt x="11115" y="881"/>
                </a:lnTo>
                <a:lnTo>
                  <a:pt x="10785" y="257"/>
                </a:lnTo>
                <a:lnTo>
                  <a:pt x="10749" y="221"/>
                </a:lnTo>
                <a:lnTo>
                  <a:pt x="10675" y="184"/>
                </a:lnTo>
                <a:lnTo>
                  <a:pt x="10639" y="111"/>
                </a:lnTo>
                <a:lnTo>
                  <a:pt x="10602" y="74"/>
                </a:lnTo>
                <a:lnTo>
                  <a:pt x="10528" y="37"/>
                </a:lnTo>
                <a:lnTo>
                  <a:pt x="10455" y="1"/>
                </a:lnTo>
                <a:close/>
              </a:path>
            </a:pathLst>
          </a:custGeom>
          <a:solidFill>
            <a:srgbClr val="3C78D8"/>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38" name="Shape 238"/>
          <p:cNvSpPr/>
          <p:nvPr/>
        </p:nvSpPr>
        <p:spPr>
          <a:xfrm>
            <a:off x="5371737" y="6111825"/>
            <a:ext cx="521651" cy="385727"/>
          </a:xfrm>
          <a:custGeom>
            <a:avLst/>
            <a:gdLst/>
            <a:ahLst/>
            <a:cxnLst/>
            <a:rect l="0" t="0" r="0" b="0"/>
            <a:pathLst>
              <a:path w="13793" h="10199" extrusionOk="0">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39" name="Shape 239"/>
          <p:cNvSpPr/>
          <p:nvPr/>
        </p:nvSpPr>
        <p:spPr>
          <a:xfrm>
            <a:off x="3606" y="6533642"/>
            <a:ext cx="240044" cy="498052"/>
          </a:xfrm>
          <a:custGeom>
            <a:avLst/>
            <a:gdLst/>
            <a:ahLst/>
            <a:cxnLst/>
            <a:rect l="0" t="0" r="0" b="0"/>
            <a:pathLst>
              <a:path w="6347" h="13169" extrusionOk="0">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40" name="Shape 240"/>
          <p:cNvSpPr/>
          <p:nvPr/>
        </p:nvSpPr>
        <p:spPr>
          <a:xfrm rot="1920548">
            <a:off x="3248167" y="6210900"/>
            <a:ext cx="668696" cy="567409"/>
          </a:xfrm>
          <a:custGeom>
            <a:avLst/>
            <a:gdLst/>
            <a:ahLst/>
            <a:cxnLst/>
            <a:rect l="0" t="0" r="0" b="0"/>
            <a:pathLst>
              <a:path w="17681" h="15004" extrusionOk="0">
                <a:moveTo>
                  <a:pt x="6823" y="1981"/>
                </a:moveTo>
                <a:lnTo>
                  <a:pt x="6676" y="2018"/>
                </a:lnTo>
                <a:lnTo>
                  <a:pt x="6566" y="2055"/>
                </a:lnTo>
                <a:lnTo>
                  <a:pt x="6493" y="2201"/>
                </a:lnTo>
                <a:lnTo>
                  <a:pt x="6420" y="2385"/>
                </a:lnTo>
                <a:lnTo>
                  <a:pt x="6383" y="2531"/>
                </a:lnTo>
                <a:lnTo>
                  <a:pt x="6383" y="2641"/>
                </a:lnTo>
                <a:lnTo>
                  <a:pt x="6420" y="2752"/>
                </a:lnTo>
                <a:lnTo>
                  <a:pt x="6493" y="2825"/>
                </a:lnTo>
                <a:lnTo>
                  <a:pt x="6566" y="2862"/>
                </a:lnTo>
                <a:lnTo>
                  <a:pt x="6713" y="2862"/>
                </a:lnTo>
                <a:lnTo>
                  <a:pt x="6860" y="2825"/>
                </a:lnTo>
                <a:lnTo>
                  <a:pt x="6933" y="2752"/>
                </a:lnTo>
                <a:lnTo>
                  <a:pt x="7006" y="2641"/>
                </a:lnTo>
                <a:lnTo>
                  <a:pt x="7080" y="2531"/>
                </a:lnTo>
                <a:lnTo>
                  <a:pt x="7080" y="2421"/>
                </a:lnTo>
                <a:lnTo>
                  <a:pt x="7080" y="2275"/>
                </a:lnTo>
                <a:lnTo>
                  <a:pt x="7006" y="2165"/>
                </a:lnTo>
                <a:lnTo>
                  <a:pt x="6933" y="2055"/>
                </a:lnTo>
                <a:lnTo>
                  <a:pt x="6823" y="1981"/>
                </a:lnTo>
                <a:close/>
                <a:moveTo>
                  <a:pt x="5282" y="2641"/>
                </a:moveTo>
                <a:lnTo>
                  <a:pt x="5209" y="2678"/>
                </a:lnTo>
                <a:lnTo>
                  <a:pt x="5136" y="2715"/>
                </a:lnTo>
                <a:lnTo>
                  <a:pt x="5062" y="2788"/>
                </a:lnTo>
                <a:lnTo>
                  <a:pt x="5062" y="2898"/>
                </a:lnTo>
                <a:lnTo>
                  <a:pt x="5062" y="2935"/>
                </a:lnTo>
                <a:lnTo>
                  <a:pt x="4989" y="2972"/>
                </a:lnTo>
                <a:lnTo>
                  <a:pt x="4952" y="3045"/>
                </a:lnTo>
                <a:lnTo>
                  <a:pt x="4952" y="3118"/>
                </a:lnTo>
                <a:lnTo>
                  <a:pt x="4952" y="3228"/>
                </a:lnTo>
                <a:lnTo>
                  <a:pt x="5026" y="3338"/>
                </a:lnTo>
                <a:lnTo>
                  <a:pt x="5099" y="3412"/>
                </a:lnTo>
                <a:lnTo>
                  <a:pt x="5319" y="3412"/>
                </a:lnTo>
                <a:lnTo>
                  <a:pt x="5429" y="3338"/>
                </a:lnTo>
                <a:lnTo>
                  <a:pt x="5502" y="3265"/>
                </a:lnTo>
                <a:lnTo>
                  <a:pt x="5576" y="3155"/>
                </a:lnTo>
                <a:lnTo>
                  <a:pt x="5613" y="3008"/>
                </a:lnTo>
                <a:lnTo>
                  <a:pt x="5576" y="2862"/>
                </a:lnTo>
                <a:lnTo>
                  <a:pt x="5502" y="2752"/>
                </a:lnTo>
                <a:lnTo>
                  <a:pt x="5392" y="2678"/>
                </a:lnTo>
                <a:lnTo>
                  <a:pt x="5282" y="2641"/>
                </a:lnTo>
                <a:close/>
                <a:moveTo>
                  <a:pt x="6786" y="3559"/>
                </a:moveTo>
                <a:lnTo>
                  <a:pt x="6640" y="3595"/>
                </a:lnTo>
                <a:lnTo>
                  <a:pt x="6493" y="3705"/>
                </a:lnTo>
                <a:lnTo>
                  <a:pt x="6383" y="3815"/>
                </a:lnTo>
                <a:lnTo>
                  <a:pt x="6309" y="3962"/>
                </a:lnTo>
                <a:lnTo>
                  <a:pt x="6273" y="4109"/>
                </a:lnTo>
                <a:lnTo>
                  <a:pt x="6273" y="4255"/>
                </a:lnTo>
                <a:lnTo>
                  <a:pt x="6273" y="4366"/>
                </a:lnTo>
                <a:lnTo>
                  <a:pt x="6383" y="4439"/>
                </a:lnTo>
                <a:lnTo>
                  <a:pt x="6493" y="4476"/>
                </a:lnTo>
                <a:lnTo>
                  <a:pt x="6603" y="4439"/>
                </a:lnTo>
                <a:lnTo>
                  <a:pt x="6750" y="4329"/>
                </a:lnTo>
                <a:lnTo>
                  <a:pt x="6860" y="4329"/>
                </a:lnTo>
                <a:lnTo>
                  <a:pt x="6970" y="4292"/>
                </a:lnTo>
                <a:lnTo>
                  <a:pt x="7080" y="4182"/>
                </a:lnTo>
                <a:lnTo>
                  <a:pt x="7153" y="4035"/>
                </a:lnTo>
                <a:lnTo>
                  <a:pt x="7153" y="3852"/>
                </a:lnTo>
                <a:lnTo>
                  <a:pt x="7080" y="3705"/>
                </a:lnTo>
                <a:lnTo>
                  <a:pt x="7043" y="3632"/>
                </a:lnTo>
                <a:lnTo>
                  <a:pt x="6970" y="3595"/>
                </a:lnTo>
                <a:lnTo>
                  <a:pt x="6786" y="3559"/>
                </a:lnTo>
                <a:close/>
                <a:moveTo>
                  <a:pt x="4806" y="5979"/>
                </a:moveTo>
                <a:lnTo>
                  <a:pt x="4622" y="6090"/>
                </a:lnTo>
                <a:lnTo>
                  <a:pt x="4439" y="6200"/>
                </a:lnTo>
                <a:lnTo>
                  <a:pt x="4402" y="6236"/>
                </a:lnTo>
                <a:lnTo>
                  <a:pt x="4329" y="6310"/>
                </a:lnTo>
                <a:lnTo>
                  <a:pt x="4255" y="6383"/>
                </a:lnTo>
                <a:lnTo>
                  <a:pt x="4219" y="6493"/>
                </a:lnTo>
                <a:lnTo>
                  <a:pt x="4219" y="6566"/>
                </a:lnTo>
                <a:lnTo>
                  <a:pt x="4255" y="6713"/>
                </a:lnTo>
                <a:lnTo>
                  <a:pt x="4329" y="6860"/>
                </a:lnTo>
                <a:lnTo>
                  <a:pt x="4365" y="6897"/>
                </a:lnTo>
                <a:lnTo>
                  <a:pt x="4475" y="6970"/>
                </a:lnTo>
                <a:lnTo>
                  <a:pt x="4585" y="7007"/>
                </a:lnTo>
                <a:lnTo>
                  <a:pt x="4696" y="7043"/>
                </a:lnTo>
                <a:lnTo>
                  <a:pt x="4842" y="7007"/>
                </a:lnTo>
                <a:lnTo>
                  <a:pt x="4952" y="6970"/>
                </a:lnTo>
                <a:lnTo>
                  <a:pt x="5026" y="6897"/>
                </a:lnTo>
                <a:lnTo>
                  <a:pt x="5209" y="6750"/>
                </a:lnTo>
                <a:lnTo>
                  <a:pt x="5282" y="6640"/>
                </a:lnTo>
                <a:lnTo>
                  <a:pt x="5319" y="6493"/>
                </a:lnTo>
                <a:lnTo>
                  <a:pt x="5356" y="6346"/>
                </a:lnTo>
                <a:lnTo>
                  <a:pt x="5356" y="6236"/>
                </a:lnTo>
                <a:lnTo>
                  <a:pt x="5282" y="6126"/>
                </a:lnTo>
                <a:lnTo>
                  <a:pt x="5209" y="6053"/>
                </a:lnTo>
                <a:lnTo>
                  <a:pt x="5136" y="5979"/>
                </a:lnTo>
                <a:close/>
                <a:moveTo>
                  <a:pt x="4219" y="4916"/>
                </a:moveTo>
                <a:lnTo>
                  <a:pt x="4219" y="5062"/>
                </a:lnTo>
                <a:lnTo>
                  <a:pt x="4255" y="5136"/>
                </a:lnTo>
                <a:lnTo>
                  <a:pt x="4292" y="5173"/>
                </a:lnTo>
                <a:lnTo>
                  <a:pt x="4439" y="5209"/>
                </a:lnTo>
                <a:lnTo>
                  <a:pt x="4549" y="5173"/>
                </a:lnTo>
                <a:lnTo>
                  <a:pt x="4585" y="5136"/>
                </a:lnTo>
                <a:lnTo>
                  <a:pt x="4622" y="5062"/>
                </a:lnTo>
                <a:lnTo>
                  <a:pt x="4659" y="5026"/>
                </a:lnTo>
                <a:lnTo>
                  <a:pt x="4989" y="5136"/>
                </a:lnTo>
                <a:lnTo>
                  <a:pt x="5319" y="5209"/>
                </a:lnTo>
                <a:lnTo>
                  <a:pt x="5392" y="5319"/>
                </a:lnTo>
                <a:lnTo>
                  <a:pt x="5466" y="5429"/>
                </a:lnTo>
                <a:lnTo>
                  <a:pt x="5686" y="5613"/>
                </a:lnTo>
                <a:lnTo>
                  <a:pt x="5869" y="5833"/>
                </a:lnTo>
                <a:lnTo>
                  <a:pt x="5979" y="6053"/>
                </a:lnTo>
                <a:lnTo>
                  <a:pt x="6016" y="6273"/>
                </a:lnTo>
                <a:lnTo>
                  <a:pt x="5979" y="6530"/>
                </a:lnTo>
                <a:lnTo>
                  <a:pt x="5943" y="6676"/>
                </a:lnTo>
                <a:lnTo>
                  <a:pt x="5869" y="6823"/>
                </a:lnTo>
                <a:lnTo>
                  <a:pt x="5686" y="7080"/>
                </a:lnTo>
                <a:lnTo>
                  <a:pt x="5466" y="7227"/>
                </a:lnTo>
                <a:lnTo>
                  <a:pt x="5209" y="7373"/>
                </a:lnTo>
                <a:lnTo>
                  <a:pt x="4916" y="7447"/>
                </a:lnTo>
                <a:lnTo>
                  <a:pt x="4622" y="7483"/>
                </a:lnTo>
                <a:lnTo>
                  <a:pt x="4329" y="7520"/>
                </a:lnTo>
                <a:lnTo>
                  <a:pt x="4035" y="7483"/>
                </a:lnTo>
                <a:lnTo>
                  <a:pt x="3778" y="7447"/>
                </a:lnTo>
                <a:lnTo>
                  <a:pt x="3485" y="7337"/>
                </a:lnTo>
                <a:lnTo>
                  <a:pt x="3338" y="7227"/>
                </a:lnTo>
                <a:lnTo>
                  <a:pt x="3228" y="7080"/>
                </a:lnTo>
                <a:lnTo>
                  <a:pt x="3155" y="6897"/>
                </a:lnTo>
                <a:lnTo>
                  <a:pt x="3118" y="6713"/>
                </a:lnTo>
                <a:lnTo>
                  <a:pt x="3082" y="6383"/>
                </a:lnTo>
                <a:lnTo>
                  <a:pt x="3155" y="6090"/>
                </a:lnTo>
                <a:lnTo>
                  <a:pt x="3228" y="5796"/>
                </a:lnTo>
                <a:lnTo>
                  <a:pt x="3375" y="5539"/>
                </a:lnTo>
                <a:lnTo>
                  <a:pt x="3558" y="5319"/>
                </a:lnTo>
                <a:lnTo>
                  <a:pt x="3742" y="5173"/>
                </a:lnTo>
                <a:lnTo>
                  <a:pt x="3962" y="5026"/>
                </a:lnTo>
                <a:lnTo>
                  <a:pt x="4219" y="4916"/>
                </a:lnTo>
                <a:close/>
                <a:moveTo>
                  <a:pt x="11628" y="7190"/>
                </a:moveTo>
                <a:lnTo>
                  <a:pt x="11958" y="7263"/>
                </a:lnTo>
                <a:lnTo>
                  <a:pt x="12252" y="7263"/>
                </a:lnTo>
                <a:lnTo>
                  <a:pt x="12362" y="7227"/>
                </a:lnTo>
                <a:lnTo>
                  <a:pt x="12435" y="7447"/>
                </a:lnTo>
                <a:lnTo>
                  <a:pt x="12509" y="7704"/>
                </a:lnTo>
                <a:lnTo>
                  <a:pt x="12509" y="7814"/>
                </a:lnTo>
                <a:lnTo>
                  <a:pt x="12472" y="7814"/>
                </a:lnTo>
                <a:lnTo>
                  <a:pt x="12399" y="7850"/>
                </a:lnTo>
                <a:lnTo>
                  <a:pt x="12399" y="7887"/>
                </a:lnTo>
                <a:lnTo>
                  <a:pt x="12252" y="7814"/>
                </a:lnTo>
                <a:lnTo>
                  <a:pt x="11738" y="7557"/>
                </a:lnTo>
                <a:lnTo>
                  <a:pt x="11702" y="7483"/>
                </a:lnTo>
                <a:lnTo>
                  <a:pt x="11628" y="7373"/>
                </a:lnTo>
                <a:lnTo>
                  <a:pt x="11628" y="7190"/>
                </a:lnTo>
                <a:close/>
                <a:moveTo>
                  <a:pt x="4329" y="4402"/>
                </a:moveTo>
                <a:lnTo>
                  <a:pt x="4255" y="4476"/>
                </a:lnTo>
                <a:lnTo>
                  <a:pt x="4035" y="4512"/>
                </a:lnTo>
                <a:lnTo>
                  <a:pt x="3815" y="4622"/>
                </a:lnTo>
                <a:lnTo>
                  <a:pt x="3632" y="4732"/>
                </a:lnTo>
                <a:lnTo>
                  <a:pt x="3448" y="4842"/>
                </a:lnTo>
                <a:lnTo>
                  <a:pt x="3265" y="4989"/>
                </a:lnTo>
                <a:lnTo>
                  <a:pt x="3082" y="5173"/>
                </a:lnTo>
                <a:lnTo>
                  <a:pt x="2971" y="5356"/>
                </a:lnTo>
                <a:lnTo>
                  <a:pt x="2825" y="5576"/>
                </a:lnTo>
                <a:lnTo>
                  <a:pt x="2715" y="5906"/>
                </a:lnTo>
                <a:lnTo>
                  <a:pt x="2641" y="6236"/>
                </a:lnTo>
                <a:lnTo>
                  <a:pt x="2641" y="6603"/>
                </a:lnTo>
                <a:lnTo>
                  <a:pt x="2678" y="6933"/>
                </a:lnTo>
                <a:lnTo>
                  <a:pt x="2825" y="7263"/>
                </a:lnTo>
                <a:lnTo>
                  <a:pt x="3008" y="7520"/>
                </a:lnTo>
                <a:lnTo>
                  <a:pt x="3118" y="7667"/>
                </a:lnTo>
                <a:lnTo>
                  <a:pt x="3265" y="7740"/>
                </a:lnTo>
                <a:lnTo>
                  <a:pt x="3412" y="7850"/>
                </a:lnTo>
                <a:lnTo>
                  <a:pt x="3595" y="7887"/>
                </a:lnTo>
                <a:lnTo>
                  <a:pt x="3962" y="7997"/>
                </a:lnTo>
                <a:lnTo>
                  <a:pt x="4292" y="8034"/>
                </a:lnTo>
                <a:lnTo>
                  <a:pt x="4659" y="7997"/>
                </a:lnTo>
                <a:lnTo>
                  <a:pt x="5026" y="7960"/>
                </a:lnTo>
                <a:lnTo>
                  <a:pt x="5356" y="7850"/>
                </a:lnTo>
                <a:lnTo>
                  <a:pt x="5686" y="7704"/>
                </a:lnTo>
                <a:lnTo>
                  <a:pt x="5979" y="7483"/>
                </a:lnTo>
                <a:lnTo>
                  <a:pt x="6236" y="7227"/>
                </a:lnTo>
                <a:lnTo>
                  <a:pt x="6383" y="6933"/>
                </a:lnTo>
                <a:lnTo>
                  <a:pt x="6456" y="6640"/>
                </a:lnTo>
                <a:lnTo>
                  <a:pt x="6530" y="6346"/>
                </a:lnTo>
                <a:lnTo>
                  <a:pt x="6493" y="6016"/>
                </a:lnTo>
                <a:lnTo>
                  <a:pt x="6420" y="5759"/>
                </a:lnTo>
                <a:lnTo>
                  <a:pt x="6273" y="5503"/>
                </a:lnTo>
                <a:lnTo>
                  <a:pt x="6163" y="5393"/>
                </a:lnTo>
                <a:lnTo>
                  <a:pt x="5979" y="5246"/>
                </a:lnTo>
                <a:lnTo>
                  <a:pt x="5833" y="5099"/>
                </a:lnTo>
                <a:lnTo>
                  <a:pt x="5796" y="5026"/>
                </a:lnTo>
                <a:lnTo>
                  <a:pt x="5796" y="4952"/>
                </a:lnTo>
                <a:lnTo>
                  <a:pt x="5759" y="4879"/>
                </a:lnTo>
                <a:lnTo>
                  <a:pt x="5723" y="4806"/>
                </a:lnTo>
                <a:lnTo>
                  <a:pt x="5649" y="4732"/>
                </a:lnTo>
                <a:lnTo>
                  <a:pt x="5539" y="4696"/>
                </a:lnTo>
                <a:lnTo>
                  <a:pt x="5209" y="4659"/>
                </a:lnTo>
                <a:lnTo>
                  <a:pt x="5136" y="4586"/>
                </a:lnTo>
                <a:lnTo>
                  <a:pt x="5136" y="4512"/>
                </a:lnTo>
                <a:lnTo>
                  <a:pt x="5062" y="4439"/>
                </a:lnTo>
                <a:lnTo>
                  <a:pt x="4585" y="4439"/>
                </a:lnTo>
                <a:lnTo>
                  <a:pt x="4475" y="4402"/>
                </a:lnTo>
                <a:close/>
                <a:moveTo>
                  <a:pt x="1761" y="7447"/>
                </a:moveTo>
                <a:lnTo>
                  <a:pt x="1908" y="7483"/>
                </a:lnTo>
                <a:lnTo>
                  <a:pt x="2054" y="7520"/>
                </a:lnTo>
                <a:lnTo>
                  <a:pt x="2164" y="7630"/>
                </a:lnTo>
                <a:lnTo>
                  <a:pt x="2275" y="7740"/>
                </a:lnTo>
                <a:lnTo>
                  <a:pt x="2348" y="7887"/>
                </a:lnTo>
                <a:lnTo>
                  <a:pt x="2348" y="8070"/>
                </a:lnTo>
                <a:lnTo>
                  <a:pt x="2348" y="8107"/>
                </a:lnTo>
                <a:lnTo>
                  <a:pt x="2311" y="8144"/>
                </a:lnTo>
                <a:lnTo>
                  <a:pt x="2238" y="8144"/>
                </a:lnTo>
                <a:lnTo>
                  <a:pt x="2128" y="8070"/>
                </a:lnTo>
                <a:lnTo>
                  <a:pt x="2018" y="7960"/>
                </a:lnTo>
                <a:lnTo>
                  <a:pt x="1908" y="7814"/>
                </a:lnTo>
                <a:lnTo>
                  <a:pt x="1724" y="7520"/>
                </a:lnTo>
                <a:lnTo>
                  <a:pt x="1651" y="7447"/>
                </a:lnTo>
                <a:close/>
                <a:moveTo>
                  <a:pt x="14233" y="7630"/>
                </a:moveTo>
                <a:lnTo>
                  <a:pt x="14159" y="7667"/>
                </a:lnTo>
                <a:lnTo>
                  <a:pt x="14123" y="7740"/>
                </a:lnTo>
                <a:lnTo>
                  <a:pt x="14013" y="7960"/>
                </a:lnTo>
                <a:lnTo>
                  <a:pt x="14013" y="8070"/>
                </a:lnTo>
                <a:lnTo>
                  <a:pt x="14049" y="8180"/>
                </a:lnTo>
                <a:lnTo>
                  <a:pt x="14086" y="8254"/>
                </a:lnTo>
                <a:lnTo>
                  <a:pt x="14159" y="8290"/>
                </a:lnTo>
                <a:lnTo>
                  <a:pt x="14306" y="8290"/>
                </a:lnTo>
                <a:lnTo>
                  <a:pt x="14416" y="8254"/>
                </a:lnTo>
                <a:lnTo>
                  <a:pt x="14453" y="8180"/>
                </a:lnTo>
                <a:lnTo>
                  <a:pt x="14490" y="8107"/>
                </a:lnTo>
                <a:lnTo>
                  <a:pt x="14490" y="7997"/>
                </a:lnTo>
                <a:lnTo>
                  <a:pt x="14490" y="7924"/>
                </a:lnTo>
                <a:lnTo>
                  <a:pt x="14490" y="7777"/>
                </a:lnTo>
                <a:lnTo>
                  <a:pt x="14453" y="7704"/>
                </a:lnTo>
                <a:lnTo>
                  <a:pt x="14416" y="7667"/>
                </a:lnTo>
                <a:lnTo>
                  <a:pt x="14306" y="7630"/>
                </a:lnTo>
                <a:close/>
                <a:moveTo>
                  <a:pt x="7410" y="6236"/>
                </a:moveTo>
                <a:lnTo>
                  <a:pt x="7300" y="6310"/>
                </a:lnTo>
                <a:lnTo>
                  <a:pt x="7227" y="6346"/>
                </a:lnTo>
                <a:lnTo>
                  <a:pt x="7190" y="6420"/>
                </a:lnTo>
                <a:lnTo>
                  <a:pt x="7153" y="6566"/>
                </a:lnTo>
                <a:lnTo>
                  <a:pt x="7153" y="6750"/>
                </a:lnTo>
                <a:lnTo>
                  <a:pt x="7190" y="6933"/>
                </a:lnTo>
                <a:lnTo>
                  <a:pt x="7227" y="7007"/>
                </a:lnTo>
                <a:lnTo>
                  <a:pt x="7300" y="7080"/>
                </a:lnTo>
                <a:lnTo>
                  <a:pt x="7667" y="7153"/>
                </a:lnTo>
                <a:lnTo>
                  <a:pt x="7410" y="7373"/>
                </a:lnTo>
                <a:lnTo>
                  <a:pt x="7263" y="7520"/>
                </a:lnTo>
                <a:lnTo>
                  <a:pt x="7190" y="7593"/>
                </a:lnTo>
                <a:lnTo>
                  <a:pt x="7153" y="7704"/>
                </a:lnTo>
                <a:lnTo>
                  <a:pt x="7153" y="7887"/>
                </a:lnTo>
                <a:lnTo>
                  <a:pt x="7227" y="8070"/>
                </a:lnTo>
                <a:lnTo>
                  <a:pt x="7337" y="8180"/>
                </a:lnTo>
                <a:lnTo>
                  <a:pt x="7483" y="8290"/>
                </a:lnTo>
                <a:lnTo>
                  <a:pt x="7520" y="8400"/>
                </a:lnTo>
                <a:lnTo>
                  <a:pt x="7557" y="8474"/>
                </a:lnTo>
                <a:lnTo>
                  <a:pt x="7593" y="8511"/>
                </a:lnTo>
                <a:lnTo>
                  <a:pt x="7740" y="8511"/>
                </a:lnTo>
                <a:lnTo>
                  <a:pt x="7813" y="8437"/>
                </a:lnTo>
                <a:lnTo>
                  <a:pt x="7850" y="8364"/>
                </a:lnTo>
                <a:lnTo>
                  <a:pt x="7923" y="8217"/>
                </a:lnTo>
                <a:lnTo>
                  <a:pt x="7923" y="8144"/>
                </a:lnTo>
                <a:lnTo>
                  <a:pt x="7887" y="8070"/>
                </a:lnTo>
                <a:lnTo>
                  <a:pt x="7850" y="7997"/>
                </a:lnTo>
                <a:lnTo>
                  <a:pt x="7777" y="7960"/>
                </a:lnTo>
                <a:lnTo>
                  <a:pt x="7667" y="7924"/>
                </a:lnTo>
                <a:lnTo>
                  <a:pt x="7630" y="7887"/>
                </a:lnTo>
                <a:lnTo>
                  <a:pt x="7630" y="7814"/>
                </a:lnTo>
                <a:lnTo>
                  <a:pt x="7630" y="7777"/>
                </a:lnTo>
                <a:lnTo>
                  <a:pt x="7703" y="7667"/>
                </a:lnTo>
                <a:lnTo>
                  <a:pt x="7850" y="7593"/>
                </a:lnTo>
                <a:lnTo>
                  <a:pt x="7997" y="7410"/>
                </a:lnTo>
                <a:lnTo>
                  <a:pt x="8107" y="7190"/>
                </a:lnTo>
                <a:lnTo>
                  <a:pt x="8107" y="7080"/>
                </a:lnTo>
                <a:lnTo>
                  <a:pt x="8070" y="6970"/>
                </a:lnTo>
                <a:lnTo>
                  <a:pt x="8034" y="6897"/>
                </a:lnTo>
                <a:lnTo>
                  <a:pt x="7960" y="6823"/>
                </a:lnTo>
                <a:lnTo>
                  <a:pt x="7740" y="6750"/>
                </a:lnTo>
                <a:lnTo>
                  <a:pt x="7520" y="6713"/>
                </a:lnTo>
                <a:lnTo>
                  <a:pt x="7557" y="6566"/>
                </a:lnTo>
                <a:lnTo>
                  <a:pt x="7593" y="6493"/>
                </a:lnTo>
                <a:lnTo>
                  <a:pt x="7667" y="6456"/>
                </a:lnTo>
                <a:lnTo>
                  <a:pt x="7703" y="6383"/>
                </a:lnTo>
                <a:lnTo>
                  <a:pt x="7667" y="6310"/>
                </a:lnTo>
                <a:lnTo>
                  <a:pt x="7593" y="6236"/>
                </a:lnTo>
                <a:close/>
                <a:moveTo>
                  <a:pt x="1651" y="6897"/>
                </a:moveTo>
                <a:lnTo>
                  <a:pt x="1578" y="6933"/>
                </a:lnTo>
                <a:lnTo>
                  <a:pt x="1541" y="7007"/>
                </a:lnTo>
                <a:lnTo>
                  <a:pt x="1504" y="7080"/>
                </a:lnTo>
                <a:lnTo>
                  <a:pt x="1504" y="7227"/>
                </a:lnTo>
                <a:lnTo>
                  <a:pt x="1541" y="7300"/>
                </a:lnTo>
                <a:lnTo>
                  <a:pt x="1578" y="7373"/>
                </a:lnTo>
                <a:lnTo>
                  <a:pt x="1541" y="7410"/>
                </a:lnTo>
                <a:lnTo>
                  <a:pt x="1504" y="7410"/>
                </a:lnTo>
                <a:lnTo>
                  <a:pt x="1468" y="7483"/>
                </a:lnTo>
                <a:lnTo>
                  <a:pt x="1431" y="7557"/>
                </a:lnTo>
                <a:lnTo>
                  <a:pt x="1468" y="7814"/>
                </a:lnTo>
                <a:lnTo>
                  <a:pt x="1578" y="8034"/>
                </a:lnTo>
                <a:lnTo>
                  <a:pt x="1724" y="8254"/>
                </a:lnTo>
                <a:lnTo>
                  <a:pt x="1908" y="8437"/>
                </a:lnTo>
                <a:lnTo>
                  <a:pt x="2128" y="8547"/>
                </a:lnTo>
                <a:lnTo>
                  <a:pt x="2238" y="8584"/>
                </a:lnTo>
                <a:lnTo>
                  <a:pt x="2348" y="8621"/>
                </a:lnTo>
                <a:lnTo>
                  <a:pt x="2458" y="8621"/>
                </a:lnTo>
                <a:lnTo>
                  <a:pt x="2568" y="8547"/>
                </a:lnTo>
                <a:lnTo>
                  <a:pt x="2641" y="8474"/>
                </a:lnTo>
                <a:lnTo>
                  <a:pt x="2715" y="8364"/>
                </a:lnTo>
                <a:lnTo>
                  <a:pt x="2788" y="8144"/>
                </a:lnTo>
                <a:lnTo>
                  <a:pt x="2788" y="7960"/>
                </a:lnTo>
                <a:lnTo>
                  <a:pt x="2751" y="7740"/>
                </a:lnTo>
                <a:lnTo>
                  <a:pt x="2678" y="7557"/>
                </a:lnTo>
                <a:lnTo>
                  <a:pt x="2531" y="7373"/>
                </a:lnTo>
                <a:lnTo>
                  <a:pt x="2385" y="7227"/>
                </a:lnTo>
                <a:lnTo>
                  <a:pt x="2201" y="7117"/>
                </a:lnTo>
                <a:lnTo>
                  <a:pt x="1981" y="7043"/>
                </a:lnTo>
                <a:lnTo>
                  <a:pt x="1908" y="6933"/>
                </a:lnTo>
                <a:lnTo>
                  <a:pt x="1834" y="6897"/>
                </a:lnTo>
                <a:close/>
                <a:moveTo>
                  <a:pt x="14306" y="7227"/>
                </a:moveTo>
                <a:lnTo>
                  <a:pt x="14453" y="7263"/>
                </a:lnTo>
                <a:lnTo>
                  <a:pt x="14563" y="7300"/>
                </a:lnTo>
                <a:lnTo>
                  <a:pt x="14636" y="7410"/>
                </a:lnTo>
                <a:lnTo>
                  <a:pt x="14673" y="7520"/>
                </a:lnTo>
                <a:lnTo>
                  <a:pt x="14673" y="7667"/>
                </a:lnTo>
                <a:lnTo>
                  <a:pt x="14673" y="7814"/>
                </a:lnTo>
                <a:lnTo>
                  <a:pt x="14600" y="8070"/>
                </a:lnTo>
                <a:lnTo>
                  <a:pt x="14490" y="8290"/>
                </a:lnTo>
                <a:lnTo>
                  <a:pt x="14343" y="8511"/>
                </a:lnTo>
                <a:lnTo>
                  <a:pt x="14269" y="8584"/>
                </a:lnTo>
                <a:lnTo>
                  <a:pt x="14196" y="8621"/>
                </a:lnTo>
                <a:lnTo>
                  <a:pt x="14123" y="8621"/>
                </a:lnTo>
                <a:lnTo>
                  <a:pt x="14049" y="8584"/>
                </a:lnTo>
                <a:lnTo>
                  <a:pt x="14013" y="8547"/>
                </a:lnTo>
                <a:lnTo>
                  <a:pt x="13976" y="8474"/>
                </a:lnTo>
                <a:lnTo>
                  <a:pt x="13903" y="8290"/>
                </a:lnTo>
                <a:lnTo>
                  <a:pt x="13939" y="8034"/>
                </a:lnTo>
                <a:lnTo>
                  <a:pt x="13976" y="7777"/>
                </a:lnTo>
                <a:lnTo>
                  <a:pt x="14086" y="7263"/>
                </a:lnTo>
                <a:lnTo>
                  <a:pt x="14306" y="7227"/>
                </a:lnTo>
                <a:close/>
                <a:moveTo>
                  <a:pt x="14233" y="6750"/>
                </a:moveTo>
                <a:lnTo>
                  <a:pt x="14123" y="6786"/>
                </a:lnTo>
                <a:lnTo>
                  <a:pt x="13866" y="6786"/>
                </a:lnTo>
                <a:lnTo>
                  <a:pt x="13829" y="6823"/>
                </a:lnTo>
                <a:lnTo>
                  <a:pt x="13756" y="6933"/>
                </a:lnTo>
                <a:lnTo>
                  <a:pt x="13609" y="7373"/>
                </a:lnTo>
                <a:lnTo>
                  <a:pt x="13499" y="7850"/>
                </a:lnTo>
                <a:lnTo>
                  <a:pt x="13462" y="8107"/>
                </a:lnTo>
                <a:lnTo>
                  <a:pt x="13462" y="8327"/>
                </a:lnTo>
                <a:lnTo>
                  <a:pt x="13499" y="8584"/>
                </a:lnTo>
                <a:lnTo>
                  <a:pt x="13572" y="8804"/>
                </a:lnTo>
                <a:lnTo>
                  <a:pt x="13683" y="8914"/>
                </a:lnTo>
                <a:lnTo>
                  <a:pt x="13829" y="9024"/>
                </a:lnTo>
                <a:lnTo>
                  <a:pt x="13976" y="9097"/>
                </a:lnTo>
                <a:lnTo>
                  <a:pt x="14123" y="9134"/>
                </a:lnTo>
                <a:lnTo>
                  <a:pt x="14343" y="9097"/>
                </a:lnTo>
                <a:lnTo>
                  <a:pt x="14490" y="9024"/>
                </a:lnTo>
                <a:lnTo>
                  <a:pt x="14600" y="8877"/>
                </a:lnTo>
                <a:lnTo>
                  <a:pt x="14746" y="8731"/>
                </a:lnTo>
                <a:lnTo>
                  <a:pt x="14966" y="8400"/>
                </a:lnTo>
                <a:lnTo>
                  <a:pt x="15076" y="8180"/>
                </a:lnTo>
                <a:lnTo>
                  <a:pt x="15113" y="7997"/>
                </a:lnTo>
                <a:lnTo>
                  <a:pt x="15150" y="7814"/>
                </a:lnTo>
                <a:lnTo>
                  <a:pt x="15150" y="7593"/>
                </a:lnTo>
                <a:lnTo>
                  <a:pt x="15113" y="7410"/>
                </a:lnTo>
                <a:lnTo>
                  <a:pt x="15040" y="7190"/>
                </a:lnTo>
                <a:lnTo>
                  <a:pt x="15003" y="7080"/>
                </a:lnTo>
                <a:lnTo>
                  <a:pt x="14893" y="7007"/>
                </a:lnTo>
                <a:lnTo>
                  <a:pt x="14673" y="6823"/>
                </a:lnTo>
                <a:lnTo>
                  <a:pt x="14526" y="6786"/>
                </a:lnTo>
                <a:lnTo>
                  <a:pt x="14379" y="6750"/>
                </a:lnTo>
                <a:close/>
                <a:moveTo>
                  <a:pt x="6273" y="7887"/>
                </a:moveTo>
                <a:lnTo>
                  <a:pt x="6199" y="7924"/>
                </a:lnTo>
                <a:lnTo>
                  <a:pt x="6126" y="7997"/>
                </a:lnTo>
                <a:lnTo>
                  <a:pt x="5979" y="8107"/>
                </a:lnTo>
                <a:lnTo>
                  <a:pt x="5869" y="8290"/>
                </a:lnTo>
                <a:lnTo>
                  <a:pt x="5796" y="8474"/>
                </a:lnTo>
                <a:lnTo>
                  <a:pt x="5796" y="8584"/>
                </a:lnTo>
                <a:lnTo>
                  <a:pt x="5833" y="8657"/>
                </a:lnTo>
                <a:lnTo>
                  <a:pt x="5906" y="8694"/>
                </a:lnTo>
                <a:lnTo>
                  <a:pt x="6236" y="8694"/>
                </a:lnTo>
                <a:lnTo>
                  <a:pt x="6420" y="8767"/>
                </a:lnTo>
                <a:lnTo>
                  <a:pt x="6199" y="9024"/>
                </a:lnTo>
                <a:lnTo>
                  <a:pt x="6199" y="9061"/>
                </a:lnTo>
                <a:lnTo>
                  <a:pt x="6199" y="9134"/>
                </a:lnTo>
                <a:lnTo>
                  <a:pt x="6236" y="9244"/>
                </a:lnTo>
                <a:lnTo>
                  <a:pt x="6346" y="9354"/>
                </a:lnTo>
                <a:lnTo>
                  <a:pt x="6456" y="9391"/>
                </a:lnTo>
                <a:lnTo>
                  <a:pt x="6713" y="9391"/>
                </a:lnTo>
                <a:lnTo>
                  <a:pt x="6786" y="9318"/>
                </a:lnTo>
                <a:lnTo>
                  <a:pt x="6860" y="9207"/>
                </a:lnTo>
                <a:lnTo>
                  <a:pt x="6823" y="9097"/>
                </a:lnTo>
                <a:lnTo>
                  <a:pt x="6750" y="9024"/>
                </a:lnTo>
                <a:lnTo>
                  <a:pt x="6860" y="8951"/>
                </a:lnTo>
                <a:lnTo>
                  <a:pt x="6933" y="8877"/>
                </a:lnTo>
                <a:lnTo>
                  <a:pt x="6933" y="8804"/>
                </a:lnTo>
                <a:lnTo>
                  <a:pt x="6933" y="8731"/>
                </a:lnTo>
                <a:lnTo>
                  <a:pt x="6896" y="8621"/>
                </a:lnTo>
                <a:lnTo>
                  <a:pt x="6750" y="8511"/>
                </a:lnTo>
                <a:lnTo>
                  <a:pt x="6603" y="8437"/>
                </a:lnTo>
                <a:lnTo>
                  <a:pt x="6456" y="8364"/>
                </a:lnTo>
                <a:lnTo>
                  <a:pt x="6273" y="8327"/>
                </a:lnTo>
                <a:lnTo>
                  <a:pt x="6346" y="8180"/>
                </a:lnTo>
                <a:lnTo>
                  <a:pt x="6420" y="8034"/>
                </a:lnTo>
                <a:lnTo>
                  <a:pt x="6420" y="7960"/>
                </a:lnTo>
                <a:lnTo>
                  <a:pt x="6383" y="7924"/>
                </a:lnTo>
                <a:lnTo>
                  <a:pt x="6346" y="7924"/>
                </a:lnTo>
                <a:lnTo>
                  <a:pt x="6273" y="7887"/>
                </a:lnTo>
                <a:close/>
                <a:moveTo>
                  <a:pt x="7630" y="551"/>
                </a:moveTo>
                <a:lnTo>
                  <a:pt x="7777" y="587"/>
                </a:lnTo>
                <a:lnTo>
                  <a:pt x="7923" y="661"/>
                </a:lnTo>
                <a:lnTo>
                  <a:pt x="8437" y="1101"/>
                </a:lnTo>
                <a:lnTo>
                  <a:pt x="8657" y="1321"/>
                </a:lnTo>
                <a:lnTo>
                  <a:pt x="8877" y="1578"/>
                </a:lnTo>
                <a:lnTo>
                  <a:pt x="9061" y="1834"/>
                </a:lnTo>
                <a:lnTo>
                  <a:pt x="9207" y="2128"/>
                </a:lnTo>
                <a:lnTo>
                  <a:pt x="9281" y="2421"/>
                </a:lnTo>
                <a:lnTo>
                  <a:pt x="9317" y="2752"/>
                </a:lnTo>
                <a:lnTo>
                  <a:pt x="9281" y="3082"/>
                </a:lnTo>
                <a:lnTo>
                  <a:pt x="9244" y="3375"/>
                </a:lnTo>
                <a:lnTo>
                  <a:pt x="9024" y="3962"/>
                </a:lnTo>
                <a:lnTo>
                  <a:pt x="8804" y="4512"/>
                </a:lnTo>
                <a:lnTo>
                  <a:pt x="8584" y="5099"/>
                </a:lnTo>
                <a:lnTo>
                  <a:pt x="8547" y="5356"/>
                </a:lnTo>
                <a:lnTo>
                  <a:pt x="8510" y="5613"/>
                </a:lnTo>
                <a:lnTo>
                  <a:pt x="8510" y="5869"/>
                </a:lnTo>
                <a:lnTo>
                  <a:pt x="8547" y="6163"/>
                </a:lnTo>
                <a:lnTo>
                  <a:pt x="8584" y="6310"/>
                </a:lnTo>
                <a:lnTo>
                  <a:pt x="8657" y="6493"/>
                </a:lnTo>
                <a:lnTo>
                  <a:pt x="8804" y="6823"/>
                </a:lnTo>
                <a:lnTo>
                  <a:pt x="8987" y="7117"/>
                </a:lnTo>
                <a:lnTo>
                  <a:pt x="9134" y="7447"/>
                </a:lnTo>
                <a:lnTo>
                  <a:pt x="9207" y="7777"/>
                </a:lnTo>
                <a:lnTo>
                  <a:pt x="9244" y="8144"/>
                </a:lnTo>
                <a:lnTo>
                  <a:pt x="9207" y="8474"/>
                </a:lnTo>
                <a:lnTo>
                  <a:pt x="9097" y="8804"/>
                </a:lnTo>
                <a:lnTo>
                  <a:pt x="8951" y="9134"/>
                </a:lnTo>
                <a:lnTo>
                  <a:pt x="8767" y="9428"/>
                </a:lnTo>
                <a:lnTo>
                  <a:pt x="8510" y="9684"/>
                </a:lnTo>
                <a:lnTo>
                  <a:pt x="8254" y="9904"/>
                </a:lnTo>
                <a:lnTo>
                  <a:pt x="7960" y="10051"/>
                </a:lnTo>
                <a:lnTo>
                  <a:pt x="7667" y="10198"/>
                </a:lnTo>
                <a:lnTo>
                  <a:pt x="7373" y="10308"/>
                </a:lnTo>
                <a:lnTo>
                  <a:pt x="7043" y="10345"/>
                </a:lnTo>
                <a:lnTo>
                  <a:pt x="6676" y="10418"/>
                </a:lnTo>
                <a:lnTo>
                  <a:pt x="6493" y="10381"/>
                </a:lnTo>
                <a:lnTo>
                  <a:pt x="6309" y="10345"/>
                </a:lnTo>
                <a:lnTo>
                  <a:pt x="6163" y="10235"/>
                </a:lnTo>
                <a:lnTo>
                  <a:pt x="6016" y="10088"/>
                </a:lnTo>
                <a:lnTo>
                  <a:pt x="5906" y="9941"/>
                </a:lnTo>
                <a:lnTo>
                  <a:pt x="5759" y="9831"/>
                </a:lnTo>
                <a:lnTo>
                  <a:pt x="5649" y="9758"/>
                </a:lnTo>
                <a:lnTo>
                  <a:pt x="5502" y="9684"/>
                </a:lnTo>
                <a:lnTo>
                  <a:pt x="5209" y="9611"/>
                </a:lnTo>
                <a:lnTo>
                  <a:pt x="4916" y="9611"/>
                </a:lnTo>
                <a:lnTo>
                  <a:pt x="4622" y="9684"/>
                </a:lnTo>
                <a:lnTo>
                  <a:pt x="3999" y="9868"/>
                </a:lnTo>
                <a:lnTo>
                  <a:pt x="3705" y="9978"/>
                </a:lnTo>
                <a:lnTo>
                  <a:pt x="3412" y="10051"/>
                </a:lnTo>
                <a:lnTo>
                  <a:pt x="3118" y="10088"/>
                </a:lnTo>
                <a:lnTo>
                  <a:pt x="2825" y="10051"/>
                </a:lnTo>
                <a:lnTo>
                  <a:pt x="2495" y="10014"/>
                </a:lnTo>
                <a:lnTo>
                  <a:pt x="2201" y="9904"/>
                </a:lnTo>
                <a:lnTo>
                  <a:pt x="1944" y="9794"/>
                </a:lnTo>
                <a:lnTo>
                  <a:pt x="1651" y="9648"/>
                </a:lnTo>
                <a:lnTo>
                  <a:pt x="1394" y="9464"/>
                </a:lnTo>
                <a:lnTo>
                  <a:pt x="1174" y="9281"/>
                </a:lnTo>
                <a:lnTo>
                  <a:pt x="954" y="8987"/>
                </a:lnTo>
                <a:lnTo>
                  <a:pt x="771" y="8694"/>
                </a:lnTo>
                <a:lnTo>
                  <a:pt x="624" y="8364"/>
                </a:lnTo>
                <a:lnTo>
                  <a:pt x="550" y="8034"/>
                </a:lnTo>
                <a:lnTo>
                  <a:pt x="514" y="7667"/>
                </a:lnTo>
                <a:lnTo>
                  <a:pt x="514" y="7337"/>
                </a:lnTo>
                <a:lnTo>
                  <a:pt x="587" y="6970"/>
                </a:lnTo>
                <a:lnTo>
                  <a:pt x="661" y="6640"/>
                </a:lnTo>
                <a:lnTo>
                  <a:pt x="807" y="6310"/>
                </a:lnTo>
                <a:lnTo>
                  <a:pt x="991" y="6016"/>
                </a:lnTo>
                <a:lnTo>
                  <a:pt x="1211" y="5759"/>
                </a:lnTo>
                <a:lnTo>
                  <a:pt x="1468" y="5539"/>
                </a:lnTo>
                <a:lnTo>
                  <a:pt x="2018" y="5099"/>
                </a:lnTo>
                <a:lnTo>
                  <a:pt x="2568" y="4622"/>
                </a:lnTo>
                <a:lnTo>
                  <a:pt x="2788" y="4366"/>
                </a:lnTo>
                <a:lnTo>
                  <a:pt x="2971" y="4109"/>
                </a:lnTo>
                <a:lnTo>
                  <a:pt x="3082" y="3815"/>
                </a:lnTo>
                <a:lnTo>
                  <a:pt x="3192" y="3485"/>
                </a:lnTo>
                <a:lnTo>
                  <a:pt x="3265" y="3118"/>
                </a:lnTo>
                <a:lnTo>
                  <a:pt x="3302" y="2715"/>
                </a:lnTo>
                <a:lnTo>
                  <a:pt x="3375" y="2348"/>
                </a:lnTo>
                <a:lnTo>
                  <a:pt x="3448" y="2165"/>
                </a:lnTo>
                <a:lnTo>
                  <a:pt x="3558" y="1981"/>
                </a:lnTo>
                <a:lnTo>
                  <a:pt x="3705" y="1798"/>
                </a:lnTo>
                <a:lnTo>
                  <a:pt x="3852" y="1651"/>
                </a:lnTo>
                <a:lnTo>
                  <a:pt x="4072" y="1541"/>
                </a:lnTo>
                <a:lnTo>
                  <a:pt x="4292" y="1468"/>
                </a:lnTo>
                <a:lnTo>
                  <a:pt x="4512" y="1431"/>
                </a:lnTo>
                <a:lnTo>
                  <a:pt x="4769" y="1394"/>
                </a:lnTo>
                <a:lnTo>
                  <a:pt x="4989" y="1394"/>
                </a:lnTo>
                <a:lnTo>
                  <a:pt x="5209" y="1468"/>
                </a:lnTo>
                <a:lnTo>
                  <a:pt x="4952" y="1688"/>
                </a:lnTo>
                <a:lnTo>
                  <a:pt x="4916" y="1761"/>
                </a:lnTo>
                <a:lnTo>
                  <a:pt x="4879" y="1834"/>
                </a:lnTo>
                <a:lnTo>
                  <a:pt x="4916" y="1981"/>
                </a:lnTo>
                <a:lnTo>
                  <a:pt x="4989" y="2091"/>
                </a:lnTo>
                <a:lnTo>
                  <a:pt x="5062" y="2128"/>
                </a:lnTo>
                <a:lnTo>
                  <a:pt x="5136" y="2128"/>
                </a:lnTo>
                <a:lnTo>
                  <a:pt x="5319" y="2091"/>
                </a:lnTo>
                <a:lnTo>
                  <a:pt x="5429" y="2018"/>
                </a:lnTo>
                <a:lnTo>
                  <a:pt x="5539" y="1945"/>
                </a:lnTo>
                <a:lnTo>
                  <a:pt x="5613" y="1798"/>
                </a:lnTo>
                <a:lnTo>
                  <a:pt x="5759" y="1651"/>
                </a:lnTo>
                <a:lnTo>
                  <a:pt x="5833" y="1614"/>
                </a:lnTo>
                <a:lnTo>
                  <a:pt x="5869" y="1578"/>
                </a:lnTo>
                <a:lnTo>
                  <a:pt x="6420" y="1138"/>
                </a:lnTo>
                <a:lnTo>
                  <a:pt x="7006" y="771"/>
                </a:lnTo>
                <a:lnTo>
                  <a:pt x="7337" y="624"/>
                </a:lnTo>
                <a:lnTo>
                  <a:pt x="7483" y="551"/>
                </a:lnTo>
                <a:close/>
                <a:moveTo>
                  <a:pt x="10821" y="9281"/>
                </a:moveTo>
                <a:lnTo>
                  <a:pt x="10968" y="9538"/>
                </a:lnTo>
                <a:lnTo>
                  <a:pt x="11115" y="9758"/>
                </a:lnTo>
                <a:lnTo>
                  <a:pt x="11335" y="9978"/>
                </a:lnTo>
                <a:lnTo>
                  <a:pt x="11592" y="10161"/>
                </a:lnTo>
                <a:lnTo>
                  <a:pt x="11408" y="10418"/>
                </a:lnTo>
                <a:lnTo>
                  <a:pt x="11188" y="10198"/>
                </a:lnTo>
                <a:lnTo>
                  <a:pt x="10968" y="9978"/>
                </a:lnTo>
                <a:lnTo>
                  <a:pt x="10711" y="9831"/>
                </a:lnTo>
                <a:lnTo>
                  <a:pt x="10455" y="9648"/>
                </a:lnTo>
                <a:lnTo>
                  <a:pt x="10601" y="9464"/>
                </a:lnTo>
                <a:lnTo>
                  <a:pt x="10821" y="9281"/>
                </a:lnTo>
                <a:close/>
                <a:moveTo>
                  <a:pt x="13903" y="9941"/>
                </a:moveTo>
                <a:lnTo>
                  <a:pt x="13829" y="9978"/>
                </a:lnTo>
                <a:lnTo>
                  <a:pt x="13756" y="10014"/>
                </a:lnTo>
                <a:lnTo>
                  <a:pt x="13719" y="10014"/>
                </a:lnTo>
                <a:lnTo>
                  <a:pt x="13719" y="10051"/>
                </a:lnTo>
                <a:lnTo>
                  <a:pt x="13646" y="10161"/>
                </a:lnTo>
                <a:lnTo>
                  <a:pt x="13609" y="10271"/>
                </a:lnTo>
                <a:lnTo>
                  <a:pt x="13646" y="10418"/>
                </a:lnTo>
                <a:lnTo>
                  <a:pt x="13719" y="10565"/>
                </a:lnTo>
                <a:lnTo>
                  <a:pt x="13829" y="10638"/>
                </a:lnTo>
                <a:lnTo>
                  <a:pt x="13939" y="10675"/>
                </a:lnTo>
                <a:lnTo>
                  <a:pt x="14049" y="10638"/>
                </a:lnTo>
                <a:lnTo>
                  <a:pt x="14159" y="10601"/>
                </a:lnTo>
                <a:lnTo>
                  <a:pt x="14269" y="10491"/>
                </a:lnTo>
                <a:lnTo>
                  <a:pt x="14343" y="10418"/>
                </a:lnTo>
                <a:lnTo>
                  <a:pt x="14379" y="10308"/>
                </a:lnTo>
                <a:lnTo>
                  <a:pt x="14379" y="10271"/>
                </a:lnTo>
                <a:lnTo>
                  <a:pt x="14379" y="10198"/>
                </a:lnTo>
                <a:lnTo>
                  <a:pt x="14306" y="10124"/>
                </a:lnTo>
                <a:lnTo>
                  <a:pt x="14233" y="10051"/>
                </a:lnTo>
                <a:lnTo>
                  <a:pt x="14159" y="10014"/>
                </a:lnTo>
                <a:lnTo>
                  <a:pt x="14086" y="9978"/>
                </a:lnTo>
                <a:lnTo>
                  <a:pt x="13939" y="9941"/>
                </a:lnTo>
                <a:close/>
                <a:moveTo>
                  <a:pt x="7593" y="0"/>
                </a:moveTo>
                <a:lnTo>
                  <a:pt x="7447" y="37"/>
                </a:lnTo>
                <a:lnTo>
                  <a:pt x="7190" y="110"/>
                </a:lnTo>
                <a:lnTo>
                  <a:pt x="6970" y="221"/>
                </a:lnTo>
                <a:lnTo>
                  <a:pt x="6566" y="441"/>
                </a:lnTo>
                <a:lnTo>
                  <a:pt x="6199" y="697"/>
                </a:lnTo>
                <a:lnTo>
                  <a:pt x="5502" y="1211"/>
                </a:lnTo>
                <a:lnTo>
                  <a:pt x="5209" y="1064"/>
                </a:lnTo>
                <a:lnTo>
                  <a:pt x="4916" y="991"/>
                </a:lnTo>
                <a:lnTo>
                  <a:pt x="4585" y="991"/>
                </a:lnTo>
                <a:lnTo>
                  <a:pt x="4255" y="1027"/>
                </a:lnTo>
                <a:lnTo>
                  <a:pt x="3999" y="1101"/>
                </a:lnTo>
                <a:lnTo>
                  <a:pt x="3778" y="1211"/>
                </a:lnTo>
                <a:lnTo>
                  <a:pt x="3595" y="1358"/>
                </a:lnTo>
                <a:lnTo>
                  <a:pt x="3412" y="1504"/>
                </a:lnTo>
                <a:lnTo>
                  <a:pt x="3228" y="1688"/>
                </a:lnTo>
                <a:lnTo>
                  <a:pt x="3118" y="1908"/>
                </a:lnTo>
                <a:lnTo>
                  <a:pt x="3008" y="2128"/>
                </a:lnTo>
                <a:lnTo>
                  <a:pt x="2935" y="2348"/>
                </a:lnTo>
                <a:lnTo>
                  <a:pt x="2861" y="2678"/>
                </a:lnTo>
                <a:lnTo>
                  <a:pt x="2788" y="3008"/>
                </a:lnTo>
                <a:lnTo>
                  <a:pt x="2751" y="3338"/>
                </a:lnTo>
                <a:lnTo>
                  <a:pt x="2641" y="3669"/>
                </a:lnTo>
                <a:lnTo>
                  <a:pt x="2605" y="3852"/>
                </a:lnTo>
                <a:lnTo>
                  <a:pt x="2495" y="3999"/>
                </a:lnTo>
                <a:lnTo>
                  <a:pt x="2275" y="4255"/>
                </a:lnTo>
                <a:lnTo>
                  <a:pt x="2018" y="4476"/>
                </a:lnTo>
                <a:lnTo>
                  <a:pt x="1761" y="4696"/>
                </a:lnTo>
                <a:lnTo>
                  <a:pt x="1284" y="5062"/>
                </a:lnTo>
                <a:lnTo>
                  <a:pt x="844" y="5466"/>
                </a:lnTo>
                <a:lnTo>
                  <a:pt x="661" y="5649"/>
                </a:lnTo>
                <a:lnTo>
                  <a:pt x="514" y="5906"/>
                </a:lnTo>
                <a:lnTo>
                  <a:pt x="367" y="6126"/>
                </a:lnTo>
                <a:lnTo>
                  <a:pt x="220" y="6420"/>
                </a:lnTo>
                <a:lnTo>
                  <a:pt x="110" y="6713"/>
                </a:lnTo>
                <a:lnTo>
                  <a:pt x="37" y="7007"/>
                </a:lnTo>
                <a:lnTo>
                  <a:pt x="0" y="7263"/>
                </a:lnTo>
                <a:lnTo>
                  <a:pt x="0" y="7557"/>
                </a:lnTo>
                <a:lnTo>
                  <a:pt x="37" y="7850"/>
                </a:lnTo>
                <a:lnTo>
                  <a:pt x="74" y="8144"/>
                </a:lnTo>
                <a:lnTo>
                  <a:pt x="147" y="8400"/>
                </a:lnTo>
                <a:lnTo>
                  <a:pt x="220" y="8657"/>
                </a:lnTo>
                <a:lnTo>
                  <a:pt x="367" y="8914"/>
                </a:lnTo>
                <a:lnTo>
                  <a:pt x="514" y="9171"/>
                </a:lnTo>
                <a:lnTo>
                  <a:pt x="661" y="9391"/>
                </a:lnTo>
                <a:lnTo>
                  <a:pt x="844" y="9611"/>
                </a:lnTo>
                <a:lnTo>
                  <a:pt x="1064" y="9831"/>
                </a:lnTo>
                <a:lnTo>
                  <a:pt x="1284" y="10014"/>
                </a:lnTo>
                <a:lnTo>
                  <a:pt x="1541" y="10161"/>
                </a:lnTo>
                <a:lnTo>
                  <a:pt x="1798" y="10308"/>
                </a:lnTo>
                <a:lnTo>
                  <a:pt x="2054" y="10381"/>
                </a:lnTo>
                <a:lnTo>
                  <a:pt x="2348" y="10491"/>
                </a:lnTo>
                <a:lnTo>
                  <a:pt x="2641" y="10528"/>
                </a:lnTo>
                <a:lnTo>
                  <a:pt x="2898" y="10565"/>
                </a:lnTo>
                <a:lnTo>
                  <a:pt x="3192" y="10565"/>
                </a:lnTo>
                <a:lnTo>
                  <a:pt x="3485" y="10528"/>
                </a:lnTo>
                <a:lnTo>
                  <a:pt x="3742" y="10491"/>
                </a:lnTo>
                <a:lnTo>
                  <a:pt x="4035" y="10418"/>
                </a:lnTo>
                <a:lnTo>
                  <a:pt x="4365" y="10271"/>
                </a:lnTo>
                <a:lnTo>
                  <a:pt x="4696" y="10161"/>
                </a:lnTo>
                <a:lnTo>
                  <a:pt x="4879" y="10124"/>
                </a:lnTo>
                <a:lnTo>
                  <a:pt x="5209" y="10124"/>
                </a:lnTo>
                <a:lnTo>
                  <a:pt x="5392" y="10161"/>
                </a:lnTo>
                <a:lnTo>
                  <a:pt x="5502" y="10271"/>
                </a:lnTo>
                <a:lnTo>
                  <a:pt x="5613" y="10381"/>
                </a:lnTo>
                <a:lnTo>
                  <a:pt x="5833" y="10601"/>
                </a:lnTo>
                <a:lnTo>
                  <a:pt x="5979" y="10711"/>
                </a:lnTo>
                <a:lnTo>
                  <a:pt x="6089" y="10785"/>
                </a:lnTo>
                <a:lnTo>
                  <a:pt x="6273" y="10858"/>
                </a:lnTo>
                <a:lnTo>
                  <a:pt x="6420" y="10895"/>
                </a:lnTo>
                <a:lnTo>
                  <a:pt x="6933" y="10895"/>
                </a:lnTo>
                <a:lnTo>
                  <a:pt x="7227" y="10858"/>
                </a:lnTo>
                <a:lnTo>
                  <a:pt x="7483" y="10821"/>
                </a:lnTo>
                <a:lnTo>
                  <a:pt x="7740" y="10748"/>
                </a:lnTo>
                <a:lnTo>
                  <a:pt x="7997" y="10638"/>
                </a:lnTo>
                <a:lnTo>
                  <a:pt x="8217" y="10528"/>
                </a:lnTo>
                <a:lnTo>
                  <a:pt x="8437" y="10381"/>
                </a:lnTo>
                <a:lnTo>
                  <a:pt x="8657" y="10198"/>
                </a:lnTo>
                <a:lnTo>
                  <a:pt x="8877" y="10014"/>
                </a:lnTo>
                <a:lnTo>
                  <a:pt x="9061" y="9831"/>
                </a:lnTo>
                <a:lnTo>
                  <a:pt x="9207" y="9611"/>
                </a:lnTo>
                <a:lnTo>
                  <a:pt x="9354" y="9391"/>
                </a:lnTo>
                <a:lnTo>
                  <a:pt x="9501" y="9171"/>
                </a:lnTo>
                <a:lnTo>
                  <a:pt x="9574" y="8914"/>
                </a:lnTo>
                <a:lnTo>
                  <a:pt x="9684" y="8694"/>
                </a:lnTo>
                <a:lnTo>
                  <a:pt x="9721" y="8400"/>
                </a:lnTo>
                <a:lnTo>
                  <a:pt x="9721" y="8144"/>
                </a:lnTo>
                <a:lnTo>
                  <a:pt x="9721" y="7887"/>
                </a:lnTo>
                <a:lnTo>
                  <a:pt x="9684" y="7630"/>
                </a:lnTo>
                <a:lnTo>
                  <a:pt x="9611" y="7373"/>
                </a:lnTo>
                <a:lnTo>
                  <a:pt x="9537" y="7117"/>
                </a:lnTo>
                <a:lnTo>
                  <a:pt x="9281" y="6640"/>
                </a:lnTo>
                <a:lnTo>
                  <a:pt x="9171" y="6383"/>
                </a:lnTo>
                <a:lnTo>
                  <a:pt x="9061" y="6090"/>
                </a:lnTo>
                <a:lnTo>
                  <a:pt x="9061" y="5833"/>
                </a:lnTo>
                <a:lnTo>
                  <a:pt x="9061" y="5576"/>
                </a:lnTo>
                <a:lnTo>
                  <a:pt x="9097" y="5319"/>
                </a:lnTo>
                <a:lnTo>
                  <a:pt x="9134" y="5062"/>
                </a:lnTo>
                <a:lnTo>
                  <a:pt x="9317" y="4512"/>
                </a:lnTo>
                <a:lnTo>
                  <a:pt x="9501" y="4035"/>
                </a:lnTo>
                <a:lnTo>
                  <a:pt x="9684" y="3559"/>
                </a:lnTo>
                <a:lnTo>
                  <a:pt x="9794" y="3082"/>
                </a:lnTo>
                <a:lnTo>
                  <a:pt x="9831" y="2825"/>
                </a:lnTo>
                <a:lnTo>
                  <a:pt x="9831" y="2568"/>
                </a:lnTo>
                <a:lnTo>
                  <a:pt x="9794" y="2311"/>
                </a:lnTo>
                <a:lnTo>
                  <a:pt x="9721" y="2055"/>
                </a:lnTo>
                <a:lnTo>
                  <a:pt x="9611" y="1834"/>
                </a:lnTo>
                <a:lnTo>
                  <a:pt x="9501" y="1578"/>
                </a:lnTo>
                <a:lnTo>
                  <a:pt x="9354" y="1358"/>
                </a:lnTo>
                <a:lnTo>
                  <a:pt x="9207" y="1174"/>
                </a:lnTo>
                <a:lnTo>
                  <a:pt x="8841" y="771"/>
                </a:lnTo>
                <a:lnTo>
                  <a:pt x="8400" y="404"/>
                </a:lnTo>
                <a:lnTo>
                  <a:pt x="7960" y="110"/>
                </a:lnTo>
                <a:lnTo>
                  <a:pt x="7850" y="37"/>
                </a:lnTo>
                <a:lnTo>
                  <a:pt x="7703" y="0"/>
                </a:lnTo>
                <a:close/>
                <a:moveTo>
                  <a:pt x="12912" y="10675"/>
                </a:moveTo>
                <a:lnTo>
                  <a:pt x="12839" y="10711"/>
                </a:lnTo>
                <a:lnTo>
                  <a:pt x="12765" y="10785"/>
                </a:lnTo>
                <a:lnTo>
                  <a:pt x="12729" y="10858"/>
                </a:lnTo>
                <a:lnTo>
                  <a:pt x="12729" y="11005"/>
                </a:lnTo>
                <a:lnTo>
                  <a:pt x="12765" y="11115"/>
                </a:lnTo>
                <a:lnTo>
                  <a:pt x="12876" y="11225"/>
                </a:lnTo>
                <a:lnTo>
                  <a:pt x="13022" y="11262"/>
                </a:lnTo>
                <a:lnTo>
                  <a:pt x="13132" y="11225"/>
                </a:lnTo>
                <a:lnTo>
                  <a:pt x="13242" y="11115"/>
                </a:lnTo>
                <a:lnTo>
                  <a:pt x="13279" y="11005"/>
                </a:lnTo>
                <a:lnTo>
                  <a:pt x="13279" y="10858"/>
                </a:lnTo>
                <a:lnTo>
                  <a:pt x="13242" y="10785"/>
                </a:lnTo>
                <a:lnTo>
                  <a:pt x="13169" y="10711"/>
                </a:lnTo>
                <a:lnTo>
                  <a:pt x="13096" y="10675"/>
                </a:lnTo>
                <a:close/>
                <a:moveTo>
                  <a:pt x="13572" y="11262"/>
                </a:moveTo>
                <a:lnTo>
                  <a:pt x="13499" y="11298"/>
                </a:lnTo>
                <a:lnTo>
                  <a:pt x="13462" y="11372"/>
                </a:lnTo>
                <a:lnTo>
                  <a:pt x="13389" y="11408"/>
                </a:lnTo>
                <a:lnTo>
                  <a:pt x="13316" y="11445"/>
                </a:lnTo>
                <a:lnTo>
                  <a:pt x="13242" y="11555"/>
                </a:lnTo>
                <a:lnTo>
                  <a:pt x="13242" y="11702"/>
                </a:lnTo>
                <a:lnTo>
                  <a:pt x="13242" y="11775"/>
                </a:lnTo>
                <a:lnTo>
                  <a:pt x="13279" y="11849"/>
                </a:lnTo>
                <a:lnTo>
                  <a:pt x="13352" y="11959"/>
                </a:lnTo>
                <a:lnTo>
                  <a:pt x="13609" y="11959"/>
                </a:lnTo>
                <a:lnTo>
                  <a:pt x="13719" y="11922"/>
                </a:lnTo>
                <a:lnTo>
                  <a:pt x="13829" y="11849"/>
                </a:lnTo>
                <a:lnTo>
                  <a:pt x="13866" y="11738"/>
                </a:lnTo>
                <a:lnTo>
                  <a:pt x="13939" y="11628"/>
                </a:lnTo>
                <a:lnTo>
                  <a:pt x="13939" y="11555"/>
                </a:lnTo>
                <a:lnTo>
                  <a:pt x="13939" y="11518"/>
                </a:lnTo>
                <a:lnTo>
                  <a:pt x="13903" y="11445"/>
                </a:lnTo>
                <a:lnTo>
                  <a:pt x="13866" y="11372"/>
                </a:lnTo>
                <a:lnTo>
                  <a:pt x="13829" y="11298"/>
                </a:lnTo>
                <a:lnTo>
                  <a:pt x="13719" y="11262"/>
                </a:lnTo>
                <a:close/>
                <a:moveTo>
                  <a:pt x="12215" y="11555"/>
                </a:moveTo>
                <a:lnTo>
                  <a:pt x="12142" y="11592"/>
                </a:lnTo>
                <a:lnTo>
                  <a:pt x="12069" y="11702"/>
                </a:lnTo>
                <a:lnTo>
                  <a:pt x="12032" y="11812"/>
                </a:lnTo>
                <a:lnTo>
                  <a:pt x="12032" y="11959"/>
                </a:lnTo>
                <a:lnTo>
                  <a:pt x="12032" y="12069"/>
                </a:lnTo>
                <a:lnTo>
                  <a:pt x="12105" y="12362"/>
                </a:lnTo>
                <a:lnTo>
                  <a:pt x="12252" y="12582"/>
                </a:lnTo>
                <a:lnTo>
                  <a:pt x="12325" y="12619"/>
                </a:lnTo>
                <a:lnTo>
                  <a:pt x="12399" y="12656"/>
                </a:lnTo>
                <a:lnTo>
                  <a:pt x="12509" y="12656"/>
                </a:lnTo>
                <a:lnTo>
                  <a:pt x="12582" y="12582"/>
                </a:lnTo>
                <a:lnTo>
                  <a:pt x="12619" y="12545"/>
                </a:lnTo>
                <a:lnTo>
                  <a:pt x="12692" y="12545"/>
                </a:lnTo>
                <a:lnTo>
                  <a:pt x="12802" y="12619"/>
                </a:lnTo>
                <a:lnTo>
                  <a:pt x="12876" y="12619"/>
                </a:lnTo>
                <a:lnTo>
                  <a:pt x="12949" y="12582"/>
                </a:lnTo>
                <a:lnTo>
                  <a:pt x="12986" y="12545"/>
                </a:lnTo>
                <a:lnTo>
                  <a:pt x="13022" y="12435"/>
                </a:lnTo>
                <a:lnTo>
                  <a:pt x="12986" y="12325"/>
                </a:lnTo>
                <a:lnTo>
                  <a:pt x="12912" y="12215"/>
                </a:lnTo>
                <a:lnTo>
                  <a:pt x="12802" y="12179"/>
                </a:lnTo>
                <a:lnTo>
                  <a:pt x="12655" y="12142"/>
                </a:lnTo>
                <a:lnTo>
                  <a:pt x="12545" y="12142"/>
                </a:lnTo>
                <a:lnTo>
                  <a:pt x="12472" y="12179"/>
                </a:lnTo>
                <a:lnTo>
                  <a:pt x="12399" y="12032"/>
                </a:lnTo>
                <a:lnTo>
                  <a:pt x="12399" y="11849"/>
                </a:lnTo>
                <a:lnTo>
                  <a:pt x="12399" y="11665"/>
                </a:lnTo>
                <a:lnTo>
                  <a:pt x="12362" y="11592"/>
                </a:lnTo>
                <a:lnTo>
                  <a:pt x="12289" y="11555"/>
                </a:lnTo>
                <a:close/>
                <a:moveTo>
                  <a:pt x="14049" y="5466"/>
                </a:moveTo>
                <a:lnTo>
                  <a:pt x="14196" y="5503"/>
                </a:lnTo>
                <a:lnTo>
                  <a:pt x="14490" y="5649"/>
                </a:lnTo>
                <a:lnTo>
                  <a:pt x="14673" y="5723"/>
                </a:lnTo>
                <a:lnTo>
                  <a:pt x="14930" y="5906"/>
                </a:lnTo>
                <a:lnTo>
                  <a:pt x="15150" y="6090"/>
                </a:lnTo>
                <a:lnTo>
                  <a:pt x="15370" y="6310"/>
                </a:lnTo>
                <a:lnTo>
                  <a:pt x="15590" y="6566"/>
                </a:lnTo>
                <a:lnTo>
                  <a:pt x="15773" y="6860"/>
                </a:lnTo>
                <a:lnTo>
                  <a:pt x="15883" y="7190"/>
                </a:lnTo>
                <a:lnTo>
                  <a:pt x="15993" y="7520"/>
                </a:lnTo>
                <a:lnTo>
                  <a:pt x="16067" y="7850"/>
                </a:lnTo>
                <a:lnTo>
                  <a:pt x="16104" y="8217"/>
                </a:lnTo>
                <a:lnTo>
                  <a:pt x="16104" y="8547"/>
                </a:lnTo>
                <a:lnTo>
                  <a:pt x="16067" y="9244"/>
                </a:lnTo>
                <a:lnTo>
                  <a:pt x="15957" y="9941"/>
                </a:lnTo>
                <a:lnTo>
                  <a:pt x="15773" y="10601"/>
                </a:lnTo>
                <a:lnTo>
                  <a:pt x="15517" y="11225"/>
                </a:lnTo>
                <a:lnTo>
                  <a:pt x="15370" y="11555"/>
                </a:lnTo>
                <a:lnTo>
                  <a:pt x="15186" y="11849"/>
                </a:lnTo>
                <a:lnTo>
                  <a:pt x="15003" y="12105"/>
                </a:lnTo>
                <a:lnTo>
                  <a:pt x="14783" y="12362"/>
                </a:lnTo>
                <a:lnTo>
                  <a:pt x="14526" y="12619"/>
                </a:lnTo>
                <a:lnTo>
                  <a:pt x="14269" y="12839"/>
                </a:lnTo>
                <a:lnTo>
                  <a:pt x="14013" y="13022"/>
                </a:lnTo>
                <a:lnTo>
                  <a:pt x="13719" y="13169"/>
                </a:lnTo>
                <a:lnTo>
                  <a:pt x="13389" y="13316"/>
                </a:lnTo>
                <a:lnTo>
                  <a:pt x="13059" y="13463"/>
                </a:lnTo>
                <a:lnTo>
                  <a:pt x="12802" y="13499"/>
                </a:lnTo>
                <a:lnTo>
                  <a:pt x="12509" y="13536"/>
                </a:lnTo>
                <a:lnTo>
                  <a:pt x="12325" y="13499"/>
                </a:lnTo>
                <a:lnTo>
                  <a:pt x="12179" y="13426"/>
                </a:lnTo>
                <a:lnTo>
                  <a:pt x="12032" y="13279"/>
                </a:lnTo>
                <a:lnTo>
                  <a:pt x="11922" y="13169"/>
                </a:lnTo>
                <a:lnTo>
                  <a:pt x="11482" y="12692"/>
                </a:lnTo>
                <a:lnTo>
                  <a:pt x="11298" y="12435"/>
                </a:lnTo>
                <a:lnTo>
                  <a:pt x="11225" y="12289"/>
                </a:lnTo>
                <a:lnTo>
                  <a:pt x="11188" y="12105"/>
                </a:lnTo>
                <a:lnTo>
                  <a:pt x="11188" y="11922"/>
                </a:lnTo>
                <a:lnTo>
                  <a:pt x="11262" y="11738"/>
                </a:lnTo>
                <a:lnTo>
                  <a:pt x="11445" y="11408"/>
                </a:lnTo>
                <a:lnTo>
                  <a:pt x="11812" y="10785"/>
                </a:lnTo>
                <a:lnTo>
                  <a:pt x="12142" y="10161"/>
                </a:lnTo>
                <a:lnTo>
                  <a:pt x="12472" y="9501"/>
                </a:lnTo>
                <a:lnTo>
                  <a:pt x="12765" y="8877"/>
                </a:lnTo>
                <a:lnTo>
                  <a:pt x="12876" y="8547"/>
                </a:lnTo>
                <a:lnTo>
                  <a:pt x="12949" y="8217"/>
                </a:lnTo>
                <a:lnTo>
                  <a:pt x="12986" y="7887"/>
                </a:lnTo>
                <a:lnTo>
                  <a:pt x="12949" y="7593"/>
                </a:lnTo>
                <a:lnTo>
                  <a:pt x="12876" y="7263"/>
                </a:lnTo>
                <a:lnTo>
                  <a:pt x="12765" y="6970"/>
                </a:lnTo>
                <a:lnTo>
                  <a:pt x="12729" y="6750"/>
                </a:lnTo>
                <a:lnTo>
                  <a:pt x="12692" y="6566"/>
                </a:lnTo>
                <a:lnTo>
                  <a:pt x="12729" y="6346"/>
                </a:lnTo>
                <a:lnTo>
                  <a:pt x="12802" y="6200"/>
                </a:lnTo>
                <a:lnTo>
                  <a:pt x="12876" y="6016"/>
                </a:lnTo>
                <a:lnTo>
                  <a:pt x="12986" y="5869"/>
                </a:lnTo>
                <a:lnTo>
                  <a:pt x="13132" y="5723"/>
                </a:lnTo>
                <a:lnTo>
                  <a:pt x="13279" y="5613"/>
                </a:lnTo>
                <a:lnTo>
                  <a:pt x="13316" y="5686"/>
                </a:lnTo>
                <a:lnTo>
                  <a:pt x="13389" y="5723"/>
                </a:lnTo>
                <a:lnTo>
                  <a:pt x="13536" y="5759"/>
                </a:lnTo>
                <a:lnTo>
                  <a:pt x="13646" y="5686"/>
                </a:lnTo>
                <a:lnTo>
                  <a:pt x="13719" y="5649"/>
                </a:lnTo>
                <a:lnTo>
                  <a:pt x="13756" y="5576"/>
                </a:lnTo>
                <a:lnTo>
                  <a:pt x="13829" y="5503"/>
                </a:lnTo>
                <a:lnTo>
                  <a:pt x="13939" y="5466"/>
                </a:lnTo>
                <a:close/>
                <a:moveTo>
                  <a:pt x="13646" y="3852"/>
                </a:moveTo>
                <a:lnTo>
                  <a:pt x="13609" y="3925"/>
                </a:lnTo>
                <a:lnTo>
                  <a:pt x="13499" y="4182"/>
                </a:lnTo>
                <a:lnTo>
                  <a:pt x="13462" y="4476"/>
                </a:lnTo>
                <a:lnTo>
                  <a:pt x="13462" y="4732"/>
                </a:lnTo>
                <a:lnTo>
                  <a:pt x="13499" y="5026"/>
                </a:lnTo>
                <a:lnTo>
                  <a:pt x="13316" y="5099"/>
                </a:lnTo>
                <a:lnTo>
                  <a:pt x="13132" y="5173"/>
                </a:lnTo>
                <a:lnTo>
                  <a:pt x="13022" y="4769"/>
                </a:lnTo>
                <a:lnTo>
                  <a:pt x="12839" y="4439"/>
                </a:lnTo>
                <a:lnTo>
                  <a:pt x="12802" y="4402"/>
                </a:lnTo>
                <a:lnTo>
                  <a:pt x="12729" y="4402"/>
                </a:lnTo>
                <a:lnTo>
                  <a:pt x="12692" y="4439"/>
                </a:lnTo>
                <a:lnTo>
                  <a:pt x="12692" y="4476"/>
                </a:lnTo>
                <a:lnTo>
                  <a:pt x="12655" y="4732"/>
                </a:lnTo>
                <a:lnTo>
                  <a:pt x="12692" y="4952"/>
                </a:lnTo>
                <a:lnTo>
                  <a:pt x="12802" y="5429"/>
                </a:lnTo>
                <a:lnTo>
                  <a:pt x="12582" y="5649"/>
                </a:lnTo>
                <a:lnTo>
                  <a:pt x="12399" y="5466"/>
                </a:lnTo>
                <a:lnTo>
                  <a:pt x="12142" y="5173"/>
                </a:lnTo>
                <a:lnTo>
                  <a:pt x="12105" y="5136"/>
                </a:lnTo>
                <a:lnTo>
                  <a:pt x="12032" y="5173"/>
                </a:lnTo>
                <a:lnTo>
                  <a:pt x="11995" y="5209"/>
                </a:lnTo>
                <a:lnTo>
                  <a:pt x="11995" y="5283"/>
                </a:lnTo>
                <a:lnTo>
                  <a:pt x="12032" y="5466"/>
                </a:lnTo>
                <a:lnTo>
                  <a:pt x="12142" y="5649"/>
                </a:lnTo>
                <a:lnTo>
                  <a:pt x="12252" y="5796"/>
                </a:lnTo>
                <a:lnTo>
                  <a:pt x="12435" y="5906"/>
                </a:lnTo>
                <a:lnTo>
                  <a:pt x="12399" y="6016"/>
                </a:lnTo>
                <a:lnTo>
                  <a:pt x="12362" y="6053"/>
                </a:lnTo>
                <a:lnTo>
                  <a:pt x="12142" y="6016"/>
                </a:lnTo>
                <a:lnTo>
                  <a:pt x="11738" y="5833"/>
                </a:lnTo>
                <a:lnTo>
                  <a:pt x="11665" y="5686"/>
                </a:lnTo>
                <a:lnTo>
                  <a:pt x="11628" y="5649"/>
                </a:lnTo>
                <a:lnTo>
                  <a:pt x="11592" y="5686"/>
                </a:lnTo>
                <a:lnTo>
                  <a:pt x="11555" y="5833"/>
                </a:lnTo>
                <a:lnTo>
                  <a:pt x="11518" y="5906"/>
                </a:lnTo>
                <a:lnTo>
                  <a:pt x="11518" y="5979"/>
                </a:lnTo>
                <a:lnTo>
                  <a:pt x="11555" y="6053"/>
                </a:lnTo>
                <a:lnTo>
                  <a:pt x="11628" y="6126"/>
                </a:lnTo>
                <a:lnTo>
                  <a:pt x="11775" y="6236"/>
                </a:lnTo>
                <a:lnTo>
                  <a:pt x="11995" y="6346"/>
                </a:lnTo>
                <a:lnTo>
                  <a:pt x="12289" y="6456"/>
                </a:lnTo>
                <a:lnTo>
                  <a:pt x="12252" y="6676"/>
                </a:lnTo>
                <a:lnTo>
                  <a:pt x="12289" y="6897"/>
                </a:lnTo>
                <a:lnTo>
                  <a:pt x="11555" y="6897"/>
                </a:lnTo>
                <a:lnTo>
                  <a:pt x="11445" y="6933"/>
                </a:lnTo>
                <a:lnTo>
                  <a:pt x="11408" y="7007"/>
                </a:lnTo>
                <a:lnTo>
                  <a:pt x="11408" y="7153"/>
                </a:lnTo>
                <a:lnTo>
                  <a:pt x="11408" y="7337"/>
                </a:lnTo>
                <a:lnTo>
                  <a:pt x="11482" y="7483"/>
                </a:lnTo>
                <a:lnTo>
                  <a:pt x="11555" y="7593"/>
                </a:lnTo>
                <a:lnTo>
                  <a:pt x="11592" y="7630"/>
                </a:lnTo>
                <a:lnTo>
                  <a:pt x="11922" y="7960"/>
                </a:lnTo>
                <a:lnTo>
                  <a:pt x="12142" y="8107"/>
                </a:lnTo>
                <a:lnTo>
                  <a:pt x="12252" y="8180"/>
                </a:lnTo>
                <a:lnTo>
                  <a:pt x="12362" y="8217"/>
                </a:lnTo>
                <a:lnTo>
                  <a:pt x="12472" y="8217"/>
                </a:lnTo>
                <a:lnTo>
                  <a:pt x="12362" y="8547"/>
                </a:lnTo>
                <a:lnTo>
                  <a:pt x="12252" y="8804"/>
                </a:lnTo>
                <a:lnTo>
                  <a:pt x="12215" y="8841"/>
                </a:lnTo>
                <a:lnTo>
                  <a:pt x="12179" y="8877"/>
                </a:lnTo>
                <a:lnTo>
                  <a:pt x="11812" y="8731"/>
                </a:lnTo>
                <a:lnTo>
                  <a:pt x="11555" y="8584"/>
                </a:lnTo>
                <a:lnTo>
                  <a:pt x="11335" y="8364"/>
                </a:lnTo>
                <a:lnTo>
                  <a:pt x="11225" y="8364"/>
                </a:lnTo>
                <a:lnTo>
                  <a:pt x="11188" y="8437"/>
                </a:lnTo>
                <a:lnTo>
                  <a:pt x="11188" y="8511"/>
                </a:lnTo>
                <a:lnTo>
                  <a:pt x="11335" y="8731"/>
                </a:lnTo>
                <a:lnTo>
                  <a:pt x="11555" y="8951"/>
                </a:lnTo>
                <a:lnTo>
                  <a:pt x="11812" y="9134"/>
                </a:lnTo>
                <a:lnTo>
                  <a:pt x="12069" y="9244"/>
                </a:lnTo>
                <a:lnTo>
                  <a:pt x="11848" y="9648"/>
                </a:lnTo>
                <a:lnTo>
                  <a:pt x="11738" y="9648"/>
                </a:lnTo>
                <a:lnTo>
                  <a:pt x="11665" y="9721"/>
                </a:lnTo>
                <a:lnTo>
                  <a:pt x="11262" y="9428"/>
                </a:lnTo>
                <a:lnTo>
                  <a:pt x="10895" y="9134"/>
                </a:lnTo>
                <a:lnTo>
                  <a:pt x="10858" y="9097"/>
                </a:lnTo>
                <a:lnTo>
                  <a:pt x="10821" y="9134"/>
                </a:lnTo>
                <a:lnTo>
                  <a:pt x="10601" y="9391"/>
                </a:lnTo>
                <a:lnTo>
                  <a:pt x="10381" y="9648"/>
                </a:lnTo>
                <a:lnTo>
                  <a:pt x="10308" y="9648"/>
                </a:lnTo>
                <a:lnTo>
                  <a:pt x="10234" y="9684"/>
                </a:lnTo>
                <a:lnTo>
                  <a:pt x="10198" y="9758"/>
                </a:lnTo>
                <a:lnTo>
                  <a:pt x="10234" y="9831"/>
                </a:lnTo>
                <a:lnTo>
                  <a:pt x="10748" y="10308"/>
                </a:lnTo>
                <a:lnTo>
                  <a:pt x="11188" y="10821"/>
                </a:lnTo>
                <a:lnTo>
                  <a:pt x="10968" y="11262"/>
                </a:lnTo>
                <a:lnTo>
                  <a:pt x="10785" y="11152"/>
                </a:lnTo>
                <a:lnTo>
                  <a:pt x="10601" y="11078"/>
                </a:lnTo>
                <a:lnTo>
                  <a:pt x="10381" y="11042"/>
                </a:lnTo>
                <a:lnTo>
                  <a:pt x="10308" y="11005"/>
                </a:lnTo>
                <a:lnTo>
                  <a:pt x="10198" y="10968"/>
                </a:lnTo>
                <a:lnTo>
                  <a:pt x="10161" y="10931"/>
                </a:lnTo>
                <a:lnTo>
                  <a:pt x="10088" y="10931"/>
                </a:lnTo>
                <a:lnTo>
                  <a:pt x="9978" y="10968"/>
                </a:lnTo>
                <a:lnTo>
                  <a:pt x="9941" y="11078"/>
                </a:lnTo>
                <a:lnTo>
                  <a:pt x="9941" y="11152"/>
                </a:lnTo>
                <a:lnTo>
                  <a:pt x="9978" y="11188"/>
                </a:lnTo>
                <a:lnTo>
                  <a:pt x="10124" y="11335"/>
                </a:lnTo>
                <a:lnTo>
                  <a:pt x="10308" y="11445"/>
                </a:lnTo>
                <a:lnTo>
                  <a:pt x="10565" y="11555"/>
                </a:lnTo>
                <a:lnTo>
                  <a:pt x="10675" y="11592"/>
                </a:lnTo>
                <a:lnTo>
                  <a:pt x="10785" y="11592"/>
                </a:lnTo>
                <a:lnTo>
                  <a:pt x="10748" y="11775"/>
                </a:lnTo>
                <a:lnTo>
                  <a:pt x="10711" y="11959"/>
                </a:lnTo>
                <a:lnTo>
                  <a:pt x="10675" y="12179"/>
                </a:lnTo>
                <a:lnTo>
                  <a:pt x="10711" y="12362"/>
                </a:lnTo>
                <a:lnTo>
                  <a:pt x="10785" y="12582"/>
                </a:lnTo>
                <a:lnTo>
                  <a:pt x="10638" y="12692"/>
                </a:lnTo>
                <a:lnTo>
                  <a:pt x="10455" y="12876"/>
                </a:lnTo>
                <a:lnTo>
                  <a:pt x="10381" y="12949"/>
                </a:lnTo>
                <a:lnTo>
                  <a:pt x="10308" y="12949"/>
                </a:lnTo>
                <a:lnTo>
                  <a:pt x="10271" y="12986"/>
                </a:lnTo>
                <a:lnTo>
                  <a:pt x="10234" y="13059"/>
                </a:lnTo>
                <a:lnTo>
                  <a:pt x="10234" y="13169"/>
                </a:lnTo>
                <a:lnTo>
                  <a:pt x="10271" y="13206"/>
                </a:lnTo>
                <a:lnTo>
                  <a:pt x="10308" y="13242"/>
                </a:lnTo>
                <a:lnTo>
                  <a:pt x="10455" y="13242"/>
                </a:lnTo>
                <a:lnTo>
                  <a:pt x="10565" y="13206"/>
                </a:lnTo>
                <a:lnTo>
                  <a:pt x="10748" y="13059"/>
                </a:lnTo>
                <a:lnTo>
                  <a:pt x="11005" y="12912"/>
                </a:lnTo>
                <a:lnTo>
                  <a:pt x="11408" y="13352"/>
                </a:lnTo>
                <a:lnTo>
                  <a:pt x="11482" y="13426"/>
                </a:lnTo>
                <a:lnTo>
                  <a:pt x="11335" y="13609"/>
                </a:lnTo>
                <a:lnTo>
                  <a:pt x="11262" y="13829"/>
                </a:lnTo>
                <a:lnTo>
                  <a:pt x="11188" y="13829"/>
                </a:lnTo>
                <a:lnTo>
                  <a:pt x="11115" y="13866"/>
                </a:lnTo>
                <a:lnTo>
                  <a:pt x="11005" y="13939"/>
                </a:lnTo>
                <a:lnTo>
                  <a:pt x="10968" y="14013"/>
                </a:lnTo>
                <a:lnTo>
                  <a:pt x="11005" y="14123"/>
                </a:lnTo>
                <a:lnTo>
                  <a:pt x="11041" y="14233"/>
                </a:lnTo>
                <a:lnTo>
                  <a:pt x="11151" y="14306"/>
                </a:lnTo>
                <a:lnTo>
                  <a:pt x="11262" y="14343"/>
                </a:lnTo>
                <a:lnTo>
                  <a:pt x="11372" y="14343"/>
                </a:lnTo>
                <a:lnTo>
                  <a:pt x="11482" y="14270"/>
                </a:lnTo>
                <a:lnTo>
                  <a:pt x="11555" y="14196"/>
                </a:lnTo>
                <a:lnTo>
                  <a:pt x="11628" y="14086"/>
                </a:lnTo>
                <a:lnTo>
                  <a:pt x="11665" y="13976"/>
                </a:lnTo>
                <a:lnTo>
                  <a:pt x="11665" y="13866"/>
                </a:lnTo>
                <a:lnTo>
                  <a:pt x="11738" y="13719"/>
                </a:lnTo>
                <a:lnTo>
                  <a:pt x="11848" y="13829"/>
                </a:lnTo>
                <a:lnTo>
                  <a:pt x="11995" y="13903"/>
                </a:lnTo>
                <a:lnTo>
                  <a:pt x="12142" y="13976"/>
                </a:lnTo>
                <a:lnTo>
                  <a:pt x="12325" y="14013"/>
                </a:lnTo>
                <a:lnTo>
                  <a:pt x="12362" y="14049"/>
                </a:lnTo>
                <a:lnTo>
                  <a:pt x="12252" y="14270"/>
                </a:lnTo>
                <a:lnTo>
                  <a:pt x="12179" y="14453"/>
                </a:lnTo>
                <a:lnTo>
                  <a:pt x="12105" y="14563"/>
                </a:lnTo>
                <a:lnTo>
                  <a:pt x="11995" y="14600"/>
                </a:lnTo>
                <a:lnTo>
                  <a:pt x="11958" y="14600"/>
                </a:lnTo>
                <a:lnTo>
                  <a:pt x="11885" y="14636"/>
                </a:lnTo>
                <a:lnTo>
                  <a:pt x="11848" y="14746"/>
                </a:lnTo>
                <a:lnTo>
                  <a:pt x="11848" y="14856"/>
                </a:lnTo>
                <a:lnTo>
                  <a:pt x="11922" y="14930"/>
                </a:lnTo>
                <a:lnTo>
                  <a:pt x="11995" y="15003"/>
                </a:lnTo>
                <a:lnTo>
                  <a:pt x="12069" y="15003"/>
                </a:lnTo>
                <a:lnTo>
                  <a:pt x="12215" y="14966"/>
                </a:lnTo>
                <a:lnTo>
                  <a:pt x="12362" y="14856"/>
                </a:lnTo>
                <a:lnTo>
                  <a:pt x="12472" y="14746"/>
                </a:lnTo>
                <a:lnTo>
                  <a:pt x="12545" y="14563"/>
                </a:lnTo>
                <a:lnTo>
                  <a:pt x="12619" y="14416"/>
                </a:lnTo>
                <a:lnTo>
                  <a:pt x="12692" y="14049"/>
                </a:lnTo>
                <a:lnTo>
                  <a:pt x="13132" y="13976"/>
                </a:lnTo>
                <a:lnTo>
                  <a:pt x="13536" y="13829"/>
                </a:lnTo>
                <a:lnTo>
                  <a:pt x="13279" y="14526"/>
                </a:lnTo>
                <a:lnTo>
                  <a:pt x="13206" y="14710"/>
                </a:lnTo>
                <a:lnTo>
                  <a:pt x="13206" y="14820"/>
                </a:lnTo>
                <a:lnTo>
                  <a:pt x="13242" y="14856"/>
                </a:lnTo>
                <a:lnTo>
                  <a:pt x="13279" y="14930"/>
                </a:lnTo>
                <a:lnTo>
                  <a:pt x="13352" y="14966"/>
                </a:lnTo>
                <a:lnTo>
                  <a:pt x="13426" y="14966"/>
                </a:lnTo>
                <a:lnTo>
                  <a:pt x="13499" y="14930"/>
                </a:lnTo>
                <a:lnTo>
                  <a:pt x="13572" y="14893"/>
                </a:lnTo>
                <a:lnTo>
                  <a:pt x="13609" y="14820"/>
                </a:lnTo>
                <a:lnTo>
                  <a:pt x="13719" y="14563"/>
                </a:lnTo>
                <a:lnTo>
                  <a:pt x="13793" y="14270"/>
                </a:lnTo>
                <a:lnTo>
                  <a:pt x="13829" y="13976"/>
                </a:lnTo>
                <a:lnTo>
                  <a:pt x="13829" y="13719"/>
                </a:lnTo>
                <a:lnTo>
                  <a:pt x="14269" y="13463"/>
                </a:lnTo>
                <a:lnTo>
                  <a:pt x="14306" y="13939"/>
                </a:lnTo>
                <a:lnTo>
                  <a:pt x="14343" y="14049"/>
                </a:lnTo>
                <a:lnTo>
                  <a:pt x="14379" y="14123"/>
                </a:lnTo>
                <a:lnTo>
                  <a:pt x="14379" y="14159"/>
                </a:lnTo>
                <a:lnTo>
                  <a:pt x="14416" y="14270"/>
                </a:lnTo>
                <a:lnTo>
                  <a:pt x="14490" y="14343"/>
                </a:lnTo>
                <a:lnTo>
                  <a:pt x="14673" y="14343"/>
                </a:lnTo>
                <a:lnTo>
                  <a:pt x="14673" y="14306"/>
                </a:lnTo>
                <a:lnTo>
                  <a:pt x="14746" y="14233"/>
                </a:lnTo>
                <a:lnTo>
                  <a:pt x="14783" y="14159"/>
                </a:lnTo>
                <a:lnTo>
                  <a:pt x="14710" y="13903"/>
                </a:lnTo>
                <a:lnTo>
                  <a:pt x="14673" y="13646"/>
                </a:lnTo>
                <a:lnTo>
                  <a:pt x="14563" y="13279"/>
                </a:lnTo>
                <a:lnTo>
                  <a:pt x="15003" y="12876"/>
                </a:lnTo>
                <a:lnTo>
                  <a:pt x="15113" y="13022"/>
                </a:lnTo>
                <a:lnTo>
                  <a:pt x="15223" y="13132"/>
                </a:lnTo>
                <a:lnTo>
                  <a:pt x="15370" y="13352"/>
                </a:lnTo>
                <a:lnTo>
                  <a:pt x="15480" y="13463"/>
                </a:lnTo>
                <a:lnTo>
                  <a:pt x="15590" y="13536"/>
                </a:lnTo>
                <a:lnTo>
                  <a:pt x="15663" y="13536"/>
                </a:lnTo>
                <a:lnTo>
                  <a:pt x="15737" y="13463"/>
                </a:lnTo>
                <a:lnTo>
                  <a:pt x="15773" y="13389"/>
                </a:lnTo>
                <a:lnTo>
                  <a:pt x="15773" y="13316"/>
                </a:lnTo>
                <a:lnTo>
                  <a:pt x="15737" y="13132"/>
                </a:lnTo>
                <a:lnTo>
                  <a:pt x="15627" y="12986"/>
                </a:lnTo>
                <a:lnTo>
                  <a:pt x="15480" y="12876"/>
                </a:lnTo>
                <a:lnTo>
                  <a:pt x="15370" y="12729"/>
                </a:lnTo>
                <a:lnTo>
                  <a:pt x="15260" y="12582"/>
                </a:lnTo>
                <a:lnTo>
                  <a:pt x="15480" y="12289"/>
                </a:lnTo>
                <a:lnTo>
                  <a:pt x="15700" y="11995"/>
                </a:lnTo>
                <a:lnTo>
                  <a:pt x="15773" y="12069"/>
                </a:lnTo>
                <a:lnTo>
                  <a:pt x="15993" y="12215"/>
                </a:lnTo>
                <a:lnTo>
                  <a:pt x="16177" y="12399"/>
                </a:lnTo>
                <a:lnTo>
                  <a:pt x="16250" y="12435"/>
                </a:lnTo>
                <a:lnTo>
                  <a:pt x="16397" y="12435"/>
                </a:lnTo>
                <a:lnTo>
                  <a:pt x="16434" y="12399"/>
                </a:lnTo>
                <a:lnTo>
                  <a:pt x="16470" y="12325"/>
                </a:lnTo>
                <a:lnTo>
                  <a:pt x="16507" y="12252"/>
                </a:lnTo>
                <a:lnTo>
                  <a:pt x="16507" y="12179"/>
                </a:lnTo>
                <a:lnTo>
                  <a:pt x="16434" y="12105"/>
                </a:lnTo>
                <a:lnTo>
                  <a:pt x="16250" y="11922"/>
                </a:lnTo>
                <a:lnTo>
                  <a:pt x="16030" y="11775"/>
                </a:lnTo>
                <a:lnTo>
                  <a:pt x="15883" y="11702"/>
                </a:lnTo>
                <a:lnTo>
                  <a:pt x="16140" y="11115"/>
                </a:lnTo>
                <a:lnTo>
                  <a:pt x="16324" y="11225"/>
                </a:lnTo>
                <a:lnTo>
                  <a:pt x="16617" y="11335"/>
                </a:lnTo>
                <a:lnTo>
                  <a:pt x="16984" y="11408"/>
                </a:lnTo>
                <a:lnTo>
                  <a:pt x="17057" y="11408"/>
                </a:lnTo>
                <a:lnTo>
                  <a:pt x="17094" y="11372"/>
                </a:lnTo>
                <a:lnTo>
                  <a:pt x="17131" y="11298"/>
                </a:lnTo>
                <a:lnTo>
                  <a:pt x="17167" y="11225"/>
                </a:lnTo>
                <a:lnTo>
                  <a:pt x="17167" y="11152"/>
                </a:lnTo>
                <a:lnTo>
                  <a:pt x="17131" y="11078"/>
                </a:lnTo>
                <a:lnTo>
                  <a:pt x="17094" y="11042"/>
                </a:lnTo>
                <a:lnTo>
                  <a:pt x="17021" y="11005"/>
                </a:lnTo>
                <a:lnTo>
                  <a:pt x="16764" y="10968"/>
                </a:lnTo>
                <a:lnTo>
                  <a:pt x="16544" y="10895"/>
                </a:lnTo>
                <a:lnTo>
                  <a:pt x="16250" y="10821"/>
                </a:lnTo>
                <a:lnTo>
                  <a:pt x="16397" y="10345"/>
                </a:lnTo>
                <a:lnTo>
                  <a:pt x="16507" y="9831"/>
                </a:lnTo>
                <a:lnTo>
                  <a:pt x="16727" y="9941"/>
                </a:lnTo>
                <a:lnTo>
                  <a:pt x="16984" y="9978"/>
                </a:lnTo>
                <a:lnTo>
                  <a:pt x="17131" y="10014"/>
                </a:lnTo>
                <a:lnTo>
                  <a:pt x="17277" y="10014"/>
                </a:lnTo>
                <a:lnTo>
                  <a:pt x="17424" y="9978"/>
                </a:lnTo>
                <a:lnTo>
                  <a:pt x="17461" y="9904"/>
                </a:lnTo>
                <a:lnTo>
                  <a:pt x="17497" y="9831"/>
                </a:lnTo>
                <a:lnTo>
                  <a:pt x="17497" y="9794"/>
                </a:lnTo>
                <a:lnTo>
                  <a:pt x="17497" y="9721"/>
                </a:lnTo>
                <a:lnTo>
                  <a:pt x="17387" y="9648"/>
                </a:lnTo>
                <a:lnTo>
                  <a:pt x="17277" y="9611"/>
                </a:lnTo>
                <a:lnTo>
                  <a:pt x="17167" y="9574"/>
                </a:lnTo>
                <a:lnTo>
                  <a:pt x="16544" y="9501"/>
                </a:lnTo>
                <a:lnTo>
                  <a:pt x="16544" y="9464"/>
                </a:lnTo>
                <a:lnTo>
                  <a:pt x="16580" y="8987"/>
                </a:lnTo>
                <a:lnTo>
                  <a:pt x="16617" y="8511"/>
                </a:lnTo>
                <a:lnTo>
                  <a:pt x="16800" y="8584"/>
                </a:lnTo>
                <a:lnTo>
                  <a:pt x="17021" y="8621"/>
                </a:lnTo>
                <a:lnTo>
                  <a:pt x="17204" y="8657"/>
                </a:lnTo>
                <a:lnTo>
                  <a:pt x="17424" y="8621"/>
                </a:lnTo>
                <a:lnTo>
                  <a:pt x="17571" y="8584"/>
                </a:lnTo>
                <a:lnTo>
                  <a:pt x="17644" y="8511"/>
                </a:lnTo>
                <a:lnTo>
                  <a:pt x="17681" y="8437"/>
                </a:lnTo>
                <a:lnTo>
                  <a:pt x="17681" y="8364"/>
                </a:lnTo>
                <a:lnTo>
                  <a:pt x="17644" y="8290"/>
                </a:lnTo>
                <a:lnTo>
                  <a:pt x="17534" y="8217"/>
                </a:lnTo>
                <a:lnTo>
                  <a:pt x="17387" y="8217"/>
                </a:lnTo>
                <a:lnTo>
                  <a:pt x="17094" y="8254"/>
                </a:lnTo>
                <a:lnTo>
                  <a:pt x="16617" y="8217"/>
                </a:lnTo>
                <a:lnTo>
                  <a:pt x="16580" y="7814"/>
                </a:lnTo>
                <a:lnTo>
                  <a:pt x="16507" y="7410"/>
                </a:lnTo>
                <a:lnTo>
                  <a:pt x="16507" y="7410"/>
                </a:lnTo>
                <a:lnTo>
                  <a:pt x="16690" y="7447"/>
                </a:lnTo>
                <a:lnTo>
                  <a:pt x="16874" y="7447"/>
                </a:lnTo>
                <a:lnTo>
                  <a:pt x="17021" y="7410"/>
                </a:lnTo>
                <a:lnTo>
                  <a:pt x="17204" y="7337"/>
                </a:lnTo>
                <a:lnTo>
                  <a:pt x="17351" y="7263"/>
                </a:lnTo>
                <a:lnTo>
                  <a:pt x="17387" y="7190"/>
                </a:lnTo>
                <a:lnTo>
                  <a:pt x="17424" y="7117"/>
                </a:lnTo>
                <a:lnTo>
                  <a:pt x="17424" y="7043"/>
                </a:lnTo>
                <a:lnTo>
                  <a:pt x="17424" y="7007"/>
                </a:lnTo>
                <a:lnTo>
                  <a:pt x="17351" y="6933"/>
                </a:lnTo>
                <a:lnTo>
                  <a:pt x="17314" y="6897"/>
                </a:lnTo>
                <a:lnTo>
                  <a:pt x="17131" y="6897"/>
                </a:lnTo>
                <a:lnTo>
                  <a:pt x="16947" y="6970"/>
                </a:lnTo>
                <a:lnTo>
                  <a:pt x="16764" y="7007"/>
                </a:lnTo>
                <a:lnTo>
                  <a:pt x="16397" y="7080"/>
                </a:lnTo>
                <a:lnTo>
                  <a:pt x="16324" y="6897"/>
                </a:lnTo>
                <a:lnTo>
                  <a:pt x="16140" y="6493"/>
                </a:lnTo>
                <a:lnTo>
                  <a:pt x="16397" y="6420"/>
                </a:lnTo>
                <a:lnTo>
                  <a:pt x="16764" y="6273"/>
                </a:lnTo>
                <a:lnTo>
                  <a:pt x="16947" y="6200"/>
                </a:lnTo>
                <a:lnTo>
                  <a:pt x="17094" y="6090"/>
                </a:lnTo>
                <a:lnTo>
                  <a:pt x="17131" y="6053"/>
                </a:lnTo>
                <a:lnTo>
                  <a:pt x="17131" y="5979"/>
                </a:lnTo>
                <a:lnTo>
                  <a:pt x="17131" y="5906"/>
                </a:lnTo>
                <a:lnTo>
                  <a:pt x="17021" y="5833"/>
                </a:lnTo>
                <a:lnTo>
                  <a:pt x="16910" y="5796"/>
                </a:lnTo>
                <a:lnTo>
                  <a:pt x="16764" y="5833"/>
                </a:lnTo>
                <a:lnTo>
                  <a:pt x="16580" y="5906"/>
                </a:lnTo>
                <a:lnTo>
                  <a:pt x="16250" y="6090"/>
                </a:lnTo>
                <a:lnTo>
                  <a:pt x="16104" y="6163"/>
                </a:lnTo>
                <a:lnTo>
                  <a:pt x="15957" y="6236"/>
                </a:lnTo>
                <a:lnTo>
                  <a:pt x="15957" y="6200"/>
                </a:lnTo>
                <a:lnTo>
                  <a:pt x="15957" y="6163"/>
                </a:lnTo>
                <a:lnTo>
                  <a:pt x="15920" y="6163"/>
                </a:lnTo>
                <a:lnTo>
                  <a:pt x="15590" y="5796"/>
                </a:lnTo>
                <a:lnTo>
                  <a:pt x="15920" y="5503"/>
                </a:lnTo>
                <a:lnTo>
                  <a:pt x="16250" y="5173"/>
                </a:lnTo>
                <a:lnTo>
                  <a:pt x="16287" y="5099"/>
                </a:lnTo>
                <a:lnTo>
                  <a:pt x="16324" y="4989"/>
                </a:lnTo>
                <a:lnTo>
                  <a:pt x="16287" y="4916"/>
                </a:lnTo>
                <a:lnTo>
                  <a:pt x="16250" y="4879"/>
                </a:lnTo>
                <a:lnTo>
                  <a:pt x="16177" y="4806"/>
                </a:lnTo>
                <a:lnTo>
                  <a:pt x="16030" y="4806"/>
                </a:lnTo>
                <a:lnTo>
                  <a:pt x="15957" y="4842"/>
                </a:lnTo>
                <a:lnTo>
                  <a:pt x="15627" y="5209"/>
                </a:lnTo>
                <a:lnTo>
                  <a:pt x="15333" y="5576"/>
                </a:lnTo>
                <a:lnTo>
                  <a:pt x="15076" y="5393"/>
                </a:lnTo>
                <a:lnTo>
                  <a:pt x="14820" y="5246"/>
                </a:lnTo>
                <a:lnTo>
                  <a:pt x="14673" y="5173"/>
                </a:lnTo>
                <a:lnTo>
                  <a:pt x="14746" y="5026"/>
                </a:lnTo>
                <a:lnTo>
                  <a:pt x="14966" y="4659"/>
                </a:lnTo>
                <a:lnTo>
                  <a:pt x="15003" y="4586"/>
                </a:lnTo>
                <a:lnTo>
                  <a:pt x="15003" y="4512"/>
                </a:lnTo>
                <a:lnTo>
                  <a:pt x="14930" y="4402"/>
                </a:lnTo>
                <a:lnTo>
                  <a:pt x="14856" y="4366"/>
                </a:lnTo>
                <a:lnTo>
                  <a:pt x="14746" y="4366"/>
                </a:lnTo>
                <a:lnTo>
                  <a:pt x="14673" y="4439"/>
                </a:lnTo>
                <a:lnTo>
                  <a:pt x="14526" y="4622"/>
                </a:lnTo>
                <a:lnTo>
                  <a:pt x="14416" y="4842"/>
                </a:lnTo>
                <a:lnTo>
                  <a:pt x="14343" y="5026"/>
                </a:lnTo>
                <a:lnTo>
                  <a:pt x="14159" y="4989"/>
                </a:lnTo>
                <a:lnTo>
                  <a:pt x="13939" y="4989"/>
                </a:lnTo>
                <a:lnTo>
                  <a:pt x="13903" y="4732"/>
                </a:lnTo>
                <a:lnTo>
                  <a:pt x="13866" y="4476"/>
                </a:lnTo>
                <a:lnTo>
                  <a:pt x="13829" y="3962"/>
                </a:lnTo>
                <a:lnTo>
                  <a:pt x="13829" y="3889"/>
                </a:lnTo>
                <a:lnTo>
                  <a:pt x="13756" y="3852"/>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41" name="Shape 241"/>
          <p:cNvSpPr/>
          <p:nvPr/>
        </p:nvSpPr>
        <p:spPr>
          <a:xfrm>
            <a:off x="4616923" y="6023741"/>
            <a:ext cx="639575" cy="452289"/>
          </a:xfrm>
          <a:custGeom>
            <a:avLst/>
            <a:gdLst/>
            <a:ahLst/>
            <a:cxnLst/>
            <a:rect l="0" t="0" r="0" b="0"/>
            <a:pathLst>
              <a:path w="16911" h="11959" extrusionOk="0">
                <a:moveTo>
                  <a:pt x="12215" y="8951"/>
                </a:moveTo>
                <a:lnTo>
                  <a:pt x="12032" y="9098"/>
                </a:lnTo>
                <a:lnTo>
                  <a:pt x="11848" y="9244"/>
                </a:lnTo>
                <a:lnTo>
                  <a:pt x="11408" y="9538"/>
                </a:lnTo>
                <a:lnTo>
                  <a:pt x="11005" y="9685"/>
                </a:lnTo>
                <a:lnTo>
                  <a:pt x="10638" y="9868"/>
                </a:lnTo>
                <a:lnTo>
                  <a:pt x="10124" y="10051"/>
                </a:lnTo>
                <a:lnTo>
                  <a:pt x="9977" y="10125"/>
                </a:lnTo>
                <a:lnTo>
                  <a:pt x="9794" y="10161"/>
                </a:lnTo>
                <a:lnTo>
                  <a:pt x="9904" y="9978"/>
                </a:lnTo>
                <a:lnTo>
                  <a:pt x="10051" y="9795"/>
                </a:lnTo>
                <a:lnTo>
                  <a:pt x="10344" y="9758"/>
                </a:lnTo>
                <a:lnTo>
                  <a:pt x="10601" y="9648"/>
                </a:lnTo>
                <a:lnTo>
                  <a:pt x="10858" y="9538"/>
                </a:lnTo>
                <a:lnTo>
                  <a:pt x="11115" y="9354"/>
                </a:lnTo>
                <a:lnTo>
                  <a:pt x="11335" y="9171"/>
                </a:lnTo>
                <a:lnTo>
                  <a:pt x="11371" y="9061"/>
                </a:lnTo>
                <a:lnTo>
                  <a:pt x="11445" y="9061"/>
                </a:lnTo>
                <a:lnTo>
                  <a:pt x="11481" y="9024"/>
                </a:lnTo>
                <a:lnTo>
                  <a:pt x="11848" y="8951"/>
                </a:lnTo>
                <a:close/>
                <a:moveTo>
                  <a:pt x="12619" y="8988"/>
                </a:moveTo>
                <a:lnTo>
                  <a:pt x="12839" y="9061"/>
                </a:lnTo>
                <a:lnTo>
                  <a:pt x="12839" y="9171"/>
                </a:lnTo>
                <a:lnTo>
                  <a:pt x="12215" y="9685"/>
                </a:lnTo>
                <a:lnTo>
                  <a:pt x="11518" y="10125"/>
                </a:lnTo>
                <a:lnTo>
                  <a:pt x="11115" y="10345"/>
                </a:lnTo>
                <a:lnTo>
                  <a:pt x="10711" y="10528"/>
                </a:lnTo>
                <a:lnTo>
                  <a:pt x="10308" y="10712"/>
                </a:lnTo>
                <a:lnTo>
                  <a:pt x="9904" y="10932"/>
                </a:lnTo>
                <a:lnTo>
                  <a:pt x="9831" y="10822"/>
                </a:lnTo>
                <a:lnTo>
                  <a:pt x="9794" y="10712"/>
                </a:lnTo>
                <a:lnTo>
                  <a:pt x="9757" y="10455"/>
                </a:lnTo>
                <a:lnTo>
                  <a:pt x="9904" y="10455"/>
                </a:lnTo>
                <a:lnTo>
                  <a:pt x="10051" y="10381"/>
                </a:lnTo>
                <a:lnTo>
                  <a:pt x="10344" y="10271"/>
                </a:lnTo>
                <a:lnTo>
                  <a:pt x="11078" y="10015"/>
                </a:lnTo>
                <a:lnTo>
                  <a:pt x="11481" y="9831"/>
                </a:lnTo>
                <a:lnTo>
                  <a:pt x="11922" y="9611"/>
                </a:lnTo>
                <a:lnTo>
                  <a:pt x="12288" y="9318"/>
                </a:lnTo>
                <a:lnTo>
                  <a:pt x="12435" y="9171"/>
                </a:lnTo>
                <a:lnTo>
                  <a:pt x="12619" y="8988"/>
                </a:lnTo>
                <a:close/>
                <a:moveTo>
                  <a:pt x="9464" y="514"/>
                </a:moveTo>
                <a:lnTo>
                  <a:pt x="9721" y="551"/>
                </a:lnTo>
                <a:lnTo>
                  <a:pt x="9941" y="588"/>
                </a:lnTo>
                <a:lnTo>
                  <a:pt x="10161" y="661"/>
                </a:lnTo>
                <a:lnTo>
                  <a:pt x="10344" y="771"/>
                </a:lnTo>
                <a:lnTo>
                  <a:pt x="10491" y="918"/>
                </a:lnTo>
                <a:lnTo>
                  <a:pt x="10564" y="1101"/>
                </a:lnTo>
                <a:lnTo>
                  <a:pt x="10601" y="1101"/>
                </a:lnTo>
                <a:lnTo>
                  <a:pt x="10528" y="1211"/>
                </a:lnTo>
                <a:lnTo>
                  <a:pt x="10528" y="1321"/>
                </a:lnTo>
                <a:lnTo>
                  <a:pt x="10564" y="1615"/>
                </a:lnTo>
                <a:lnTo>
                  <a:pt x="10638" y="1871"/>
                </a:lnTo>
                <a:lnTo>
                  <a:pt x="10748" y="2091"/>
                </a:lnTo>
                <a:lnTo>
                  <a:pt x="10931" y="2348"/>
                </a:lnTo>
                <a:lnTo>
                  <a:pt x="11005" y="2495"/>
                </a:lnTo>
                <a:lnTo>
                  <a:pt x="11041" y="2678"/>
                </a:lnTo>
                <a:lnTo>
                  <a:pt x="11041" y="2752"/>
                </a:lnTo>
                <a:lnTo>
                  <a:pt x="11005" y="2788"/>
                </a:lnTo>
                <a:lnTo>
                  <a:pt x="10931" y="2788"/>
                </a:lnTo>
                <a:lnTo>
                  <a:pt x="10858" y="2752"/>
                </a:lnTo>
                <a:lnTo>
                  <a:pt x="10784" y="2642"/>
                </a:lnTo>
                <a:lnTo>
                  <a:pt x="10674" y="2312"/>
                </a:lnTo>
                <a:lnTo>
                  <a:pt x="10601" y="2128"/>
                </a:lnTo>
                <a:lnTo>
                  <a:pt x="10491" y="1981"/>
                </a:lnTo>
                <a:lnTo>
                  <a:pt x="10381" y="1798"/>
                </a:lnTo>
                <a:lnTo>
                  <a:pt x="10234" y="1651"/>
                </a:lnTo>
                <a:lnTo>
                  <a:pt x="10088" y="1541"/>
                </a:lnTo>
                <a:lnTo>
                  <a:pt x="9904" y="1431"/>
                </a:lnTo>
                <a:lnTo>
                  <a:pt x="9721" y="1358"/>
                </a:lnTo>
                <a:lnTo>
                  <a:pt x="9537" y="1321"/>
                </a:lnTo>
                <a:lnTo>
                  <a:pt x="9134" y="1321"/>
                </a:lnTo>
                <a:lnTo>
                  <a:pt x="8950" y="1358"/>
                </a:lnTo>
                <a:lnTo>
                  <a:pt x="8767" y="1431"/>
                </a:lnTo>
                <a:lnTo>
                  <a:pt x="8694" y="1468"/>
                </a:lnTo>
                <a:lnTo>
                  <a:pt x="8657" y="1505"/>
                </a:lnTo>
                <a:lnTo>
                  <a:pt x="8694" y="1615"/>
                </a:lnTo>
                <a:lnTo>
                  <a:pt x="8767" y="1688"/>
                </a:lnTo>
                <a:lnTo>
                  <a:pt x="8804" y="1725"/>
                </a:lnTo>
                <a:lnTo>
                  <a:pt x="8877" y="1725"/>
                </a:lnTo>
                <a:lnTo>
                  <a:pt x="9097" y="1688"/>
                </a:lnTo>
                <a:lnTo>
                  <a:pt x="9281" y="1688"/>
                </a:lnTo>
                <a:lnTo>
                  <a:pt x="9501" y="1725"/>
                </a:lnTo>
                <a:lnTo>
                  <a:pt x="9684" y="1798"/>
                </a:lnTo>
                <a:lnTo>
                  <a:pt x="9867" y="1871"/>
                </a:lnTo>
                <a:lnTo>
                  <a:pt x="10014" y="2018"/>
                </a:lnTo>
                <a:lnTo>
                  <a:pt x="10161" y="2165"/>
                </a:lnTo>
                <a:lnTo>
                  <a:pt x="10271" y="2348"/>
                </a:lnTo>
                <a:lnTo>
                  <a:pt x="10418" y="2788"/>
                </a:lnTo>
                <a:lnTo>
                  <a:pt x="10528" y="2972"/>
                </a:lnTo>
                <a:lnTo>
                  <a:pt x="10638" y="3119"/>
                </a:lnTo>
                <a:lnTo>
                  <a:pt x="10528" y="3192"/>
                </a:lnTo>
                <a:lnTo>
                  <a:pt x="10308" y="3375"/>
                </a:lnTo>
                <a:lnTo>
                  <a:pt x="10088" y="3595"/>
                </a:lnTo>
                <a:lnTo>
                  <a:pt x="9904" y="3816"/>
                </a:lnTo>
                <a:lnTo>
                  <a:pt x="9794" y="4072"/>
                </a:lnTo>
                <a:lnTo>
                  <a:pt x="9721" y="4292"/>
                </a:lnTo>
                <a:lnTo>
                  <a:pt x="9684" y="4512"/>
                </a:lnTo>
                <a:lnTo>
                  <a:pt x="9721" y="4733"/>
                </a:lnTo>
                <a:lnTo>
                  <a:pt x="9757" y="4953"/>
                </a:lnTo>
                <a:lnTo>
                  <a:pt x="9867" y="5136"/>
                </a:lnTo>
                <a:lnTo>
                  <a:pt x="10014" y="5283"/>
                </a:lnTo>
                <a:lnTo>
                  <a:pt x="10198" y="5429"/>
                </a:lnTo>
                <a:lnTo>
                  <a:pt x="10418" y="5503"/>
                </a:lnTo>
                <a:lnTo>
                  <a:pt x="10638" y="5576"/>
                </a:lnTo>
                <a:lnTo>
                  <a:pt x="10895" y="5540"/>
                </a:lnTo>
                <a:lnTo>
                  <a:pt x="11151" y="5503"/>
                </a:lnTo>
                <a:lnTo>
                  <a:pt x="11371" y="5393"/>
                </a:lnTo>
                <a:lnTo>
                  <a:pt x="12032" y="5063"/>
                </a:lnTo>
                <a:lnTo>
                  <a:pt x="12692" y="4659"/>
                </a:lnTo>
                <a:lnTo>
                  <a:pt x="12729" y="4586"/>
                </a:lnTo>
                <a:lnTo>
                  <a:pt x="12765" y="4512"/>
                </a:lnTo>
                <a:lnTo>
                  <a:pt x="12765" y="4439"/>
                </a:lnTo>
                <a:lnTo>
                  <a:pt x="12729" y="4402"/>
                </a:lnTo>
                <a:lnTo>
                  <a:pt x="12692" y="4329"/>
                </a:lnTo>
                <a:lnTo>
                  <a:pt x="12619" y="4292"/>
                </a:lnTo>
                <a:lnTo>
                  <a:pt x="12472" y="4292"/>
                </a:lnTo>
                <a:lnTo>
                  <a:pt x="12032" y="4549"/>
                </a:lnTo>
                <a:lnTo>
                  <a:pt x="11591" y="4843"/>
                </a:lnTo>
                <a:lnTo>
                  <a:pt x="11371" y="4953"/>
                </a:lnTo>
                <a:lnTo>
                  <a:pt x="11151" y="5063"/>
                </a:lnTo>
                <a:lnTo>
                  <a:pt x="10895" y="5136"/>
                </a:lnTo>
                <a:lnTo>
                  <a:pt x="10528" y="5136"/>
                </a:lnTo>
                <a:lnTo>
                  <a:pt x="10418" y="5099"/>
                </a:lnTo>
                <a:lnTo>
                  <a:pt x="10308" y="5026"/>
                </a:lnTo>
                <a:lnTo>
                  <a:pt x="10234" y="4953"/>
                </a:lnTo>
                <a:lnTo>
                  <a:pt x="10161" y="4843"/>
                </a:lnTo>
                <a:lnTo>
                  <a:pt x="10124" y="4733"/>
                </a:lnTo>
                <a:lnTo>
                  <a:pt x="10088" y="4476"/>
                </a:lnTo>
                <a:lnTo>
                  <a:pt x="10124" y="4366"/>
                </a:lnTo>
                <a:lnTo>
                  <a:pt x="10161" y="4219"/>
                </a:lnTo>
                <a:lnTo>
                  <a:pt x="10271" y="3999"/>
                </a:lnTo>
                <a:lnTo>
                  <a:pt x="10454" y="3816"/>
                </a:lnTo>
                <a:lnTo>
                  <a:pt x="10674" y="3632"/>
                </a:lnTo>
                <a:lnTo>
                  <a:pt x="10968" y="3375"/>
                </a:lnTo>
                <a:lnTo>
                  <a:pt x="11225" y="3119"/>
                </a:lnTo>
                <a:lnTo>
                  <a:pt x="11335" y="2972"/>
                </a:lnTo>
                <a:lnTo>
                  <a:pt x="11408" y="2825"/>
                </a:lnTo>
                <a:lnTo>
                  <a:pt x="11408" y="2642"/>
                </a:lnTo>
                <a:lnTo>
                  <a:pt x="11408" y="2422"/>
                </a:lnTo>
                <a:lnTo>
                  <a:pt x="11335" y="2275"/>
                </a:lnTo>
                <a:lnTo>
                  <a:pt x="11261" y="2165"/>
                </a:lnTo>
                <a:lnTo>
                  <a:pt x="11078" y="1871"/>
                </a:lnTo>
                <a:lnTo>
                  <a:pt x="10895" y="1578"/>
                </a:lnTo>
                <a:lnTo>
                  <a:pt x="10821" y="1431"/>
                </a:lnTo>
                <a:lnTo>
                  <a:pt x="10821" y="1284"/>
                </a:lnTo>
                <a:lnTo>
                  <a:pt x="10895" y="1248"/>
                </a:lnTo>
                <a:lnTo>
                  <a:pt x="11298" y="1138"/>
                </a:lnTo>
                <a:lnTo>
                  <a:pt x="11702" y="1028"/>
                </a:lnTo>
                <a:lnTo>
                  <a:pt x="12142" y="954"/>
                </a:lnTo>
                <a:lnTo>
                  <a:pt x="12582" y="918"/>
                </a:lnTo>
                <a:lnTo>
                  <a:pt x="12802" y="954"/>
                </a:lnTo>
                <a:lnTo>
                  <a:pt x="13022" y="1028"/>
                </a:lnTo>
                <a:lnTo>
                  <a:pt x="13205" y="1101"/>
                </a:lnTo>
                <a:lnTo>
                  <a:pt x="13352" y="1211"/>
                </a:lnTo>
                <a:lnTo>
                  <a:pt x="13499" y="1358"/>
                </a:lnTo>
                <a:lnTo>
                  <a:pt x="13609" y="1505"/>
                </a:lnTo>
                <a:lnTo>
                  <a:pt x="13829" y="1908"/>
                </a:lnTo>
                <a:lnTo>
                  <a:pt x="14012" y="2202"/>
                </a:lnTo>
                <a:lnTo>
                  <a:pt x="13866" y="2422"/>
                </a:lnTo>
                <a:lnTo>
                  <a:pt x="13682" y="2568"/>
                </a:lnTo>
                <a:lnTo>
                  <a:pt x="13499" y="2678"/>
                </a:lnTo>
                <a:lnTo>
                  <a:pt x="13279" y="2788"/>
                </a:lnTo>
                <a:lnTo>
                  <a:pt x="12839" y="2935"/>
                </a:lnTo>
                <a:lnTo>
                  <a:pt x="12362" y="3082"/>
                </a:lnTo>
                <a:lnTo>
                  <a:pt x="11995" y="3229"/>
                </a:lnTo>
                <a:lnTo>
                  <a:pt x="11518" y="3449"/>
                </a:lnTo>
                <a:lnTo>
                  <a:pt x="11298" y="3559"/>
                </a:lnTo>
                <a:lnTo>
                  <a:pt x="11151" y="3742"/>
                </a:lnTo>
                <a:lnTo>
                  <a:pt x="11041" y="3889"/>
                </a:lnTo>
                <a:lnTo>
                  <a:pt x="11005" y="3999"/>
                </a:lnTo>
                <a:lnTo>
                  <a:pt x="11005" y="4109"/>
                </a:lnTo>
                <a:lnTo>
                  <a:pt x="11005" y="4182"/>
                </a:lnTo>
                <a:lnTo>
                  <a:pt x="11041" y="4256"/>
                </a:lnTo>
                <a:lnTo>
                  <a:pt x="11115" y="4292"/>
                </a:lnTo>
                <a:lnTo>
                  <a:pt x="11335" y="4292"/>
                </a:lnTo>
                <a:lnTo>
                  <a:pt x="11371" y="4219"/>
                </a:lnTo>
                <a:lnTo>
                  <a:pt x="11408" y="4146"/>
                </a:lnTo>
                <a:lnTo>
                  <a:pt x="11445" y="4072"/>
                </a:lnTo>
                <a:lnTo>
                  <a:pt x="11555" y="3962"/>
                </a:lnTo>
                <a:lnTo>
                  <a:pt x="11775" y="3816"/>
                </a:lnTo>
                <a:lnTo>
                  <a:pt x="12068" y="3669"/>
                </a:lnTo>
                <a:lnTo>
                  <a:pt x="12288" y="3595"/>
                </a:lnTo>
                <a:lnTo>
                  <a:pt x="12802" y="3412"/>
                </a:lnTo>
                <a:lnTo>
                  <a:pt x="13279" y="3229"/>
                </a:lnTo>
                <a:lnTo>
                  <a:pt x="13572" y="3119"/>
                </a:lnTo>
                <a:lnTo>
                  <a:pt x="13866" y="2972"/>
                </a:lnTo>
                <a:lnTo>
                  <a:pt x="14086" y="2752"/>
                </a:lnTo>
                <a:lnTo>
                  <a:pt x="14159" y="2642"/>
                </a:lnTo>
                <a:lnTo>
                  <a:pt x="14233" y="2495"/>
                </a:lnTo>
                <a:lnTo>
                  <a:pt x="14306" y="2568"/>
                </a:lnTo>
                <a:lnTo>
                  <a:pt x="14489" y="2715"/>
                </a:lnTo>
                <a:lnTo>
                  <a:pt x="14673" y="2788"/>
                </a:lnTo>
                <a:lnTo>
                  <a:pt x="14893" y="2898"/>
                </a:lnTo>
                <a:lnTo>
                  <a:pt x="15076" y="3009"/>
                </a:lnTo>
                <a:lnTo>
                  <a:pt x="15296" y="3192"/>
                </a:lnTo>
                <a:lnTo>
                  <a:pt x="15480" y="3449"/>
                </a:lnTo>
                <a:lnTo>
                  <a:pt x="15626" y="3705"/>
                </a:lnTo>
                <a:lnTo>
                  <a:pt x="15700" y="3999"/>
                </a:lnTo>
                <a:lnTo>
                  <a:pt x="15480" y="4366"/>
                </a:lnTo>
                <a:lnTo>
                  <a:pt x="15370" y="4549"/>
                </a:lnTo>
                <a:lnTo>
                  <a:pt x="15186" y="4696"/>
                </a:lnTo>
                <a:lnTo>
                  <a:pt x="14966" y="4879"/>
                </a:lnTo>
                <a:lnTo>
                  <a:pt x="14709" y="5063"/>
                </a:lnTo>
                <a:lnTo>
                  <a:pt x="14416" y="5173"/>
                </a:lnTo>
                <a:lnTo>
                  <a:pt x="14123" y="5283"/>
                </a:lnTo>
                <a:lnTo>
                  <a:pt x="13572" y="5429"/>
                </a:lnTo>
                <a:lnTo>
                  <a:pt x="13022" y="5613"/>
                </a:lnTo>
                <a:lnTo>
                  <a:pt x="12765" y="5723"/>
                </a:lnTo>
                <a:lnTo>
                  <a:pt x="12509" y="5870"/>
                </a:lnTo>
                <a:lnTo>
                  <a:pt x="12288" y="6016"/>
                </a:lnTo>
                <a:lnTo>
                  <a:pt x="12105" y="6236"/>
                </a:lnTo>
                <a:lnTo>
                  <a:pt x="11958" y="6420"/>
                </a:lnTo>
                <a:lnTo>
                  <a:pt x="11922" y="6640"/>
                </a:lnTo>
                <a:lnTo>
                  <a:pt x="11922" y="6823"/>
                </a:lnTo>
                <a:lnTo>
                  <a:pt x="11958" y="7007"/>
                </a:lnTo>
                <a:lnTo>
                  <a:pt x="12032" y="7154"/>
                </a:lnTo>
                <a:lnTo>
                  <a:pt x="12178" y="7300"/>
                </a:lnTo>
                <a:lnTo>
                  <a:pt x="12325" y="7410"/>
                </a:lnTo>
                <a:lnTo>
                  <a:pt x="12545" y="7520"/>
                </a:lnTo>
                <a:lnTo>
                  <a:pt x="12765" y="7557"/>
                </a:lnTo>
                <a:lnTo>
                  <a:pt x="12985" y="7557"/>
                </a:lnTo>
                <a:lnTo>
                  <a:pt x="13205" y="7520"/>
                </a:lnTo>
                <a:lnTo>
                  <a:pt x="13426" y="7484"/>
                </a:lnTo>
                <a:lnTo>
                  <a:pt x="13682" y="7410"/>
                </a:lnTo>
                <a:lnTo>
                  <a:pt x="13976" y="7300"/>
                </a:lnTo>
                <a:lnTo>
                  <a:pt x="14196" y="7154"/>
                </a:lnTo>
                <a:lnTo>
                  <a:pt x="14306" y="7043"/>
                </a:lnTo>
                <a:lnTo>
                  <a:pt x="14343" y="6970"/>
                </a:lnTo>
                <a:lnTo>
                  <a:pt x="14379" y="6823"/>
                </a:lnTo>
                <a:lnTo>
                  <a:pt x="14343" y="6787"/>
                </a:lnTo>
                <a:lnTo>
                  <a:pt x="14269" y="6750"/>
                </a:lnTo>
                <a:lnTo>
                  <a:pt x="14086" y="6750"/>
                </a:lnTo>
                <a:lnTo>
                  <a:pt x="13902" y="6823"/>
                </a:lnTo>
                <a:lnTo>
                  <a:pt x="13536" y="6970"/>
                </a:lnTo>
                <a:lnTo>
                  <a:pt x="13316" y="7043"/>
                </a:lnTo>
                <a:lnTo>
                  <a:pt x="13095" y="7080"/>
                </a:lnTo>
                <a:lnTo>
                  <a:pt x="12655" y="7080"/>
                </a:lnTo>
                <a:lnTo>
                  <a:pt x="12509" y="7007"/>
                </a:lnTo>
                <a:lnTo>
                  <a:pt x="12435" y="6933"/>
                </a:lnTo>
                <a:lnTo>
                  <a:pt x="12362" y="6823"/>
                </a:lnTo>
                <a:lnTo>
                  <a:pt x="12362" y="6713"/>
                </a:lnTo>
                <a:lnTo>
                  <a:pt x="12398" y="6603"/>
                </a:lnTo>
                <a:lnTo>
                  <a:pt x="12472" y="6493"/>
                </a:lnTo>
                <a:lnTo>
                  <a:pt x="12655" y="6310"/>
                </a:lnTo>
                <a:lnTo>
                  <a:pt x="12875" y="6163"/>
                </a:lnTo>
                <a:lnTo>
                  <a:pt x="13132" y="6053"/>
                </a:lnTo>
                <a:lnTo>
                  <a:pt x="13609" y="5906"/>
                </a:lnTo>
                <a:lnTo>
                  <a:pt x="14453" y="5613"/>
                </a:lnTo>
                <a:lnTo>
                  <a:pt x="14893" y="5429"/>
                </a:lnTo>
                <a:lnTo>
                  <a:pt x="15076" y="5319"/>
                </a:lnTo>
                <a:lnTo>
                  <a:pt x="15260" y="5173"/>
                </a:lnTo>
                <a:lnTo>
                  <a:pt x="15516" y="4953"/>
                </a:lnTo>
                <a:lnTo>
                  <a:pt x="15736" y="4659"/>
                </a:lnTo>
                <a:lnTo>
                  <a:pt x="15736" y="4696"/>
                </a:lnTo>
                <a:lnTo>
                  <a:pt x="15700" y="4806"/>
                </a:lnTo>
                <a:lnTo>
                  <a:pt x="15773" y="4916"/>
                </a:lnTo>
                <a:lnTo>
                  <a:pt x="15847" y="4989"/>
                </a:lnTo>
                <a:lnTo>
                  <a:pt x="15957" y="5026"/>
                </a:lnTo>
                <a:lnTo>
                  <a:pt x="16103" y="5063"/>
                </a:lnTo>
                <a:lnTo>
                  <a:pt x="16177" y="5099"/>
                </a:lnTo>
                <a:lnTo>
                  <a:pt x="16250" y="5209"/>
                </a:lnTo>
                <a:lnTo>
                  <a:pt x="16323" y="5356"/>
                </a:lnTo>
                <a:lnTo>
                  <a:pt x="16140" y="5393"/>
                </a:lnTo>
                <a:lnTo>
                  <a:pt x="15920" y="5466"/>
                </a:lnTo>
                <a:lnTo>
                  <a:pt x="15553" y="5650"/>
                </a:lnTo>
                <a:lnTo>
                  <a:pt x="15003" y="5833"/>
                </a:lnTo>
                <a:lnTo>
                  <a:pt x="14783" y="5906"/>
                </a:lnTo>
                <a:lnTo>
                  <a:pt x="14709" y="5980"/>
                </a:lnTo>
                <a:lnTo>
                  <a:pt x="14636" y="6090"/>
                </a:lnTo>
                <a:lnTo>
                  <a:pt x="14599" y="6163"/>
                </a:lnTo>
                <a:lnTo>
                  <a:pt x="14673" y="6273"/>
                </a:lnTo>
                <a:lnTo>
                  <a:pt x="14783" y="6310"/>
                </a:lnTo>
                <a:lnTo>
                  <a:pt x="14893" y="6310"/>
                </a:lnTo>
                <a:lnTo>
                  <a:pt x="15150" y="6273"/>
                </a:lnTo>
                <a:lnTo>
                  <a:pt x="15406" y="6163"/>
                </a:lnTo>
                <a:lnTo>
                  <a:pt x="15626" y="6053"/>
                </a:lnTo>
                <a:lnTo>
                  <a:pt x="16030" y="5870"/>
                </a:lnTo>
                <a:lnTo>
                  <a:pt x="16213" y="5723"/>
                </a:lnTo>
                <a:lnTo>
                  <a:pt x="16397" y="5576"/>
                </a:lnTo>
                <a:lnTo>
                  <a:pt x="16397" y="5833"/>
                </a:lnTo>
                <a:lnTo>
                  <a:pt x="16397" y="6090"/>
                </a:lnTo>
                <a:lnTo>
                  <a:pt x="16397" y="6493"/>
                </a:lnTo>
                <a:lnTo>
                  <a:pt x="16397" y="6567"/>
                </a:lnTo>
                <a:lnTo>
                  <a:pt x="16323" y="6603"/>
                </a:lnTo>
                <a:lnTo>
                  <a:pt x="16177" y="6933"/>
                </a:lnTo>
                <a:lnTo>
                  <a:pt x="16067" y="7264"/>
                </a:lnTo>
                <a:lnTo>
                  <a:pt x="15076" y="7264"/>
                </a:lnTo>
                <a:lnTo>
                  <a:pt x="14783" y="7300"/>
                </a:lnTo>
                <a:lnTo>
                  <a:pt x="14526" y="7410"/>
                </a:lnTo>
                <a:lnTo>
                  <a:pt x="14343" y="7594"/>
                </a:lnTo>
                <a:lnTo>
                  <a:pt x="14196" y="7814"/>
                </a:lnTo>
                <a:lnTo>
                  <a:pt x="14086" y="8034"/>
                </a:lnTo>
                <a:lnTo>
                  <a:pt x="14049" y="8181"/>
                </a:lnTo>
                <a:lnTo>
                  <a:pt x="14012" y="8327"/>
                </a:lnTo>
                <a:lnTo>
                  <a:pt x="14049" y="8584"/>
                </a:lnTo>
                <a:lnTo>
                  <a:pt x="14159" y="8841"/>
                </a:lnTo>
                <a:lnTo>
                  <a:pt x="14306" y="9098"/>
                </a:lnTo>
                <a:lnTo>
                  <a:pt x="14489" y="9318"/>
                </a:lnTo>
                <a:lnTo>
                  <a:pt x="14673" y="9538"/>
                </a:lnTo>
                <a:lnTo>
                  <a:pt x="14856" y="9758"/>
                </a:lnTo>
                <a:lnTo>
                  <a:pt x="15003" y="9831"/>
                </a:lnTo>
                <a:lnTo>
                  <a:pt x="15150" y="9868"/>
                </a:lnTo>
                <a:lnTo>
                  <a:pt x="15223" y="9831"/>
                </a:lnTo>
                <a:lnTo>
                  <a:pt x="15260" y="9758"/>
                </a:lnTo>
                <a:lnTo>
                  <a:pt x="15260" y="9685"/>
                </a:lnTo>
                <a:lnTo>
                  <a:pt x="15260" y="9574"/>
                </a:lnTo>
                <a:lnTo>
                  <a:pt x="15150" y="9428"/>
                </a:lnTo>
                <a:lnTo>
                  <a:pt x="14893" y="9134"/>
                </a:lnTo>
                <a:lnTo>
                  <a:pt x="14709" y="8951"/>
                </a:lnTo>
                <a:lnTo>
                  <a:pt x="14563" y="8731"/>
                </a:lnTo>
                <a:lnTo>
                  <a:pt x="14489" y="8511"/>
                </a:lnTo>
                <a:lnTo>
                  <a:pt x="14453" y="8364"/>
                </a:lnTo>
                <a:lnTo>
                  <a:pt x="14453" y="8254"/>
                </a:lnTo>
                <a:lnTo>
                  <a:pt x="14489" y="8107"/>
                </a:lnTo>
                <a:lnTo>
                  <a:pt x="14563" y="7997"/>
                </a:lnTo>
                <a:lnTo>
                  <a:pt x="14673" y="7850"/>
                </a:lnTo>
                <a:lnTo>
                  <a:pt x="14893" y="7740"/>
                </a:lnTo>
                <a:lnTo>
                  <a:pt x="15113" y="7667"/>
                </a:lnTo>
                <a:lnTo>
                  <a:pt x="15333" y="7630"/>
                </a:lnTo>
                <a:lnTo>
                  <a:pt x="16103" y="7630"/>
                </a:lnTo>
                <a:lnTo>
                  <a:pt x="15993" y="7850"/>
                </a:lnTo>
                <a:lnTo>
                  <a:pt x="15957" y="7961"/>
                </a:lnTo>
                <a:lnTo>
                  <a:pt x="15993" y="8107"/>
                </a:lnTo>
                <a:lnTo>
                  <a:pt x="16030" y="8327"/>
                </a:lnTo>
                <a:lnTo>
                  <a:pt x="16030" y="8584"/>
                </a:lnTo>
                <a:lnTo>
                  <a:pt x="16030" y="8804"/>
                </a:lnTo>
                <a:lnTo>
                  <a:pt x="15993" y="9024"/>
                </a:lnTo>
                <a:lnTo>
                  <a:pt x="15920" y="8841"/>
                </a:lnTo>
                <a:lnTo>
                  <a:pt x="15847" y="8694"/>
                </a:lnTo>
                <a:lnTo>
                  <a:pt x="15736" y="8511"/>
                </a:lnTo>
                <a:lnTo>
                  <a:pt x="15590" y="8364"/>
                </a:lnTo>
                <a:lnTo>
                  <a:pt x="15516" y="8327"/>
                </a:lnTo>
                <a:lnTo>
                  <a:pt x="15370" y="8327"/>
                </a:lnTo>
                <a:lnTo>
                  <a:pt x="15296" y="8364"/>
                </a:lnTo>
                <a:lnTo>
                  <a:pt x="15260" y="8437"/>
                </a:lnTo>
                <a:lnTo>
                  <a:pt x="15260" y="8511"/>
                </a:lnTo>
                <a:lnTo>
                  <a:pt x="15260" y="8584"/>
                </a:lnTo>
                <a:lnTo>
                  <a:pt x="15296" y="8657"/>
                </a:lnTo>
                <a:lnTo>
                  <a:pt x="15480" y="8914"/>
                </a:lnTo>
                <a:lnTo>
                  <a:pt x="15590" y="9171"/>
                </a:lnTo>
                <a:lnTo>
                  <a:pt x="15626" y="9464"/>
                </a:lnTo>
                <a:lnTo>
                  <a:pt x="15590" y="9795"/>
                </a:lnTo>
                <a:lnTo>
                  <a:pt x="15590" y="9868"/>
                </a:lnTo>
                <a:lnTo>
                  <a:pt x="15626" y="9978"/>
                </a:lnTo>
                <a:lnTo>
                  <a:pt x="15370" y="10308"/>
                </a:lnTo>
                <a:lnTo>
                  <a:pt x="15040" y="10638"/>
                </a:lnTo>
                <a:lnTo>
                  <a:pt x="14893" y="10748"/>
                </a:lnTo>
                <a:lnTo>
                  <a:pt x="14673" y="10895"/>
                </a:lnTo>
                <a:lnTo>
                  <a:pt x="14269" y="11042"/>
                </a:lnTo>
                <a:lnTo>
                  <a:pt x="14306" y="10968"/>
                </a:lnTo>
                <a:lnTo>
                  <a:pt x="14343" y="10638"/>
                </a:lnTo>
                <a:lnTo>
                  <a:pt x="14306" y="10345"/>
                </a:lnTo>
                <a:lnTo>
                  <a:pt x="14233" y="10015"/>
                </a:lnTo>
                <a:lnTo>
                  <a:pt x="14086" y="9721"/>
                </a:lnTo>
                <a:lnTo>
                  <a:pt x="13902" y="9428"/>
                </a:lnTo>
                <a:lnTo>
                  <a:pt x="13682" y="9171"/>
                </a:lnTo>
                <a:lnTo>
                  <a:pt x="13499" y="9024"/>
                </a:lnTo>
                <a:lnTo>
                  <a:pt x="13426" y="8914"/>
                </a:lnTo>
                <a:lnTo>
                  <a:pt x="13352" y="8841"/>
                </a:lnTo>
                <a:lnTo>
                  <a:pt x="13169" y="8841"/>
                </a:lnTo>
                <a:lnTo>
                  <a:pt x="12839" y="8694"/>
                </a:lnTo>
                <a:lnTo>
                  <a:pt x="12875" y="8584"/>
                </a:lnTo>
                <a:lnTo>
                  <a:pt x="12875" y="8437"/>
                </a:lnTo>
                <a:lnTo>
                  <a:pt x="12875" y="8364"/>
                </a:lnTo>
                <a:lnTo>
                  <a:pt x="12839" y="8327"/>
                </a:lnTo>
                <a:lnTo>
                  <a:pt x="12765" y="8291"/>
                </a:lnTo>
                <a:lnTo>
                  <a:pt x="12655" y="8291"/>
                </a:lnTo>
                <a:lnTo>
                  <a:pt x="12582" y="8327"/>
                </a:lnTo>
                <a:lnTo>
                  <a:pt x="12545" y="8401"/>
                </a:lnTo>
                <a:lnTo>
                  <a:pt x="12472" y="8584"/>
                </a:lnTo>
                <a:lnTo>
                  <a:pt x="12252" y="8547"/>
                </a:lnTo>
                <a:lnTo>
                  <a:pt x="12032" y="8584"/>
                </a:lnTo>
                <a:lnTo>
                  <a:pt x="11812" y="8621"/>
                </a:lnTo>
                <a:lnTo>
                  <a:pt x="11628" y="8694"/>
                </a:lnTo>
                <a:lnTo>
                  <a:pt x="11555" y="8584"/>
                </a:lnTo>
                <a:lnTo>
                  <a:pt x="11445" y="8511"/>
                </a:lnTo>
                <a:lnTo>
                  <a:pt x="11261" y="8511"/>
                </a:lnTo>
                <a:lnTo>
                  <a:pt x="11188" y="8584"/>
                </a:lnTo>
                <a:lnTo>
                  <a:pt x="11115" y="8657"/>
                </a:lnTo>
                <a:lnTo>
                  <a:pt x="11041" y="8731"/>
                </a:lnTo>
                <a:lnTo>
                  <a:pt x="10895" y="8914"/>
                </a:lnTo>
                <a:lnTo>
                  <a:pt x="10748" y="9061"/>
                </a:lnTo>
                <a:lnTo>
                  <a:pt x="10454" y="9208"/>
                </a:lnTo>
                <a:lnTo>
                  <a:pt x="10124" y="9318"/>
                </a:lnTo>
                <a:lnTo>
                  <a:pt x="9794" y="9391"/>
                </a:lnTo>
                <a:lnTo>
                  <a:pt x="9464" y="9428"/>
                </a:lnTo>
                <a:lnTo>
                  <a:pt x="8767" y="9428"/>
                </a:lnTo>
                <a:lnTo>
                  <a:pt x="8327" y="9354"/>
                </a:lnTo>
                <a:lnTo>
                  <a:pt x="8180" y="9318"/>
                </a:lnTo>
                <a:lnTo>
                  <a:pt x="8143" y="9318"/>
                </a:lnTo>
                <a:lnTo>
                  <a:pt x="8143" y="9281"/>
                </a:lnTo>
                <a:lnTo>
                  <a:pt x="8143" y="9134"/>
                </a:lnTo>
                <a:lnTo>
                  <a:pt x="8033" y="9024"/>
                </a:lnTo>
                <a:lnTo>
                  <a:pt x="8290" y="8621"/>
                </a:lnTo>
                <a:lnTo>
                  <a:pt x="8547" y="8181"/>
                </a:lnTo>
                <a:lnTo>
                  <a:pt x="8767" y="7924"/>
                </a:lnTo>
                <a:lnTo>
                  <a:pt x="8987" y="7630"/>
                </a:lnTo>
                <a:lnTo>
                  <a:pt x="9244" y="7410"/>
                </a:lnTo>
                <a:lnTo>
                  <a:pt x="9501" y="7154"/>
                </a:lnTo>
                <a:lnTo>
                  <a:pt x="9794" y="6970"/>
                </a:lnTo>
                <a:lnTo>
                  <a:pt x="10088" y="6787"/>
                </a:lnTo>
                <a:lnTo>
                  <a:pt x="10234" y="6713"/>
                </a:lnTo>
                <a:lnTo>
                  <a:pt x="10418" y="6713"/>
                </a:lnTo>
                <a:lnTo>
                  <a:pt x="10491" y="6750"/>
                </a:lnTo>
                <a:lnTo>
                  <a:pt x="10528" y="6823"/>
                </a:lnTo>
                <a:lnTo>
                  <a:pt x="10528" y="6897"/>
                </a:lnTo>
                <a:lnTo>
                  <a:pt x="10528" y="7043"/>
                </a:lnTo>
                <a:lnTo>
                  <a:pt x="10454" y="7154"/>
                </a:lnTo>
                <a:lnTo>
                  <a:pt x="10308" y="7374"/>
                </a:lnTo>
                <a:lnTo>
                  <a:pt x="10051" y="7667"/>
                </a:lnTo>
                <a:lnTo>
                  <a:pt x="9757" y="7961"/>
                </a:lnTo>
                <a:lnTo>
                  <a:pt x="9501" y="8291"/>
                </a:lnTo>
                <a:lnTo>
                  <a:pt x="9281" y="8657"/>
                </a:lnTo>
                <a:lnTo>
                  <a:pt x="9281" y="8731"/>
                </a:lnTo>
                <a:lnTo>
                  <a:pt x="9317" y="8841"/>
                </a:lnTo>
                <a:lnTo>
                  <a:pt x="9391" y="8878"/>
                </a:lnTo>
                <a:lnTo>
                  <a:pt x="9501" y="8878"/>
                </a:lnTo>
                <a:lnTo>
                  <a:pt x="9721" y="8694"/>
                </a:lnTo>
                <a:lnTo>
                  <a:pt x="9941" y="8474"/>
                </a:lnTo>
                <a:lnTo>
                  <a:pt x="10271" y="7997"/>
                </a:lnTo>
                <a:lnTo>
                  <a:pt x="10601" y="7630"/>
                </a:lnTo>
                <a:lnTo>
                  <a:pt x="10748" y="7447"/>
                </a:lnTo>
                <a:lnTo>
                  <a:pt x="10858" y="7227"/>
                </a:lnTo>
                <a:lnTo>
                  <a:pt x="10895" y="7043"/>
                </a:lnTo>
                <a:lnTo>
                  <a:pt x="10895" y="6860"/>
                </a:lnTo>
                <a:lnTo>
                  <a:pt x="10858" y="6677"/>
                </a:lnTo>
                <a:lnTo>
                  <a:pt x="10784" y="6530"/>
                </a:lnTo>
                <a:lnTo>
                  <a:pt x="10674" y="6383"/>
                </a:lnTo>
                <a:lnTo>
                  <a:pt x="10491" y="6310"/>
                </a:lnTo>
                <a:lnTo>
                  <a:pt x="10344" y="6310"/>
                </a:lnTo>
                <a:lnTo>
                  <a:pt x="10124" y="6347"/>
                </a:lnTo>
                <a:lnTo>
                  <a:pt x="9904" y="6420"/>
                </a:lnTo>
                <a:lnTo>
                  <a:pt x="9684" y="6567"/>
                </a:lnTo>
                <a:lnTo>
                  <a:pt x="9281" y="6860"/>
                </a:lnTo>
                <a:lnTo>
                  <a:pt x="8914" y="7190"/>
                </a:lnTo>
                <a:lnTo>
                  <a:pt x="8584" y="7557"/>
                </a:lnTo>
                <a:lnTo>
                  <a:pt x="8290" y="7887"/>
                </a:lnTo>
                <a:lnTo>
                  <a:pt x="8033" y="8254"/>
                </a:lnTo>
                <a:lnTo>
                  <a:pt x="7850" y="8657"/>
                </a:lnTo>
                <a:lnTo>
                  <a:pt x="7777" y="8878"/>
                </a:lnTo>
                <a:lnTo>
                  <a:pt x="7740" y="9098"/>
                </a:lnTo>
                <a:lnTo>
                  <a:pt x="7703" y="9098"/>
                </a:lnTo>
                <a:lnTo>
                  <a:pt x="7667" y="9171"/>
                </a:lnTo>
                <a:lnTo>
                  <a:pt x="7556" y="9208"/>
                </a:lnTo>
                <a:lnTo>
                  <a:pt x="7300" y="9208"/>
                </a:lnTo>
                <a:lnTo>
                  <a:pt x="6823" y="9098"/>
                </a:lnTo>
                <a:lnTo>
                  <a:pt x="6236" y="9098"/>
                </a:lnTo>
                <a:lnTo>
                  <a:pt x="5686" y="9171"/>
                </a:lnTo>
                <a:lnTo>
                  <a:pt x="5612" y="9171"/>
                </a:lnTo>
                <a:lnTo>
                  <a:pt x="5612" y="8988"/>
                </a:lnTo>
                <a:lnTo>
                  <a:pt x="5612" y="8804"/>
                </a:lnTo>
                <a:lnTo>
                  <a:pt x="5686" y="8657"/>
                </a:lnTo>
                <a:lnTo>
                  <a:pt x="5759" y="8511"/>
                </a:lnTo>
                <a:lnTo>
                  <a:pt x="5869" y="8364"/>
                </a:lnTo>
                <a:lnTo>
                  <a:pt x="6016" y="8291"/>
                </a:lnTo>
                <a:lnTo>
                  <a:pt x="6163" y="8181"/>
                </a:lnTo>
                <a:lnTo>
                  <a:pt x="6383" y="8144"/>
                </a:lnTo>
                <a:lnTo>
                  <a:pt x="6749" y="8034"/>
                </a:lnTo>
                <a:lnTo>
                  <a:pt x="7080" y="7924"/>
                </a:lnTo>
                <a:lnTo>
                  <a:pt x="7410" y="7777"/>
                </a:lnTo>
                <a:lnTo>
                  <a:pt x="7703" y="7594"/>
                </a:lnTo>
                <a:lnTo>
                  <a:pt x="7960" y="7374"/>
                </a:lnTo>
                <a:lnTo>
                  <a:pt x="8217" y="7154"/>
                </a:lnTo>
                <a:lnTo>
                  <a:pt x="8437" y="6897"/>
                </a:lnTo>
                <a:lnTo>
                  <a:pt x="8620" y="6603"/>
                </a:lnTo>
                <a:lnTo>
                  <a:pt x="8767" y="6383"/>
                </a:lnTo>
                <a:lnTo>
                  <a:pt x="8914" y="6090"/>
                </a:lnTo>
                <a:lnTo>
                  <a:pt x="8950" y="5943"/>
                </a:lnTo>
                <a:lnTo>
                  <a:pt x="8987" y="5796"/>
                </a:lnTo>
                <a:lnTo>
                  <a:pt x="8950" y="5650"/>
                </a:lnTo>
                <a:lnTo>
                  <a:pt x="8914" y="5540"/>
                </a:lnTo>
                <a:lnTo>
                  <a:pt x="8804" y="5540"/>
                </a:lnTo>
                <a:lnTo>
                  <a:pt x="8694" y="5576"/>
                </a:lnTo>
                <a:lnTo>
                  <a:pt x="8620" y="5686"/>
                </a:lnTo>
                <a:lnTo>
                  <a:pt x="8510" y="5943"/>
                </a:lnTo>
                <a:lnTo>
                  <a:pt x="8327" y="6310"/>
                </a:lnTo>
                <a:lnTo>
                  <a:pt x="8107" y="6677"/>
                </a:lnTo>
                <a:lnTo>
                  <a:pt x="7813" y="7007"/>
                </a:lnTo>
                <a:lnTo>
                  <a:pt x="7483" y="7264"/>
                </a:lnTo>
                <a:lnTo>
                  <a:pt x="7116" y="7484"/>
                </a:lnTo>
                <a:lnTo>
                  <a:pt x="6713" y="7667"/>
                </a:lnTo>
                <a:lnTo>
                  <a:pt x="6346" y="7777"/>
                </a:lnTo>
                <a:lnTo>
                  <a:pt x="6016" y="7887"/>
                </a:lnTo>
                <a:lnTo>
                  <a:pt x="5832" y="7924"/>
                </a:lnTo>
                <a:lnTo>
                  <a:pt x="5686" y="8034"/>
                </a:lnTo>
                <a:lnTo>
                  <a:pt x="5539" y="8144"/>
                </a:lnTo>
                <a:lnTo>
                  <a:pt x="5429" y="8291"/>
                </a:lnTo>
                <a:lnTo>
                  <a:pt x="5282" y="8511"/>
                </a:lnTo>
                <a:lnTo>
                  <a:pt x="5209" y="8768"/>
                </a:lnTo>
                <a:lnTo>
                  <a:pt x="5209" y="9024"/>
                </a:lnTo>
                <a:lnTo>
                  <a:pt x="5282" y="9281"/>
                </a:lnTo>
                <a:lnTo>
                  <a:pt x="4915" y="9391"/>
                </a:lnTo>
                <a:lnTo>
                  <a:pt x="4512" y="9501"/>
                </a:lnTo>
                <a:lnTo>
                  <a:pt x="4365" y="9501"/>
                </a:lnTo>
                <a:lnTo>
                  <a:pt x="4218" y="9464"/>
                </a:lnTo>
                <a:lnTo>
                  <a:pt x="4072" y="9428"/>
                </a:lnTo>
                <a:lnTo>
                  <a:pt x="3962" y="9354"/>
                </a:lnTo>
                <a:lnTo>
                  <a:pt x="3852" y="9244"/>
                </a:lnTo>
                <a:lnTo>
                  <a:pt x="3778" y="9134"/>
                </a:lnTo>
                <a:lnTo>
                  <a:pt x="3742" y="9024"/>
                </a:lnTo>
                <a:lnTo>
                  <a:pt x="3778" y="8841"/>
                </a:lnTo>
                <a:lnTo>
                  <a:pt x="3815" y="8768"/>
                </a:lnTo>
                <a:lnTo>
                  <a:pt x="3778" y="8694"/>
                </a:lnTo>
                <a:lnTo>
                  <a:pt x="3888" y="8547"/>
                </a:lnTo>
                <a:lnTo>
                  <a:pt x="3962" y="8401"/>
                </a:lnTo>
                <a:lnTo>
                  <a:pt x="4108" y="8107"/>
                </a:lnTo>
                <a:lnTo>
                  <a:pt x="4255" y="7850"/>
                </a:lnTo>
                <a:lnTo>
                  <a:pt x="4439" y="7520"/>
                </a:lnTo>
                <a:lnTo>
                  <a:pt x="4475" y="7374"/>
                </a:lnTo>
                <a:lnTo>
                  <a:pt x="4512" y="7227"/>
                </a:lnTo>
                <a:lnTo>
                  <a:pt x="4475" y="7043"/>
                </a:lnTo>
                <a:lnTo>
                  <a:pt x="4439" y="6897"/>
                </a:lnTo>
                <a:lnTo>
                  <a:pt x="4328" y="6823"/>
                </a:lnTo>
                <a:lnTo>
                  <a:pt x="4218" y="6750"/>
                </a:lnTo>
                <a:lnTo>
                  <a:pt x="4108" y="6713"/>
                </a:lnTo>
                <a:lnTo>
                  <a:pt x="3962" y="6713"/>
                </a:lnTo>
                <a:lnTo>
                  <a:pt x="3705" y="6750"/>
                </a:lnTo>
                <a:lnTo>
                  <a:pt x="3485" y="6823"/>
                </a:lnTo>
                <a:lnTo>
                  <a:pt x="3191" y="7007"/>
                </a:lnTo>
                <a:lnTo>
                  <a:pt x="2935" y="7227"/>
                </a:lnTo>
                <a:lnTo>
                  <a:pt x="2751" y="7447"/>
                </a:lnTo>
                <a:lnTo>
                  <a:pt x="2568" y="7667"/>
                </a:lnTo>
                <a:lnTo>
                  <a:pt x="2494" y="7667"/>
                </a:lnTo>
                <a:lnTo>
                  <a:pt x="2421" y="7704"/>
                </a:lnTo>
                <a:lnTo>
                  <a:pt x="2348" y="7850"/>
                </a:lnTo>
                <a:lnTo>
                  <a:pt x="2348" y="7887"/>
                </a:lnTo>
                <a:lnTo>
                  <a:pt x="2348" y="7961"/>
                </a:lnTo>
                <a:lnTo>
                  <a:pt x="2384" y="8034"/>
                </a:lnTo>
                <a:lnTo>
                  <a:pt x="2458" y="8071"/>
                </a:lnTo>
                <a:lnTo>
                  <a:pt x="2568" y="8107"/>
                </a:lnTo>
                <a:lnTo>
                  <a:pt x="2678" y="8107"/>
                </a:lnTo>
                <a:lnTo>
                  <a:pt x="2788" y="8071"/>
                </a:lnTo>
                <a:lnTo>
                  <a:pt x="2861" y="7997"/>
                </a:lnTo>
                <a:lnTo>
                  <a:pt x="3191" y="7630"/>
                </a:lnTo>
                <a:lnTo>
                  <a:pt x="3338" y="7447"/>
                </a:lnTo>
                <a:lnTo>
                  <a:pt x="3521" y="7300"/>
                </a:lnTo>
                <a:lnTo>
                  <a:pt x="3742" y="7227"/>
                </a:lnTo>
                <a:lnTo>
                  <a:pt x="3962" y="7154"/>
                </a:lnTo>
                <a:lnTo>
                  <a:pt x="4035" y="7154"/>
                </a:lnTo>
                <a:lnTo>
                  <a:pt x="4035" y="7190"/>
                </a:lnTo>
                <a:lnTo>
                  <a:pt x="4035" y="7300"/>
                </a:lnTo>
                <a:lnTo>
                  <a:pt x="3925" y="7557"/>
                </a:lnTo>
                <a:lnTo>
                  <a:pt x="3668" y="8034"/>
                </a:lnTo>
                <a:lnTo>
                  <a:pt x="3558" y="8327"/>
                </a:lnTo>
                <a:lnTo>
                  <a:pt x="3485" y="8474"/>
                </a:lnTo>
                <a:lnTo>
                  <a:pt x="3411" y="8547"/>
                </a:lnTo>
                <a:lnTo>
                  <a:pt x="3301" y="8621"/>
                </a:lnTo>
                <a:lnTo>
                  <a:pt x="3301" y="8657"/>
                </a:lnTo>
                <a:lnTo>
                  <a:pt x="3265" y="8694"/>
                </a:lnTo>
                <a:lnTo>
                  <a:pt x="3118" y="8804"/>
                </a:lnTo>
                <a:lnTo>
                  <a:pt x="2935" y="8841"/>
                </a:lnTo>
                <a:lnTo>
                  <a:pt x="2751" y="8878"/>
                </a:lnTo>
                <a:lnTo>
                  <a:pt x="2531" y="8878"/>
                </a:lnTo>
                <a:lnTo>
                  <a:pt x="2348" y="8841"/>
                </a:lnTo>
                <a:lnTo>
                  <a:pt x="2164" y="8768"/>
                </a:lnTo>
                <a:lnTo>
                  <a:pt x="2018" y="8694"/>
                </a:lnTo>
                <a:lnTo>
                  <a:pt x="1871" y="8584"/>
                </a:lnTo>
                <a:lnTo>
                  <a:pt x="1724" y="8437"/>
                </a:lnTo>
                <a:lnTo>
                  <a:pt x="1651" y="8291"/>
                </a:lnTo>
                <a:lnTo>
                  <a:pt x="1577" y="8144"/>
                </a:lnTo>
                <a:lnTo>
                  <a:pt x="1504" y="7961"/>
                </a:lnTo>
                <a:lnTo>
                  <a:pt x="1504" y="7777"/>
                </a:lnTo>
                <a:lnTo>
                  <a:pt x="1504" y="7594"/>
                </a:lnTo>
                <a:lnTo>
                  <a:pt x="1504" y="7447"/>
                </a:lnTo>
                <a:lnTo>
                  <a:pt x="1577" y="7264"/>
                </a:lnTo>
                <a:lnTo>
                  <a:pt x="1614" y="7154"/>
                </a:lnTo>
                <a:lnTo>
                  <a:pt x="1651" y="7043"/>
                </a:lnTo>
                <a:lnTo>
                  <a:pt x="1614" y="6970"/>
                </a:lnTo>
                <a:lnTo>
                  <a:pt x="1687" y="6970"/>
                </a:lnTo>
                <a:lnTo>
                  <a:pt x="1944" y="6860"/>
                </a:lnTo>
                <a:lnTo>
                  <a:pt x="2201" y="6787"/>
                </a:lnTo>
                <a:lnTo>
                  <a:pt x="2788" y="6493"/>
                </a:lnTo>
                <a:lnTo>
                  <a:pt x="3375" y="6163"/>
                </a:lnTo>
                <a:lnTo>
                  <a:pt x="3815" y="5870"/>
                </a:lnTo>
                <a:lnTo>
                  <a:pt x="3998" y="5686"/>
                </a:lnTo>
                <a:lnTo>
                  <a:pt x="4145" y="5503"/>
                </a:lnTo>
                <a:lnTo>
                  <a:pt x="4292" y="5283"/>
                </a:lnTo>
                <a:lnTo>
                  <a:pt x="4402" y="5099"/>
                </a:lnTo>
                <a:lnTo>
                  <a:pt x="4475" y="4843"/>
                </a:lnTo>
                <a:lnTo>
                  <a:pt x="4512" y="4586"/>
                </a:lnTo>
                <a:lnTo>
                  <a:pt x="4512" y="4402"/>
                </a:lnTo>
                <a:lnTo>
                  <a:pt x="4475" y="4182"/>
                </a:lnTo>
                <a:lnTo>
                  <a:pt x="4365" y="3999"/>
                </a:lnTo>
                <a:lnTo>
                  <a:pt x="4292" y="3926"/>
                </a:lnTo>
                <a:lnTo>
                  <a:pt x="4218" y="3889"/>
                </a:lnTo>
                <a:lnTo>
                  <a:pt x="3962" y="3816"/>
                </a:lnTo>
                <a:lnTo>
                  <a:pt x="3742" y="3779"/>
                </a:lnTo>
                <a:lnTo>
                  <a:pt x="3485" y="3816"/>
                </a:lnTo>
                <a:lnTo>
                  <a:pt x="3228" y="3852"/>
                </a:lnTo>
                <a:lnTo>
                  <a:pt x="2935" y="3962"/>
                </a:lnTo>
                <a:lnTo>
                  <a:pt x="2678" y="4072"/>
                </a:lnTo>
                <a:lnTo>
                  <a:pt x="2164" y="4366"/>
                </a:lnTo>
                <a:lnTo>
                  <a:pt x="1504" y="4733"/>
                </a:lnTo>
                <a:lnTo>
                  <a:pt x="1211" y="4916"/>
                </a:lnTo>
                <a:lnTo>
                  <a:pt x="917" y="5099"/>
                </a:lnTo>
                <a:lnTo>
                  <a:pt x="844" y="5173"/>
                </a:lnTo>
                <a:lnTo>
                  <a:pt x="807" y="5246"/>
                </a:lnTo>
                <a:lnTo>
                  <a:pt x="807" y="5319"/>
                </a:lnTo>
                <a:lnTo>
                  <a:pt x="844" y="5356"/>
                </a:lnTo>
                <a:lnTo>
                  <a:pt x="880" y="5429"/>
                </a:lnTo>
                <a:lnTo>
                  <a:pt x="954" y="5466"/>
                </a:lnTo>
                <a:lnTo>
                  <a:pt x="1101" y="5466"/>
                </a:lnTo>
                <a:lnTo>
                  <a:pt x="1541" y="5246"/>
                </a:lnTo>
                <a:lnTo>
                  <a:pt x="1944" y="4989"/>
                </a:lnTo>
                <a:lnTo>
                  <a:pt x="2788" y="4512"/>
                </a:lnTo>
                <a:lnTo>
                  <a:pt x="3191" y="4329"/>
                </a:lnTo>
                <a:lnTo>
                  <a:pt x="3375" y="4256"/>
                </a:lnTo>
                <a:lnTo>
                  <a:pt x="3595" y="4219"/>
                </a:lnTo>
                <a:lnTo>
                  <a:pt x="3742" y="4182"/>
                </a:lnTo>
                <a:lnTo>
                  <a:pt x="3852" y="4219"/>
                </a:lnTo>
                <a:lnTo>
                  <a:pt x="3998" y="4256"/>
                </a:lnTo>
                <a:lnTo>
                  <a:pt x="4035" y="4292"/>
                </a:lnTo>
                <a:lnTo>
                  <a:pt x="4072" y="4366"/>
                </a:lnTo>
                <a:lnTo>
                  <a:pt x="4108" y="4476"/>
                </a:lnTo>
                <a:lnTo>
                  <a:pt x="4108" y="4586"/>
                </a:lnTo>
                <a:lnTo>
                  <a:pt x="4072" y="4843"/>
                </a:lnTo>
                <a:lnTo>
                  <a:pt x="3998" y="5026"/>
                </a:lnTo>
                <a:lnTo>
                  <a:pt x="3852" y="5246"/>
                </a:lnTo>
                <a:lnTo>
                  <a:pt x="3705" y="5393"/>
                </a:lnTo>
                <a:lnTo>
                  <a:pt x="3558" y="5576"/>
                </a:lnTo>
                <a:lnTo>
                  <a:pt x="3155" y="5833"/>
                </a:lnTo>
                <a:lnTo>
                  <a:pt x="2788" y="6053"/>
                </a:lnTo>
                <a:lnTo>
                  <a:pt x="2348" y="6310"/>
                </a:lnTo>
                <a:lnTo>
                  <a:pt x="1908" y="6530"/>
                </a:lnTo>
                <a:lnTo>
                  <a:pt x="1467" y="6750"/>
                </a:lnTo>
                <a:lnTo>
                  <a:pt x="1321" y="6823"/>
                </a:lnTo>
                <a:lnTo>
                  <a:pt x="1247" y="6860"/>
                </a:lnTo>
                <a:lnTo>
                  <a:pt x="1211" y="6933"/>
                </a:lnTo>
                <a:lnTo>
                  <a:pt x="1174" y="6933"/>
                </a:lnTo>
                <a:lnTo>
                  <a:pt x="1064" y="6860"/>
                </a:lnTo>
                <a:lnTo>
                  <a:pt x="880" y="6713"/>
                </a:lnTo>
                <a:lnTo>
                  <a:pt x="697" y="6457"/>
                </a:lnTo>
                <a:lnTo>
                  <a:pt x="587" y="6273"/>
                </a:lnTo>
                <a:lnTo>
                  <a:pt x="514" y="6053"/>
                </a:lnTo>
                <a:lnTo>
                  <a:pt x="477" y="5833"/>
                </a:lnTo>
                <a:lnTo>
                  <a:pt x="477" y="5613"/>
                </a:lnTo>
                <a:lnTo>
                  <a:pt x="477" y="5356"/>
                </a:lnTo>
                <a:lnTo>
                  <a:pt x="550" y="5136"/>
                </a:lnTo>
                <a:lnTo>
                  <a:pt x="660" y="4879"/>
                </a:lnTo>
                <a:lnTo>
                  <a:pt x="770" y="4659"/>
                </a:lnTo>
                <a:lnTo>
                  <a:pt x="917" y="4476"/>
                </a:lnTo>
                <a:lnTo>
                  <a:pt x="1101" y="4292"/>
                </a:lnTo>
                <a:lnTo>
                  <a:pt x="1504" y="3962"/>
                </a:lnTo>
                <a:lnTo>
                  <a:pt x="1908" y="3705"/>
                </a:lnTo>
                <a:lnTo>
                  <a:pt x="2384" y="3485"/>
                </a:lnTo>
                <a:lnTo>
                  <a:pt x="2458" y="3412"/>
                </a:lnTo>
                <a:lnTo>
                  <a:pt x="2494" y="3302"/>
                </a:lnTo>
                <a:lnTo>
                  <a:pt x="2568" y="3119"/>
                </a:lnTo>
                <a:lnTo>
                  <a:pt x="2715" y="2898"/>
                </a:lnTo>
                <a:lnTo>
                  <a:pt x="2898" y="2715"/>
                </a:lnTo>
                <a:lnTo>
                  <a:pt x="3045" y="2532"/>
                </a:lnTo>
                <a:lnTo>
                  <a:pt x="3228" y="2385"/>
                </a:lnTo>
                <a:lnTo>
                  <a:pt x="3448" y="2238"/>
                </a:lnTo>
                <a:lnTo>
                  <a:pt x="3632" y="2128"/>
                </a:lnTo>
                <a:lnTo>
                  <a:pt x="3852" y="2055"/>
                </a:lnTo>
                <a:lnTo>
                  <a:pt x="4108" y="1981"/>
                </a:lnTo>
                <a:lnTo>
                  <a:pt x="4328" y="1945"/>
                </a:lnTo>
                <a:lnTo>
                  <a:pt x="4549" y="1908"/>
                </a:lnTo>
                <a:lnTo>
                  <a:pt x="4695" y="2055"/>
                </a:lnTo>
                <a:lnTo>
                  <a:pt x="4879" y="2165"/>
                </a:lnTo>
                <a:lnTo>
                  <a:pt x="5135" y="2348"/>
                </a:lnTo>
                <a:lnTo>
                  <a:pt x="5356" y="2568"/>
                </a:lnTo>
                <a:lnTo>
                  <a:pt x="5466" y="2715"/>
                </a:lnTo>
                <a:lnTo>
                  <a:pt x="5539" y="2898"/>
                </a:lnTo>
                <a:lnTo>
                  <a:pt x="5649" y="3229"/>
                </a:lnTo>
                <a:lnTo>
                  <a:pt x="5722" y="3559"/>
                </a:lnTo>
                <a:lnTo>
                  <a:pt x="5686" y="3926"/>
                </a:lnTo>
                <a:lnTo>
                  <a:pt x="5612" y="4256"/>
                </a:lnTo>
                <a:lnTo>
                  <a:pt x="5466" y="4549"/>
                </a:lnTo>
                <a:lnTo>
                  <a:pt x="5062" y="5063"/>
                </a:lnTo>
                <a:lnTo>
                  <a:pt x="4879" y="5319"/>
                </a:lnTo>
                <a:lnTo>
                  <a:pt x="4732" y="5613"/>
                </a:lnTo>
                <a:lnTo>
                  <a:pt x="4659" y="5943"/>
                </a:lnTo>
                <a:lnTo>
                  <a:pt x="4659" y="6090"/>
                </a:lnTo>
                <a:lnTo>
                  <a:pt x="4659" y="6273"/>
                </a:lnTo>
                <a:lnTo>
                  <a:pt x="4695" y="6420"/>
                </a:lnTo>
                <a:lnTo>
                  <a:pt x="4769" y="6567"/>
                </a:lnTo>
                <a:lnTo>
                  <a:pt x="4805" y="6677"/>
                </a:lnTo>
                <a:lnTo>
                  <a:pt x="4915" y="6787"/>
                </a:lnTo>
                <a:lnTo>
                  <a:pt x="5135" y="6933"/>
                </a:lnTo>
                <a:lnTo>
                  <a:pt x="5392" y="7007"/>
                </a:lnTo>
                <a:lnTo>
                  <a:pt x="5649" y="7043"/>
                </a:lnTo>
                <a:lnTo>
                  <a:pt x="5942" y="7007"/>
                </a:lnTo>
                <a:lnTo>
                  <a:pt x="6199" y="6933"/>
                </a:lnTo>
                <a:lnTo>
                  <a:pt x="6456" y="6823"/>
                </a:lnTo>
                <a:lnTo>
                  <a:pt x="6676" y="6677"/>
                </a:lnTo>
                <a:lnTo>
                  <a:pt x="6896" y="6457"/>
                </a:lnTo>
                <a:lnTo>
                  <a:pt x="7043" y="6200"/>
                </a:lnTo>
                <a:lnTo>
                  <a:pt x="7226" y="5980"/>
                </a:lnTo>
                <a:lnTo>
                  <a:pt x="7667" y="5246"/>
                </a:lnTo>
                <a:lnTo>
                  <a:pt x="7887" y="4879"/>
                </a:lnTo>
                <a:lnTo>
                  <a:pt x="8107" y="4476"/>
                </a:lnTo>
                <a:lnTo>
                  <a:pt x="8143" y="4402"/>
                </a:lnTo>
                <a:lnTo>
                  <a:pt x="8107" y="4329"/>
                </a:lnTo>
                <a:lnTo>
                  <a:pt x="8070" y="4256"/>
                </a:lnTo>
                <a:lnTo>
                  <a:pt x="8033" y="4182"/>
                </a:lnTo>
                <a:lnTo>
                  <a:pt x="7777" y="4182"/>
                </a:lnTo>
                <a:lnTo>
                  <a:pt x="7703" y="4256"/>
                </a:lnTo>
                <a:lnTo>
                  <a:pt x="7520" y="4586"/>
                </a:lnTo>
                <a:lnTo>
                  <a:pt x="7300" y="4879"/>
                </a:lnTo>
                <a:lnTo>
                  <a:pt x="6933" y="5540"/>
                </a:lnTo>
                <a:lnTo>
                  <a:pt x="6749" y="5796"/>
                </a:lnTo>
                <a:lnTo>
                  <a:pt x="6566" y="6053"/>
                </a:lnTo>
                <a:lnTo>
                  <a:pt x="6383" y="6273"/>
                </a:lnTo>
                <a:lnTo>
                  <a:pt x="6126" y="6493"/>
                </a:lnTo>
                <a:lnTo>
                  <a:pt x="5942" y="6567"/>
                </a:lnTo>
                <a:lnTo>
                  <a:pt x="5796" y="6603"/>
                </a:lnTo>
                <a:lnTo>
                  <a:pt x="5612" y="6567"/>
                </a:lnTo>
                <a:lnTo>
                  <a:pt x="5466" y="6530"/>
                </a:lnTo>
                <a:lnTo>
                  <a:pt x="5319" y="6457"/>
                </a:lnTo>
                <a:lnTo>
                  <a:pt x="5209" y="6347"/>
                </a:lnTo>
                <a:lnTo>
                  <a:pt x="5135" y="6200"/>
                </a:lnTo>
                <a:lnTo>
                  <a:pt x="5099" y="6016"/>
                </a:lnTo>
                <a:lnTo>
                  <a:pt x="5135" y="5833"/>
                </a:lnTo>
                <a:lnTo>
                  <a:pt x="5172" y="5686"/>
                </a:lnTo>
                <a:lnTo>
                  <a:pt x="5356" y="5393"/>
                </a:lnTo>
                <a:lnTo>
                  <a:pt x="5759" y="4879"/>
                </a:lnTo>
                <a:lnTo>
                  <a:pt x="5906" y="4659"/>
                </a:lnTo>
                <a:lnTo>
                  <a:pt x="6016" y="4402"/>
                </a:lnTo>
                <a:lnTo>
                  <a:pt x="6126" y="4146"/>
                </a:lnTo>
                <a:lnTo>
                  <a:pt x="6163" y="3889"/>
                </a:lnTo>
                <a:lnTo>
                  <a:pt x="6163" y="3632"/>
                </a:lnTo>
                <a:lnTo>
                  <a:pt x="6163" y="3339"/>
                </a:lnTo>
                <a:lnTo>
                  <a:pt x="6089" y="3082"/>
                </a:lnTo>
                <a:lnTo>
                  <a:pt x="6016" y="2825"/>
                </a:lnTo>
                <a:lnTo>
                  <a:pt x="5832" y="2532"/>
                </a:lnTo>
                <a:lnTo>
                  <a:pt x="5576" y="2165"/>
                </a:lnTo>
                <a:lnTo>
                  <a:pt x="5429" y="2018"/>
                </a:lnTo>
                <a:lnTo>
                  <a:pt x="5282" y="1908"/>
                </a:lnTo>
                <a:lnTo>
                  <a:pt x="5099" y="1798"/>
                </a:lnTo>
                <a:lnTo>
                  <a:pt x="4915" y="1725"/>
                </a:lnTo>
                <a:lnTo>
                  <a:pt x="4915" y="1688"/>
                </a:lnTo>
                <a:lnTo>
                  <a:pt x="4915" y="1468"/>
                </a:lnTo>
                <a:lnTo>
                  <a:pt x="4989" y="1321"/>
                </a:lnTo>
                <a:lnTo>
                  <a:pt x="5062" y="1174"/>
                </a:lnTo>
                <a:lnTo>
                  <a:pt x="5172" y="1028"/>
                </a:lnTo>
                <a:lnTo>
                  <a:pt x="5319" y="918"/>
                </a:lnTo>
                <a:lnTo>
                  <a:pt x="5502" y="844"/>
                </a:lnTo>
                <a:lnTo>
                  <a:pt x="5686" y="808"/>
                </a:lnTo>
                <a:lnTo>
                  <a:pt x="5869" y="771"/>
                </a:lnTo>
                <a:lnTo>
                  <a:pt x="6016" y="771"/>
                </a:lnTo>
                <a:lnTo>
                  <a:pt x="6199" y="808"/>
                </a:lnTo>
                <a:lnTo>
                  <a:pt x="6529" y="918"/>
                </a:lnTo>
                <a:lnTo>
                  <a:pt x="7190" y="1211"/>
                </a:lnTo>
                <a:lnTo>
                  <a:pt x="7080" y="1321"/>
                </a:lnTo>
                <a:lnTo>
                  <a:pt x="7043" y="1431"/>
                </a:lnTo>
                <a:lnTo>
                  <a:pt x="7043" y="1541"/>
                </a:lnTo>
                <a:lnTo>
                  <a:pt x="7043" y="1651"/>
                </a:lnTo>
                <a:lnTo>
                  <a:pt x="7153" y="1871"/>
                </a:lnTo>
                <a:lnTo>
                  <a:pt x="7300" y="2018"/>
                </a:lnTo>
                <a:lnTo>
                  <a:pt x="7446" y="2165"/>
                </a:lnTo>
                <a:lnTo>
                  <a:pt x="7556" y="2275"/>
                </a:lnTo>
                <a:lnTo>
                  <a:pt x="7446" y="2495"/>
                </a:lnTo>
                <a:lnTo>
                  <a:pt x="7263" y="3045"/>
                </a:lnTo>
                <a:lnTo>
                  <a:pt x="7153" y="3265"/>
                </a:lnTo>
                <a:lnTo>
                  <a:pt x="7043" y="3485"/>
                </a:lnTo>
                <a:lnTo>
                  <a:pt x="6933" y="3705"/>
                </a:lnTo>
                <a:lnTo>
                  <a:pt x="6896" y="3926"/>
                </a:lnTo>
                <a:lnTo>
                  <a:pt x="6896" y="3999"/>
                </a:lnTo>
                <a:lnTo>
                  <a:pt x="6970" y="4036"/>
                </a:lnTo>
                <a:lnTo>
                  <a:pt x="7043" y="4072"/>
                </a:lnTo>
                <a:lnTo>
                  <a:pt x="7116" y="4036"/>
                </a:lnTo>
                <a:lnTo>
                  <a:pt x="7263" y="3889"/>
                </a:lnTo>
                <a:lnTo>
                  <a:pt x="7410" y="3705"/>
                </a:lnTo>
                <a:lnTo>
                  <a:pt x="7593" y="3265"/>
                </a:lnTo>
                <a:lnTo>
                  <a:pt x="7777" y="2715"/>
                </a:lnTo>
                <a:lnTo>
                  <a:pt x="7813" y="2458"/>
                </a:lnTo>
                <a:lnTo>
                  <a:pt x="7813" y="2422"/>
                </a:lnTo>
                <a:lnTo>
                  <a:pt x="8363" y="2678"/>
                </a:lnTo>
                <a:lnTo>
                  <a:pt x="8584" y="2862"/>
                </a:lnTo>
                <a:lnTo>
                  <a:pt x="8694" y="3009"/>
                </a:lnTo>
                <a:lnTo>
                  <a:pt x="8804" y="3155"/>
                </a:lnTo>
                <a:lnTo>
                  <a:pt x="8877" y="3302"/>
                </a:lnTo>
                <a:lnTo>
                  <a:pt x="8877" y="3449"/>
                </a:lnTo>
                <a:lnTo>
                  <a:pt x="8840" y="3595"/>
                </a:lnTo>
                <a:lnTo>
                  <a:pt x="8694" y="3705"/>
                </a:lnTo>
                <a:lnTo>
                  <a:pt x="8620" y="3779"/>
                </a:lnTo>
                <a:lnTo>
                  <a:pt x="8584" y="3852"/>
                </a:lnTo>
                <a:lnTo>
                  <a:pt x="8584" y="3926"/>
                </a:lnTo>
                <a:lnTo>
                  <a:pt x="8620" y="3999"/>
                </a:lnTo>
                <a:lnTo>
                  <a:pt x="8657" y="4072"/>
                </a:lnTo>
                <a:lnTo>
                  <a:pt x="8730" y="4109"/>
                </a:lnTo>
                <a:lnTo>
                  <a:pt x="8840" y="4109"/>
                </a:lnTo>
                <a:lnTo>
                  <a:pt x="8914" y="4072"/>
                </a:lnTo>
                <a:lnTo>
                  <a:pt x="9097" y="3926"/>
                </a:lnTo>
                <a:lnTo>
                  <a:pt x="9207" y="3779"/>
                </a:lnTo>
                <a:lnTo>
                  <a:pt x="9281" y="3595"/>
                </a:lnTo>
                <a:lnTo>
                  <a:pt x="9281" y="3412"/>
                </a:lnTo>
                <a:lnTo>
                  <a:pt x="9281" y="3192"/>
                </a:lnTo>
                <a:lnTo>
                  <a:pt x="9207" y="3009"/>
                </a:lnTo>
                <a:lnTo>
                  <a:pt x="9097" y="2825"/>
                </a:lnTo>
                <a:lnTo>
                  <a:pt x="8987" y="2642"/>
                </a:lnTo>
                <a:lnTo>
                  <a:pt x="8804" y="2458"/>
                </a:lnTo>
                <a:lnTo>
                  <a:pt x="8584" y="2348"/>
                </a:lnTo>
                <a:lnTo>
                  <a:pt x="8107" y="2091"/>
                </a:lnTo>
                <a:lnTo>
                  <a:pt x="7887" y="1981"/>
                </a:lnTo>
                <a:lnTo>
                  <a:pt x="7593" y="1798"/>
                </a:lnTo>
                <a:lnTo>
                  <a:pt x="7446" y="1651"/>
                </a:lnTo>
                <a:lnTo>
                  <a:pt x="7373" y="1541"/>
                </a:lnTo>
                <a:lnTo>
                  <a:pt x="7336" y="1431"/>
                </a:lnTo>
                <a:lnTo>
                  <a:pt x="7373" y="1284"/>
                </a:lnTo>
                <a:lnTo>
                  <a:pt x="7483" y="1358"/>
                </a:lnTo>
                <a:lnTo>
                  <a:pt x="7556" y="1358"/>
                </a:lnTo>
                <a:lnTo>
                  <a:pt x="7593" y="1321"/>
                </a:lnTo>
                <a:lnTo>
                  <a:pt x="7630" y="1248"/>
                </a:lnTo>
                <a:lnTo>
                  <a:pt x="7703" y="1138"/>
                </a:lnTo>
                <a:lnTo>
                  <a:pt x="7813" y="954"/>
                </a:lnTo>
                <a:lnTo>
                  <a:pt x="7923" y="808"/>
                </a:lnTo>
                <a:lnTo>
                  <a:pt x="8107" y="698"/>
                </a:lnTo>
                <a:lnTo>
                  <a:pt x="8290" y="624"/>
                </a:lnTo>
                <a:lnTo>
                  <a:pt x="8474" y="588"/>
                </a:lnTo>
                <a:lnTo>
                  <a:pt x="8694" y="551"/>
                </a:lnTo>
                <a:lnTo>
                  <a:pt x="9060" y="514"/>
                </a:lnTo>
                <a:close/>
                <a:moveTo>
                  <a:pt x="13279" y="9318"/>
                </a:moveTo>
                <a:lnTo>
                  <a:pt x="13426" y="9428"/>
                </a:lnTo>
                <a:lnTo>
                  <a:pt x="13426" y="9464"/>
                </a:lnTo>
                <a:lnTo>
                  <a:pt x="13352" y="9464"/>
                </a:lnTo>
                <a:lnTo>
                  <a:pt x="13242" y="9538"/>
                </a:lnTo>
                <a:lnTo>
                  <a:pt x="12985" y="9868"/>
                </a:lnTo>
                <a:lnTo>
                  <a:pt x="12692" y="10198"/>
                </a:lnTo>
                <a:lnTo>
                  <a:pt x="12362" y="10492"/>
                </a:lnTo>
                <a:lnTo>
                  <a:pt x="12032" y="10748"/>
                </a:lnTo>
                <a:lnTo>
                  <a:pt x="11445" y="11078"/>
                </a:lnTo>
                <a:lnTo>
                  <a:pt x="10858" y="11409"/>
                </a:lnTo>
                <a:lnTo>
                  <a:pt x="10638" y="11372"/>
                </a:lnTo>
                <a:lnTo>
                  <a:pt x="10418" y="11299"/>
                </a:lnTo>
                <a:lnTo>
                  <a:pt x="10234" y="11188"/>
                </a:lnTo>
                <a:lnTo>
                  <a:pt x="10051" y="11078"/>
                </a:lnTo>
                <a:lnTo>
                  <a:pt x="10491" y="11005"/>
                </a:lnTo>
                <a:lnTo>
                  <a:pt x="10895" y="10858"/>
                </a:lnTo>
                <a:lnTo>
                  <a:pt x="11298" y="10675"/>
                </a:lnTo>
                <a:lnTo>
                  <a:pt x="11702" y="10492"/>
                </a:lnTo>
                <a:lnTo>
                  <a:pt x="12142" y="10235"/>
                </a:lnTo>
                <a:lnTo>
                  <a:pt x="12545" y="9941"/>
                </a:lnTo>
                <a:lnTo>
                  <a:pt x="12912" y="9648"/>
                </a:lnTo>
                <a:lnTo>
                  <a:pt x="13279" y="9318"/>
                </a:lnTo>
                <a:close/>
                <a:moveTo>
                  <a:pt x="13609" y="9648"/>
                </a:moveTo>
                <a:lnTo>
                  <a:pt x="13719" y="9795"/>
                </a:lnTo>
                <a:lnTo>
                  <a:pt x="13792" y="9978"/>
                </a:lnTo>
                <a:lnTo>
                  <a:pt x="13939" y="10345"/>
                </a:lnTo>
                <a:lnTo>
                  <a:pt x="13939" y="10602"/>
                </a:lnTo>
                <a:lnTo>
                  <a:pt x="13939" y="10858"/>
                </a:lnTo>
                <a:lnTo>
                  <a:pt x="13866" y="10968"/>
                </a:lnTo>
                <a:lnTo>
                  <a:pt x="13829" y="10932"/>
                </a:lnTo>
                <a:lnTo>
                  <a:pt x="13719" y="10932"/>
                </a:lnTo>
                <a:lnTo>
                  <a:pt x="13719" y="10968"/>
                </a:lnTo>
                <a:lnTo>
                  <a:pt x="13609" y="11188"/>
                </a:lnTo>
                <a:lnTo>
                  <a:pt x="12765" y="11299"/>
                </a:lnTo>
                <a:lnTo>
                  <a:pt x="12912" y="11188"/>
                </a:lnTo>
                <a:lnTo>
                  <a:pt x="13316" y="10895"/>
                </a:lnTo>
                <a:lnTo>
                  <a:pt x="13682" y="10565"/>
                </a:lnTo>
                <a:lnTo>
                  <a:pt x="13756" y="10492"/>
                </a:lnTo>
                <a:lnTo>
                  <a:pt x="13756" y="10381"/>
                </a:lnTo>
                <a:lnTo>
                  <a:pt x="13719" y="10308"/>
                </a:lnTo>
                <a:lnTo>
                  <a:pt x="13609" y="10271"/>
                </a:lnTo>
                <a:lnTo>
                  <a:pt x="13536" y="10271"/>
                </a:lnTo>
                <a:lnTo>
                  <a:pt x="13462" y="10308"/>
                </a:lnTo>
                <a:lnTo>
                  <a:pt x="13059" y="10638"/>
                </a:lnTo>
                <a:lnTo>
                  <a:pt x="12655" y="10968"/>
                </a:lnTo>
                <a:lnTo>
                  <a:pt x="12398" y="11152"/>
                </a:lnTo>
                <a:lnTo>
                  <a:pt x="12325" y="11225"/>
                </a:lnTo>
                <a:lnTo>
                  <a:pt x="12252" y="11372"/>
                </a:lnTo>
                <a:lnTo>
                  <a:pt x="11665" y="11409"/>
                </a:lnTo>
                <a:lnTo>
                  <a:pt x="11481" y="11445"/>
                </a:lnTo>
                <a:lnTo>
                  <a:pt x="11775" y="11299"/>
                </a:lnTo>
                <a:lnTo>
                  <a:pt x="12068" y="11115"/>
                </a:lnTo>
                <a:lnTo>
                  <a:pt x="12362" y="10932"/>
                </a:lnTo>
                <a:lnTo>
                  <a:pt x="12655" y="10748"/>
                </a:lnTo>
                <a:lnTo>
                  <a:pt x="12912" y="10492"/>
                </a:lnTo>
                <a:lnTo>
                  <a:pt x="13132" y="10271"/>
                </a:lnTo>
                <a:lnTo>
                  <a:pt x="13352" y="10015"/>
                </a:lnTo>
                <a:lnTo>
                  <a:pt x="13572" y="9721"/>
                </a:lnTo>
                <a:lnTo>
                  <a:pt x="13609" y="9648"/>
                </a:lnTo>
                <a:close/>
                <a:moveTo>
                  <a:pt x="9060" y="1"/>
                </a:moveTo>
                <a:lnTo>
                  <a:pt x="8804" y="37"/>
                </a:lnTo>
                <a:lnTo>
                  <a:pt x="8547" y="37"/>
                </a:lnTo>
                <a:lnTo>
                  <a:pt x="8290" y="111"/>
                </a:lnTo>
                <a:lnTo>
                  <a:pt x="8033" y="184"/>
                </a:lnTo>
                <a:lnTo>
                  <a:pt x="7813" y="294"/>
                </a:lnTo>
                <a:lnTo>
                  <a:pt x="7593" y="441"/>
                </a:lnTo>
                <a:lnTo>
                  <a:pt x="7410" y="624"/>
                </a:lnTo>
                <a:lnTo>
                  <a:pt x="7300" y="844"/>
                </a:lnTo>
                <a:lnTo>
                  <a:pt x="6896" y="624"/>
                </a:lnTo>
                <a:lnTo>
                  <a:pt x="6493" y="441"/>
                </a:lnTo>
                <a:lnTo>
                  <a:pt x="6273" y="367"/>
                </a:lnTo>
                <a:lnTo>
                  <a:pt x="6053" y="331"/>
                </a:lnTo>
                <a:lnTo>
                  <a:pt x="5612" y="331"/>
                </a:lnTo>
                <a:lnTo>
                  <a:pt x="5392" y="404"/>
                </a:lnTo>
                <a:lnTo>
                  <a:pt x="5209" y="477"/>
                </a:lnTo>
                <a:lnTo>
                  <a:pt x="5025" y="588"/>
                </a:lnTo>
                <a:lnTo>
                  <a:pt x="4842" y="734"/>
                </a:lnTo>
                <a:lnTo>
                  <a:pt x="4695" y="881"/>
                </a:lnTo>
                <a:lnTo>
                  <a:pt x="4585" y="1064"/>
                </a:lnTo>
                <a:lnTo>
                  <a:pt x="4512" y="1248"/>
                </a:lnTo>
                <a:lnTo>
                  <a:pt x="4475" y="1468"/>
                </a:lnTo>
                <a:lnTo>
                  <a:pt x="4182" y="1505"/>
                </a:lnTo>
                <a:lnTo>
                  <a:pt x="3888" y="1541"/>
                </a:lnTo>
                <a:lnTo>
                  <a:pt x="3595" y="1651"/>
                </a:lnTo>
                <a:lnTo>
                  <a:pt x="3338" y="1798"/>
                </a:lnTo>
                <a:lnTo>
                  <a:pt x="3081" y="1945"/>
                </a:lnTo>
                <a:lnTo>
                  <a:pt x="2861" y="2091"/>
                </a:lnTo>
                <a:lnTo>
                  <a:pt x="2641" y="2312"/>
                </a:lnTo>
                <a:lnTo>
                  <a:pt x="2421" y="2532"/>
                </a:lnTo>
                <a:lnTo>
                  <a:pt x="2238" y="2788"/>
                </a:lnTo>
                <a:lnTo>
                  <a:pt x="2091" y="3082"/>
                </a:lnTo>
                <a:lnTo>
                  <a:pt x="1981" y="3155"/>
                </a:lnTo>
                <a:lnTo>
                  <a:pt x="1834" y="3229"/>
                </a:lnTo>
                <a:lnTo>
                  <a:pt x="1504" y="3375"/>
                </a:lnTo>
                <a:lnTo>
                  <a:pt x="1211" y="3559"/>
                </a:lnTo>
                <a:lnTo>
                  <a:pt x="954" y="3779"/>
                </a:lnTo>
                <a:lnTo>
                  <a:pt x="697" y="3999"/>
                </a:lnTo>
                <a:lnTo>
                  <a:pt x="477" y="4256"/>
                </a:lnTo>
                <a:lnTo>
                  <a:pt x="330" y="4512"/>
                </a:lnTo>
                <a:lnTo>
                  <a:pt x="183" y="4769"/>
                </a:lnTo>
                <a:lnTo>
                  <a:pt x="73" y="5063"/>
                </a:lnTo>
                <a:lnTo>
                  <a:pt x="37" y="5319"/>
                </a:lnTo>
                <a:lnTo>
                  <a:pt x="0" y="5613"/>
                </a:lnTo>
                <a:lnTo>
                  <a:pt x="0" y="5906"/>
                </a:lnTo>
                <a:lnTo>
                  <a:pt x="73" y="6200"/>
                </a:lnTo>
                <a:lnTo>
                  <a:pt x="183" y="6493"/>
                </a:lnTo>
                <a:lnTo>
                  <a:pt x="294" y="6713"/>
                </a:lnTo>
                <a:lnTo>
                  <a:pt x="440" y="6933"/>
                </a:lnTo>
                <a:lnTo>
                  <a:pt x="660" y="7117"/>
                </a:lnTo>
                <a:lnTo>
                  <a:pt x="880" y="7300"/>
                </a:lnTo>
                <a:lnTo>
                  <a:pt x="1064" y="7374"/>
                </a:lnTo>
                <a:lnTo>
                  <a:pt x="1027" y="7594"/>
                </a:lnTo>
                <a:lnTo>
                  <a:pt x="1027" y="7814"/>
                </a:lnTo>
                <a:lnTo>
                  <a:pt x="1064" y="8034"/>
                </a:lnTo>
                <a:lnTo>
                  <a:pt x="1101" y="8217"/>
                </a:lnTo>
                <a:lnTo>
                  <a:pt x="1174" y="8437"/>
                </a:lnTo>
                <a:lnTo>
                  <a:pt x="1284" y="8621"/>
                </a:lnTo>
                <a:lnTo>
                  <a:pt x="1431" y="8804"/>
                </a:lnTo>
                <a:lnTo>
                  <a:pt x="1614" y="8988"/>
                </a:lnTo>
                <a:lnTo>
                  <a:pt x="1797" y="9098"/>
                </a:lnTo>
                <a:lnTo>
                  <a:pt x="1981" y="9208"/>
                </a:lnTo>
                <a:lnTo>
                  <a:pt x="2201" y="9281"/>
                </a:lnTo>
                <a:lnTo>
                  <a:pt x="2421" y="9318"/>
                </a:lnTo>
                <a:lnTo>
                  <a:pt x="2641" y="9354"/>
                </a:lnTo>
                <a:lnTo>
                  <a:pt x="2861" y="9318"/>
                </a:lnTo>
                <a:lnTo>
                  <a:pt x="3081" y="9281"/>
                </a:lnTo>
                <a:lnTo>
                  <a:pt x="3301" y="9208"/>
                </a:lnTo>
                <a:lnTo>
                  <a:pt x="3375" y="9354"/>
                </a:lnTo>
                <a:lnTo>
                  <a:pt x="3448" y="9501"/>
                </a:lnTo>
                <a:lnTo>
                  <a:pt x="3595" y="9648"/>
                </a:lnTo>
                <a:lnTo>
                  <a:pt x="3742" y="9758"/>
                </a:lnTo>
                <a:lnTo>
                  <a:pt x="3925" y="9868"/>
                </a:lnTo>
                <a:lnTo>
                  <a:pt x="4108" y="9905"/>
                </a:lnTo>
                <a:lnTo>
                  <a:pt x="4292" y="9941"/>
                </a:lnTo>
                <a:lnTo>
                  <a:pt x="4475" y="9941"/>
                </a:lnTo>
                <a:lnTo>
                  <a:pt x="4842" y="9905"/>
                </a:lnTo>
                <a:lnTo>
                  <a:pt x="5246" y="9795"/>
                </a:lnTo>
                <a:lnTo>
                  <a:pt x="5686" y="9648"/>
                </a:lnTo>
                <a:lnTo>
                  <a:pt x="6163" y="9574"/>
                </a:lnTo>
                <a:lnTo>
                  <a:pt x="6603" y="9574"/>
                </a:lnTo>
                <a:lnTo>
                  <a:pt x="7080" y="9611"/>
                </a:lnTo>
                <a:lnTo>
                  <a:pt x="7446" y="9648"/>
                </a:lnTo>
                <a:lnTo>
                  <a:pt x="7630" y="9648"/>
                </a:lnTo>
                <a:lnTo>
                  <a:pt x="7813" y="9611"/>
                </a:lnTo>
                <a:lnTo>
                  <a:pt x="7960" y="9721"/>
                </a:lnTo>
                <a:lnTo>
                  <a:pt x="8143" y="9795"/>
                </a:lnTo>
                <a:lnTo>
                  <a:pt x="8327" y="9831"/>
                </a:lnTo>
                <a:lnTo>
                  <a:pt x="8547" y="9868"/>
                </a:lnTo>
                <a:lnTo>
                  <a:pt x="9024" y="9905"/>
                </a:lnTo>
                <a:lnTo>
                  <a:pt x="9391" y="9868"/>
                </a:lnTo>
                <a:lnTo>
                  <a:pt x="9501" y="9868"/>
                </a:lnTo>
                <a:lnTo>
                  <a:pt x="9354" y="10161"/>
                </a:lnTo>
                <a:lnTo>
                  <a:pt x="9317" y="10308"/>
                </a:lnTo>
                <a:lnTo>
                  <a:pt x="9281" y="10492"/>
                </a:lnTo>
                <a:lnTo>
                  <a:pt x="9317" y="10638"/>
                </a:lnTo>
                <a:lnTo>
                  <a:pt x="9354" y="10785"/>
                </a:lnTo>
                <a:lnTo>
                  <a:pt x="9464" y="11078"/>
                </a:lnTo>
                <a:lnTo>
                  <a:pt x="9647" y="11335"/>
                </a:lnTo>
                <a:lnTo>
                  <a:pt x="9831" y="11519"/>
                </a:lnTo>
                <a:lnTo>
                  <a:pt x="9977" y="11629"/>
                </a:lnTo>
                <a:lnTo>
                  <a:pt x="10198" y="11739"/>
                </a:lnTo>
                <a:lnTo>
                  <a:pt x="10381" y="11812"/>
                </a:lnTo>
                <a:lnTo>
                  <a:pt x="10821" y="11922"/>
                </a:lnTo>
                <a:lnTo>
                  <a:pt x="11298" y="11959"/>
                </a:lnTo>
                <a:lnTo>
                  <a:pt x="11775" y="11922"/>
                </a:lnTo>
                <a:lnTo>
                  <a:pt x="12215" y="11885"/>
                </a:lnTo>
                <a:lnTo>
                  <a:pt x="13095" y="11775"/>
                </a:lnTo>
                <a:lnTo>
                  <a:pt x="13939" y="11665"/>
                </a:lnTo>
                <a:lnTo>
                  <a:pt x="14343" y="11555"/>
                </a:lnTo>
                <a:lnTo>
                  <a:pt x="14746" y="11409"/>
                </a:lnTo>
                <a:lnTo>
                  <a:pt x="15076" y="11262"/>
                </a:lnTo>
                <a:lnTo>
                  <a:pt x="15370" y="11042"/>
                </a:lnTo>
                <a:lnTo>
                  <a:pt x="15626" y="10785"/>
                </a:lnTo>
                <a:lnTo>
                  <a:pt x="15847" y="10528"/>
                </a:lnTo>
                <a:lnTo>
                  <a:pt x="16030" y="10235"/>
                </a:lnTo>
                <a:lnTo>
                  <a:pt x="16213" y="9941"/>
                </a:lnTo>
                <a:lnTo>
                  <a:pt x="16360" y="9648"/>
                </a:lnTo>
                <a:lnTo>
                  <a:pt x="16433" y="9318"/>
                </a:lnTo>
                <a:lnTo>
                  <a:pt x="16507" y="8988"/>
                </a:lnTo>
                <a:lnTo>
                  <a:pt x="16543" y="8657"/>
                </a:lnTo>
                <a:lnTo>
                  <a:pt x="16507" y="8327"/>
                </a:lnTo>
                <a:lnTo>
                  <a:pt x="16470" y="7997"/>
                </a:lnTo>
                <a:lnTo>
                  <a:pt x="16690" y="7447"/>
                </a:lnTo>
                <a:lnTo>
                  <a:pt x="16837" y="6933"/>
                </a:lnTo>
                <a:lnTo>
                  <a:pt x="16910" y="6347"/>
                </a:lnTo>
                <a:lnTo>
                  <a:pt x="16910" y="5796"/>
                </a:lnTo>
                <a:lnTo>
                  <a:pt x="16837" y="5429"/>
                </a:lnTo>
                <a:lnTo>
                  <a:pt x="16727" y="5063"/>
                </a:lnTo>
                <a:lnTo>
                  <a:pt x="16654" y="4916"/>
                </a:lnTo>
                <a:lnTo>
                  <a:pt x="16543" y="4769"/>
                </a:lnTo>
                <a:lnTo>
                  <a:pt x="16397" y="4659"/>
                </a:lnTo>
                <a:lnTo>
                  <a:pt x="16250" y="4586"/>
                </a:lnTo>
                <a:lnTo>
                  <a:pt x="16250" y="4146"/>
                </a:lnTo>
                <a:lnTo>
                  <a:pt x="16177" y="3742"/>
                </a:lnTo>
                <a:lnTo>
                  <a:pt x="16030" y="3375"/>
                </a:lnTo>
                <a:lnTo>
                  <a:pt x="15773" y="3009"/>
                </a:lnTo>
                <a:lnTo>
                  <a:pt x="15626" y="2825"/>
                </a:lnTo>
                <a:lnTo>
                  <a:pt x="15443" y="2642"/>
                </a:lnTo>
                <a:lnTo>
                  <a:pt x="15223" y="2495"/>
                </a:lnTo>
                <a:lnTo>
                  <a:pt x="15003" y="2385"/>
                </a:lnTo>
                <a:lnTo>
                  <a:pt x="14746" y="2238"/>
                </a:lnTo>
                <a:lnTo>
                  <a:pt x="14526" y="2055"/>
                </a:lnTo>
                <a:lnTo>
                  <a:pt x="14379" y="1835"/>
                </a:lnTo>
                <a:lnTo>
                  <a:pt x="14233" y="1578"/>
                </a:lnTo>
                <a:lnTo>
                  <a:pt x="14123" y="1358"/>
                </a:lnTo>
                <a:lnTo>
                  <a:pt x="13976" y="1138"/>
                </a:lnTo>
                <a:lnTo>
                  <a:pt x="13829" y="991"/>
                </a:lnTo>
                <a:lnTo>
                  <a:pt x="13682" y="808"/>
                </a:lnTo>
                <a:lnTo>
                  <a:pt x="13499" y="698"/>
                </a:lnTo>
                <a:lnTo>
                  <a:pt x="13279" y="588"/>
                </a:lnTo>
                <a:lnTo>
                  <a:pt x="13059" y="514"/>
                </a:lnTo>
                <a:lnTo>
                  <a:pt x="12802" y="441"/>
                </a:lnTo>
                <a:lnTo>
                  <a:pt x="12362" y="441"/>
                </a:lnTo>
                <a:lnTo>
                  <a:pt x="11885" y="477"/>
                </a:lnTo>
                <a:lnTo>
                  <a:pt x="11408" y="588"/>
                </a:lnTo>
                <a:lnTo>
                  <a:pt x="10968" y="698"/>
                </a:lnTo>
                <a:lnTo>
                  <a:pt x="10821" y="514"/>
                </a:lnTo>
                <a:lnTo>
                  <a:pt x="10601" y="331"/>
                </a:lnTo>
                <a:lnTo>
                  <a:pt x="10381" y="221"/>
                </a:lnTo>
                <a:lnTo>
                  <a:pt x="10124" y="147"/>
                </a:lnTo>
                <a:lnTo>
                  <a:pt x="9867" y="74"/>
                </a:lnTo>
                <a:lnTo>
                  <a:pt x="9574" y="37"/>
                </a:lnTo>
                <a:lnTo>
                  <a:pt x="9060" y="1"/>
                </a:lnTo>
                <a:close/>
              </a:path>
            </a:pathLst>
          </a:custGeom>
          <a:solidFill>
            <a:srgbClr val="3C78D8"/>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42" name="Shape 242"/>
          <p:cNvSpPr/>
          <p:nvPr/>
        </p:nvSpPr>
        <p:spPr>
          <a:xfrm rot="-5400000">
            <a:off x="3845007" y="5309640"/>
            <a:ext cx="373208" cy="477288"/>
          </a:xfrm>
          <a:custGeom>
            <a:avLst/>
            <a:gdLst/>
            <a:ahLst/>
            <a:cxnLst/>
            <a:rect l="0" t="0" r="0" b="0"/>
            <a:pathLst>
              <a:path w="9868" h="12620" extrusionOk="0">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3C78D8"/>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43" name="Shape 243"/>
          <p:cNvSpPr/>
          <p:nvPr/>
        </p:nvSpPr>
        <p:spPr>
          <a:xfrm>
            <a:off x="3812064" y="5826928"/>
            <a:ext cx="503611" cy="568851"/>
          </a:xfrm>
          <a:custGeom>
            <a:avLst/>
            <a:gdLst/>
            <a:ahLst/>
            <a:cxnLst/>
            <a:rect l="0" t="0" r="0" b="0"/>
            <a:pathLst>
              <a:path w="13316" h="15041" extrusionOk="0">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44" name="Shape 244"/>
          <p:cNvSpPr/>
          <p:nvPr/>
        </p:nvSpPr>
        <p:spPr>
          <a:xfrm>
            <a:off x="345284" y="6610610"/>
            <a:ext cx="514731" cy="344087"/>
          </a:xfrm>
          <a:custGeom>
            <a:avLst/>
            <a:gdLst/>
            <a:ahLst/>
            <a:cxnLst/>
            <a:rect l="0" t="0" r="0" b="0"/>
            <a:pathLst>
              <a:path w="13610" h="9098" extrusionOk="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45" name="Shape 245"/>
          <p:cNvSpPr/>
          <p:nvPr/>
        </p:nvSpPr>
        <p:spPr>
          <a:xfrm>
            <a:off x="3975760" y="6513509"/>
            <a:ext cx="233123" cy="249763"/>
          </a:xfrm>
          <a:custGeom>
            <a:avLst/>
            <a:gdLst/>
            <a:ahLst/>
            <a:cxnLst/>
            <a:rect l="0" t="0" r="0" b="0"/>
            <a:pathLst>
              <a:path w="6164" h="6604" extrusionOk="0">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6D9EEB"/>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246"/>
        <p:cNvGrpSpPr/>
        <p:nvPr/>
      </p:nvGrpSpPr>
      <p:grpSpPr>
        <a:xfrm>
          <a:off x="0" y="0"/>
          <a:ext cx="0" cy="0"/>
          <a:chOff x="0" y="0"/>
          <a:chExt cx="0" cy="0"/>
        </a:xfrm>
      </p:grpSpPr>
      <p:sp>
        <p:nvSpPr>
          <p:cNvPr id="247" name="Shape 247"/>
          <p:cNvSpPr txBox="1">
            <a:spLocks noGrp="1"/>
          </p:cNvSpPr>
          <p:nvPr>
            <p:ph type="body" idx="1"/>
          </p:nvPr>
        </p:nvSpPr>
        <p:spPr>
          <a:xfrm>
            <a:off x="2879100" y="2882400"/>
            <a:ext cx="6434000" cy="1093200"/>
          </a:xfrm>
          <a:prstGeom prst="rect">
            <a:avLst/>
          </a:prstGeom>
        </p:spPr>
        <p:txBody>
          <a:bodyPr spcFirstLastPara="1" wrap="square" lIns="121897" tIns="121897" rIns="121897" bIns="121897" anchor="ctr" anchorCtr="0"/>
          <a:lstStyle>
            <a:lvl1pPr marL="609585" lvl="0" indent="-516454" algn="ctr" rtl="0">
              <a:spcBef>
                <a:spcPts val="800"/>
              </a:spcBef>
              <a:spcAft>
                <a:spcPts val="0"/>
              </a:spcAft>
              <a:buClr>
                <a:srgbClr val="1C4587"/>
              </a:buClr>
              <a:buSzPts val="2500"/>
              <a:buChar char="✘"/>
              <a:defRPr sz="3300" b="1">
                <a:solidFill>
                  <a:srgbClr val="1C4587"/>
                </a:solidFill>
              </a:defRPr>
            </a:lvl1pPr>
            <a:lvl2pPr marL="1219170" lvl="1" indent="-516454" algn="ctr" rtl="0">
              <a:spcBef>
                <a:spcPts val="0"/>
              </a:spcBef>
              <a:spcAft>
                <a:spcPts val="0"/>
              </a:spcAft>
              <a:buClr>
                <a:srgbClr val="1C4587"/>
              </a:buClr>
              <a:buSzPts val="2500"/>
              <a:buChar char="✗"/>
              <a:defRPr sz="3300" b="1">
                <a:solidFill>
                  <a:srgbClr val="1C4587"/>
                </a:solidFill>
              </a:defRPr>
            </a:lvl2pPr>
            <a:lvl3pPr marL="1828754" lvl="2" indent="-516454" algn="ctr" rtl="0">
              <a:spcBef>
                <a:spcPts val="0"/>
              </a:spcBef>
              <a:spcAft>
                <a:spcPts val="0"/>
              </a:spcAft>
              <a:buClr>
                <a:srgbClr val="1C4587"/>
              </a:buClr>
              <a:buSzPts val="2500"/>
              <a:buChar char="■"/>
              <a:defRPr sz="3300" b="1">
                <a:solidFill>
                  <a:srgbClr val="1C4587"/>
                </a:solidFill>
              </a:defRPr>
            </a:lvl3pPr>
            <a:lvl4pPr marL="2438339" lvl="3" indent="-516454" algn="ctr" rtl="0">
              <a:spcBef>
                <a:spcPts val="0"/>
              </a:spcBef>
              <a:spcAft>
                <a:spcPts val="0"/>
              </a:spcAft>
              <a:buClr>
                <a:srgbClr val="1C4587"/>
              </a:buClr>
              <a:buSzPts val="2500"/>
              <a:buChar char="●"/>
              <a:defRPr sz="3300" b="1">
                <a:solidFill>
                  <a:srgbClr val="1C4587"/>
                </a:solidFill>
              </a:defRPr>
            </a:lvl4pPr>
            <a:lvl5pPr marL="3047924" lvl="4" indent="-516454" algn="ctr" rtl="0">
              <a:spcBef>
                <a:spcPts val="0"/>
              </a:spcBef>
              <a:spcAft>
                <a:spcPts val="0"/>
              </a:spcAft>
              <a:buClr>
                <a:srgbClr val="1C4587"/>
              </a:buClr>
              <a:buSzPts val="2500"/>
              <a:buChar char="○"/>
              <a:defRPr sz="3300" b="1">
                <a:solidFill>
                  <a:srgbClr val="1C4587"/>
                </a:solidFill>
              </a:defRPr>
            </a:lvl5pPr>
            <a:lvl6pPr marL="3657509" lvl="5" indent="-516454" algn="ctr" rtl="0">
              <a:spcBef>
                <a:spcPts val="0"/>
              </a:spcBef>
              <a:spcAft>
                <a:spcPts val="0"/>
              </a:spcAft>
              <a:buClr>
                <a:srgbClr val="1C4587"/>
              </a:buClr>
              <a:buSzPts val="2500"/>
              <a:buChar char="■"/>
              <a:defRPr sz="3300" b="1">
                <a:solidFill>
                  <a:srgbClr val="1C4587"/>
                </a:solidFill>
              </a:defRPr>
            </a:lvl6pPr>
            <a:lvl7pPr marL="4267093" lvl="6" indent="-516454" algn="ctr" rtl="0">
              <a:spcBef>
                <a:spcPts val="0"/>
              </a:spcBef>
              <a:spcAft>
                <a:spcPts val="0"/>
              </a:spcAft>
              <a:buClr>
                <a:srgbClr val="1C4587"/>
              </a:buClr>
              <a:buSzPts val="2500"/>
              <a:buChar char="●"/>
              <a:defRPr sz="3300" b="1">
                <a:solidFill>
                  <a:srgbClr val="1C4587"/>
                </a:solidFill>
              </a:defRPr>
            </a:lvl7pPr>
            <a:lvl8pPr marL="4876678" lvl="7" indent="-516454" algn="ctr" rtl="0">
              <a:spcBef>
                <a:spcPts val="0"/>
              </a:spcBef>
              <a:spcAft>
                <a:spcPts val="0"/>
              </a:spcAft>
              <a:buClr>
                <a:srgbClr val="1C4587"/>
              </a:buClr>
              <a:buSzPts val="2500"/>
              <a:buChar char="○"/>
              <a:defRPr sz="3300" b="1">
                <a:solidFill>
                  <a:srgbClr val="1C4587"/>
                </a:solidFill>
              </a:defRPr>
            </a:lvl8pPr>
            <a:lvl9pPr marL="5486263" lvl="8" indent="-516454" algn="ctr">
              <a:spcBef>
                <a:spcPts val="0"/>
              </a:spcBef>
              <a:spcAft>
                <a:spcPts val="0"/>
              </a:spcAft>
              <a:buClr>
                <a:srgbClr val="1C4587"/>
              </a:buClr>
              <a:buSzPts val="2500"/>
              <a:buChar char="■"/>
              <a:defRPr sz="3300" b="1">
                <a:solidFill>
                  <a:srgbClr val="1C4587"/>
                </a:solidFill>
              </a:defRPr>
            </a:lvl9pPr>
          </a:lstStyle>
          <a:p>
            <a:endParaRPr/>
          </a:p>
        </p:txBody>
      </p:sp>
      <p:sp>
        <p:nvSpPr>
          <p:cNvPr id="248" name="Shape 248"/>
          <p:cNvSpPr/>
          <p:nvPr/>
        </p:nvSpPr>
        <p:spPr>
          <a:xfrm>
            <a:off x="9737174" y="-392483"/>
            <a:ext cx="600733" cy="744979"/>
          </a:xfrm>
          <a:custGeom>
            <a:avLst/>
            <a:gdLst/>
            <a:ahLst/>
            <a:cxnLst/>
            <a:rect l="0" t="0" r="0" b="0"/>
            <a:pathLst>
              <a:path w="15884" h="19698" extrusionOk="0">
                <a:moveTo>
                  <a:pt x="9355" y="4108"/>
                </a:moveTo>
                <a:lnTo>
                  <a:pt x="9465" y="4145"/>
                </a:lnTo>
                <a:lnTo>
                  <a:pt x="9538" y="4182"/>
                </a:lnTo>
                <a:lnTo>
                  <a:pt x="9648" y="4328"/>
                </a:lnTo>
                <a:lnTo>
                  <a:pt x="9721" y="4549"/>
                </a:lnTo>
                <a:lnTo>
                  <a:pt x="9721" y="4769"/>
                </a:lnTo>
                <a:lnTo>
                  <a:pt x="9721" y="4842"/>
                </a:lnTo>
                <a:lnTo>
                  <a:pt x="9685" y="4879"/>
                </a:lnTo>
                <a:lnTo>
                  <a:pt x="9575" y="4952"/>
                </a:lnTo>
                <a:lnTo>
                  <a:pt x="9391" y="4952"/>
                </a:lnTo>
                <a:lnTo>
                  <a:pt x="9355" y="4915"/>
                </a:lnTo>
                <a:lnTo>
                  <a:pt x="9281" y="4842"/>
                </a:lnTo>
                <a:lnTo>
                  <a:pt x="9208" y="4695"/>
                </a:lnTo>
                <a:lnTo>
                  <a:pt x="9171" y="4549"/>
                </a:lnTo>
                <a:lnTo>
                  <a:pt x="9171" y="4438"/>
                </a:lnTo>
                <a:lnTo>
                  <a:pt x="9171" y="4328"/>
                </a:lnTo>
                <a:lnTo>
                  <a:pt x="9245" y="4108"/>
                </a:lnTo>
                <a:close/>
                <a:moveTo>
                  <a:pt x="9355" y="3705"/>
                </a:moveTo>
                <a:lnTo>
                  <a:pt x="9245" y="3742"/>
                </a:lnTo>
                <a:lnTo>
                  <a:pt x="9135" y="3778"/>
                </a:lnTo>
                <a:lnTo>
                  <a:pt x="9025" y="3852"/>
                </a:lnTo>
                <a:lnTo>
                  <a:pt x="8988" y="3925"/>
                </a:lnTo>
                <a:lnTo>
                  <a:pt x="8914" y="3998"/>
                </a:lnTo>
                <a:lnTo>
                  <a:pt x="8841" y="4218"/>
                </a:lnTo>
                <a:lnTo>
                  <a:pt x="8804" y="4475"/>
                </a:lnTo>
                <a:lnTo>
                  <a:pt x="8804" y="4659"/>
                </a:lnTo>
                <a:lnTo>
                  <a:pt x="8841" y="4805"/>
                </a:lnTo>
                <a:lnTo>
                  <a:pt x="8878" y="4952"/>
                </a:lnTo>
                <a:lnTo>
                  <a:pt x="8988" y="5099"/>
                </a:lnTo>
                <a:lnTo>
                  <a:pt x="9098" y="5209"/>
                </a:lnTo>
                <a:lnTo>
                  <a:pt x="9245" y="5282"/>
                </a:lnTo>
                <a:lnTo>
                  <a:pt x="9391" y="5355"/>
                </a:lnTo>
                <a:lnTo>
                  <a:pt x="9538" y="5355"/>
                </a:lnTo>
                <a:lnTo>
                  <a:pt x="9721" y="5319"/>
                </a:lnTo>
                <a:lnTo>
                  <a:pt x="9868" y="5245"/>
                </a:lnTo>
                <a:lnTo>
                  <a:pt x="10015" y="5135"/>
                </a:lnTo>
                <a:lnTo>
                  <a:pt x="10088" y="4989"/>
                </a:lnTo>
                <a:lnTo>
                  <a:pt x="10125" y="4805"/>
                </a:lnTo>
                <a:lnTo>
                  <a:pt x="10125" y="4659"/>
                </a:lnTo>
                <a:lnTo>
                  <a:pt x="10088" y="4475"/>
                </a:lnTo>
                <a:lnTo>
                  <a:pt x="10052" y="4292"/>
                </a:lnTo>
                <a:lnTo>
                  <a:pt x="9978" y="4145"/>
                </a:lnTo>
                <a:lnTo>
                  <a:pt x="9905" y="3998"/>
                </a:lnTo>
                <a:lnTo>
                  <a:pt x="9795" y="3888"/>
                </a:lnTo>
                <a:lnTo>
                  <a:pt x="9648" y="3778"/>
                </a:lnTo>
                <a:lnTo>
                  <a:pt x="9501" y="3742"/>
                </a:lnTo>
                <a:lnTo>
                  <a:pt x="9355" y="3705"/>
                </a:lnTo>
                <a:close/>
                <a:moveTo>
                  <a:pt x="11262" y="6676"/>
                </a:moveTo>
                <a:lnTo>
                  <a:pt x="11262" y="6786"/>
                </a:lnTo>
                <a:lnTo>
                  <a:pt x="11225" y="6859"/>
                </a:lnTo>
                <a:lnTo>
                  <a:pt x="11152" y="6933"/>
                </a:lnTo>
                <a:lnTo>
                  <a:pt x="11042" y="7006"/>
                </a:lnTo>
                <a:lnTo>
                  <a:pt x="10785" y="7116"/>
                </a:lnTo>
                <a:lnTo>
                  <a:pt x="10602" y="7190"/>
                </a:lnTo>
                <a:lnTo>
                  <a:pt x="9795" y="7556"/>
                </a:lnTo>
                <a:lnTo>
                  <a:pt x="9721" y="7263"/>
                </a:lnTo>
                <a:lnTo>
                  <a:pt x="10639" y="6823"/>
                </a:lnTo>
                <a:lnTo>
                  <a:pt x="11079" y="6676"/>
                </a:lnTo>
                <a:close/>
                <a:moveTo>
                  <a:pt x="11115" y="6273"/>
                </a:moveTo>
                <a:lnTo>
                  <a:pt x="10859" y="6346"/>
                </a:lnTo>
                <a:lnTo>
                  <a:pt x="10052" y="6639"/>
                </a:lnTo>
                <a:lnTo>
                  <a:pt x="9648" y="6823"/>
                </a:lnTo>
                <a:lnTo>
                  <a:pt x="9281" y="7006"/>
                </a:lnTo>
                <a:lnTo>
                  <a:pt x="9208" y="7080"/>
                </a:lnTo>
                <a:lnTo>
                  <a:pt x="9208" y="7116"/>
                </a:lnTo>
                <a:lnTo>
                  <a:pt x="9208" y="7190"/>
                </a:lnTo>
                <a:lnTo>
                  <a:pt x="9208" y="7263"/>
                </a:lnTo>
                <a:lnTo>
                  <a:pt x="9318" y="7336"/>
                </a:lnTo>
                <a:lnTo>
                  <a:pt x="9465" y="7336"/>
                </a:lnTo>
                <a:lnTo>
                  <a:pt x="9465" y="7593"/>
                </a:lnTo>
                <a:lnTo>
                  <a:pt x="9538" y="7813"/>
                </a:lnTo>
                <a:lnTo>
                  <a:pt x="9575" y="7887"/>
                </a:lnTo>
                <a:lnTo>
                  <a:pt x="9648" y="7923"/>
                </a:lnTo>
                <a:lnTo>
                  <a:pt x="9758" y="7923"/>
                </a:lnTo>
                <a:lnTo>
                  <a:pt x="10492" y="7630"/>
                </a:lnTo>
                <a:lnTo>
                  <a:pt x="10859" y="7483"/>
                </a:lnTo>
                <a:lnTo>
                  <a:pt x="11225" y="7336"/>
                </a:lnTo>
                <a:lnTo>
                  <a:pt x="11409" y="7190"/>
                </a:lnTo>
                <a:lnTo>
                  <a:pt x="11556" y="7006"/>
                </a:lnTo>
                <a:lnTo>
                  <a:pt x="11629" y="6896"/>
                </a:lnTo>
                <a:lnTo>
                  <a:pt x="11629" y="6786"/>
                </a:lnTo>
                <a:lnTo>
                  <a:pt x="11629" y="6676"/>
                </a:lnTo>
                <a:lnTo>
                  <a:pt x="11592" y="6566"/>
                </a:lnTo>
                <a:lnTo>
                  <a:pt x="11556" y="6419"/>
                </a:lnTo>
                <a:lnTo>
                  <a:pt x="11482" y="6346"/>
                </a:lnTo>
                <a:lnTo>
                  <a:pt x="11372" y="6273"/>
                </a:lnTo>
                <a:close/>
                <a:moveTo>
                  <a:pt x="10198" y="2861"/>
                </a:moveTo>
                <a:lnTo>
                  <a:pt x="10235" y="3228"/>
                </a:lnTo>
                <a:lnTo>
                  <a:pt x="10345" y="3595"/>
                </a:lnTo>
                <a:lnTo>
                  <a:pt x="10565" y="4292"/>
                </a:lnTo>
                <a:lnTo>
                  <a:pt x="10822" y="5062"/>
                </a:lnTo>
                <a:lnTo>
                  <a:pt x="10895" y="5282"/>
                </a:lnTo>
                <a:lnTo>
                  <a:pt x="9025" y="6052"/>
                </a:lnTo>
                <a:lnTo>
                  <a:pt x="7154" y="6786"/>
                </a:lnTo>
                <a:lnTo>
                  <a:pt x="5173" y="7593"/>
                </a:lnTo>
                <a:lnTo>
                  <a:pt x="4146" y="7997"/>
                </a:lnTo>
                <a:lnTo>
                  <a:pt x="3816" y="8143"/>
                </a:lnTo>
                <a:lnTo>
                  <a:pt x="3486" y="8290"/>
                </a:lnTo>
                <a:lnTo>
                  <a:pt x="3266" y="7887"/>
                </a:lnTo>
                <a:lnTo>
                  <a:pt x="3045" y="7446"/>
                </a:lnTo>
                <a:lnTo>
                  <a:pt x="2679" y="6566"/>
                </a:lnTo>
                <a:lnTo>
                  <a:pt x="2532" y="6162"/>
                </a:lnTo>
                <a:lnTo>
                  <a:pt x="2385" y="5869"/>
                </a:lnTo>
                <a:lnTo>
                  <a:pt x="2238" y="5612"/>
                </a:lnTo>
                <a:lnTo>
                  <a:pt x="2715" y="5539"/>
                </a:lnTo>
                <a:lnTo>
                  <a:pt x="3192" y="5429"/>
                </a:lnTo>
                <a:lnTo>
                  <a:pt x="3669" y="5282"/>
                </a:lnTo>
                <a:lnTo>
                  <a:pt x="4146" y="5099"/>
                </a:lnTo>
                <a:lnTo>
                  <a:pt x="5210" y="4659"/>
                </a:lnTo>
                <a:lnTo>
                  <a:pt x="6273" y="4218"/>
                </a:lnTo>
                <a:lnTo>
                  <a:pt x="6824" y="4035"/>
                </a:lnTo>
                <a:lnTo>
                  <a:pt x="7374" y="3852"/>
                </a:lnTo>
                <a:lnTo>
                  <a:pt x="8474" y="3558"/>
                </a:lnTo>
                <a:lnTo>
                  <a:pt x="9025" y="3411"/>
                </a:lnTo>
                <a:lnTo>
                  <a:pt x="9538" y="3191"/>
                </a:lnTo>
                <a:lnTo>
                  <a:pt x="9868" y="3081"/>
                </a:lnTo>
                <a:lnTo>
                  <a:pt x="10015" y="2971"/>
                </a:lnTo>
                <a:lnTo>
                  <a:pt x="10198" y="2861"/>
                </a:lnTo>
                <a:close/>
                <a:moveTo>
                  <a:pt x="8658" y="7740"/>
                </a:moveTo>
                <a:lnTo>
                  <a:pt x="8694" y="7923"/>
                </a:lnTo>
                <a:lnTo>
                  <a:pt x="8071" y="8253"/>
                </a:lnTo>
                <a:lnTo>
                  <a:pt x="7704" y="8437"/>
                </a:lnTo>
                <a:lnTo>
                  <a:pt x="7594" y="8437"/>
                </a:lnTo>
                <a:lnTo>
                  <a:pt x="7557" y="8363"/>
                </a:lnTo>
                <a:lnTo>
                  <a:pt x="7557" y="8180"/>
                </a:lnTo>
                <a:lnTo>
                  <a:pt x="8658" y="7740"/>
                </a:lnTo>
                <a:close/>
                <a:moveTo>
                  <a:pt x="10198" y="2384"/>
                </a:moveTo>
                <a:lnTo>
                  <a:pt x="9978" y="2458"/>
                </a:lnTo>
                <a:lnTo>
                  <a:pt x="9795" y="2568"/>
                </a:lnTo>
                <a:lnTo>
                  <a:pt x="9391" y="2788"/>
                </a:lnTo>
                <a:lnTo>
                  <a:pt x="8841" y="2971"/>
                </a:lnTo>
                <a:lnTo>
                  <a:pt x="8328" y="3155"/>
                </a:lnTo>
                <a:lnTo>
                  <a:pt x="7264" y="3411"/>
                </a:lnTo>
                <a:lnTo>
                  <a:pt x="6750" y="3558"/>
                </a:lnTo>
                <a:lnTo>
                  <a:pt x="6237" y="3742"/>
                </a:lnTo>
                <a:lnTo>
                  <a:pt x="5210" y="4145"/>
                </a:lnTo>
                <a:lnTo>
                  <a:pt x="4219" y="4585"/>
                </a:lnTo>
                <a:lnTo>
                  <a:pt x="3669" y="4805"/>
                </a:lnTo>
                <a:lnTo>
                  <a:pt x="3119" y="4989"/>
                </a:lnTo>
                <a:lnTo>
                  <a:pt x="2018" y="5319"/>
                </a:lnTo>
                <a:lnTo>
                  <a:pt x="1945" y="5355"/>
                </a:lnTo>
                <a:lnTo>
                  <a:pt x="1908" y="5392"/>
                </a:lnTo>
                <a:lnTo>
                  <a:pt x="1908" y="5466"/>
                </a:lnTo>
                <a:lnTo>
                  <a:pt x="1945" y="5539"/>
                </a:lnTo>
                <a:lnTo>
                  <a:pt x="1982" y="5576"/>
                </a:lnTo>
                <a:lnTo>
                  <a:pt x="1945" y="5686"/>
                </a:lnTo>
                <a:lnTo>
                  <a:pt x="1945" y="5759"/>
                </a:lnTo>
                <a:lnTo>
                  <a:pt x="2018" y="5979"/>
                </a:lnTo>
                <a:lnTo>
                  <a:pt x="2165" y="6456"/>
                </a:lnTo>
                <a:lnTo>
                  <a:pt x="2385" y="6933"/>
                </a:lnTo>
                <a:lnTo>
                  <a:pt x="2752" y="7850"/>
                </a:lnTo>
                <a:lnTo>
                  <a:pt x="2972" y="8290"/>
                </a:lnTo>
                <a:lnTo>
                  <a:pt x="3192" y="8694"/>
                </a:lnTo>
                <a:lnTo>
                  <a:pt x="3266" y="8767"/>
                </a:lnTo>
                <a:lnTo>
                  <a:pt x="3302" y="8804"/>
                </a:lnTo>
                <a:lnTo>
                  <a:pt x="3412" y="8804"/>
                </a:lnTo>
                <a:lnTo>
                  <a:pt x="3522" y="8730"/>
                </a:lnTo>
                <a:lnTo>
                  <a:pt x="3596" y="8620"/>
                </a:lnTo>
                <a:lnTo>
                  <a:pt x="3999" y="8510"/>
                </a:lnTo>
                <a:lnTo>
                  <a:pt x="4403" y="8363"/>
                </a:lnTo>
                <a:lnTo>
                  <a:pt x="5173" y="8033"/>
                </a:lnTo>
                <a:lnTo>
                  <a:pt x="7300" y="7190"/>
                </a:lnTo>
                <a:lnTo>
                  <a:pt x="9281" y="6419"/>
                </a:lnTo>
                <a:lnTo>
                  <a:pt x="10235" y="6052"/>
                </a:lnTo>
                <a:lnTo>
                  <a:pt x="10712" y="5832"/>
                </a:lnTo>
                <a:lnTo>
                  <a:pt x="11152" y="5612"/>
                </a:lnTo>
                <a:lnTo>
                  <a:pt x="11262" y="5612"/>
                </a:lnTo>
                <a:lnTo>
                  <a:pt x="11335" y="5539"/>
                </a:lnTo>
                <a:lnTo>
                  <a:pt x="11372" y="5392"/>
                </a:lnTo>
                <a:lnTo>
                  <a:pt x="11372" y="5282"/>
                </a:lnTo>
                <a:lnTo>
                  <a:pt x="11299" y="5025"/>
                </a:lnTo>
                <a:lnTo>
                  <a:pt x="11042" y="4255"/>
                </a:lnTo>
                <a:lnTo>
                  <a:pt x="10785" y="3485"/>
                </a:lnTo>
                <a:lnTo>
                  <a:pt x="10639" y="3118"/>
                </a:lnTo>
                <a:lnTo>
                  <a:pt x="10455" y="2751"/>
                </a:lnTo>
                <a:lnTo>
                  <a:pt x="10418" y="2714"/>
                </a:lnTo>
                <a:lnTo>
                  <a:pt x="10345" y="2678"/>
                </a:lnTo>
                <a:lnTo>
                  <a:pt x="10382" y="2568"/>
                </a:lnTo>
                <a:lnTo>
                  <a:pt x="10382" y="2494"/>
                </a:lnTo>
                <a:lnTo>
                  <a:pt x="10308" y="2421"/>
                </a:lnTo>
                <a:lnTo>
                  <a:pt x="10198" y="2384"/>
                </a:lnTo>
                <a:close/>
                <a:moveTo>
                  <a:pt x="8694" y="7263"/>
                </a:moveTo>
                <a:lnTo>
                  <a:pt x="7337" y="7813"/>
                </a:lnTo>
                <a:lnTo>
                  <a:pt x="7264" y="7850"/>
                </a:lnTo>
                <a:lnTo>
                  <a:pt x="7227" y="7923"/>
                </a:lnTo>
                <a:lnTo>
                  <a:pt x="7190" y="7997"/>
                </a:lnTo>
                <a:lnTo>
                  <a:pt x="7227" y="8070"/>
                </a:lnTo>
                <a:lnTo>
                  <a:pt x="7190" y="8143"/>
                </a:lnTo>
                <a:lnTo>
                  <a:pt x="7154" y="8363"/>
                </a:lnTo>
                <a:lnTo>
                  <a:pt x="7190" y="8620"/>
                </a:lnTo>
                <a:lnTo>
                  <a:pt x="7227" y="8730"/>
                </a:lnTo>
                <a:lnTo>
                  <a:pt x="7300" y="8840"/>
                </a:lnTo>
                <a:lnTo>
                  <a:pt x="7411" y="8877"/>
                </a:lnTo>
                <a:lnTo>
                  <a:pt x="7557" y="8877"/>
                </a:lnTo>
                <a:lnTo>
                  <a:pt x="7704" y="8840"/>
                </a:lnTo>
                <a:lnTo>
                  <a:pt x="7887" y="8804"/>
                </a:lnTo>
                <a:lnTo>
                  <a:pt x="8218" y="8620"/>
                </a:lnTo>
                <a:lnTo>
                  <a:pt x="9061" y="8217"/>
                </a:lnTo>
                <a:lnTo>
                  <a:pt x="9098" y="8180"/>
                </a:lnTo>
                <a:lnTo>
                  <a:pt x="9171" y="8107"/>
                </a:lnTo>
                <a:lnTo>
                  <a:pt x="9171" y="8033"/>
                </a:lnTo>
                <a:lnTo>
                  <a:pt x="9171" y="7960"/>
                </a:lnTo>
                <a:lnTo>
                  <a:pt x="8951" y="7410"/>
                </a:lnTo>
                <a:lnTo>
                  <a:pt x="8914" y="7336"/>
                </a:lnTo>
                <a:lnTo>
                  <a:pt x="8841" y="7300"/>
                </a:lnTo>
                <a:lnTo>
                  <a:pt x="8768" y="7263"/>
                </a:lnTo>
                <a:close/>
                <a:moveTo>
                  <a:pt x="11702" y="8327"/>
                </a:moveTo>
                <a:lnTo>
                  <a:pt x="11886" y="8694"/>
                </a:lnTo>
                <a:lnTo>
                  <a:pt x="12106" y="9060"/>
                </a:lnTo>
                <a:lnTo>
                  <a:pt x="11702" y="9244"/>
                </a:lnTo>
                <a:lnTo>
                  <a:pt x="11335" y="9390"/>
                </a:lnTo>
                <a:lnTo>
                  <a:pt x="10932" y="9500"/>
                </a:lnTo>
                <a:lnTo>
                  <a:pt x="10528" y="9611"/>
                </a:lnTo>
                <a:lnTo>
                  <a:pt x="10382" y="9244"/>
                </a:lnTo>
                <a:lnTo>
                  <a:pt x="10198" y="8877"/>
                </a:lnTo>
                <a:lnTo>
                  <a:pt x="10162" y="8840"/>
                </a:lnTo>
                <a:lnTo>
                  <a:pt x="10565" y="8730"/>
                </a:lnTo>
                <a:lnTo>
                  <a:pt x="10932" y="8620"/>
                </a:lnTo>
                <a:lnTo>
                  <a:pt x="11702" y="8327"/>
                </a:lnTo>
                <a:close/>
                <a:moveTo>
                  <a:pt x="11776" y="7887"/>
                </a:moveTo>
                <a:lnTo>
                  <a:pt x="11299" y="8070"/>
                </a:lnTo>
                <a:lnTo>
                  <a:pt x="10822" y="8217"/>
                </a:lnTo>
                <a:lnTo>
                  <a:pt x="9868" y="8510"/>
                </a:lnTo>
                <a:lnTo>
                  <a:pt x="9832" y="8510"/>
                </a:lnTo>
                <a:lnTo>
                  <a:pt x="9795" y="8583"/>
                </a:lnTo>
                <a:lnTo>
                  <a:pt x="9758" y="8694"/>
                </a:lnTo>
                <a:lnTo>
                  <a:pt x="9832" y="8804"/>
                </a:lnTo>
                <a:lnTo>
                  <a:pt x="9868" y="8840"/>
                </a:lnTo>
                <a:lnTo>
                  <a:pt x="9942" y="8877"/>
                </a:lnTo>
                <a:lnTo>
                  <a:pt x="9905" y="8950"/>
                </a:lnTo>
                <a:lnTo>
                  <a:pt x="9905" y="9024"/>
                </a:lnTo>
                <a:lnTo>
                  <a:pt x="10088" y="9427"/>
                </a:lnTo>
                <a:lnTo>
                  <a:pt x="10198" y="9867"/>
                </a:lnTo>
                <a:lnTo>
                  <a:pt x="10235" y="9941"/>
                </a:lnTo>
                <a:lnTo>
                  <a:pt x="10272" y="9977"/>
                </a:lnTo>
                <a:lnTo>
                  <a:pt x="10308" y="10014"/>
                </a:lnTo>
                <a:lnTo>
                  <a:pt x="10382" y="10051"/>
                </a:lnTo>
                <a:lnTo>
                  <a:pt x="10932" y="9904"/>
                </a:lnTo>
                <a:lnTo>
                  <a:pt x="11446" y="9757"/>
                </a:lnTo>
                <a:lnTo>
                  <a:pt x="11959" y="9574"/>
                </a:lnTo>
                <a:lnTo>
                  <a:pt x="12436" y="9317"/>
                </a:lnTo>
                <a:lnTo>
                  <a:pt x="12509" y="9280"/>
                </a:lnTo>
                <a:lnTo>
                  <a:pt x="12583" y="9207"/>
                </a:lnTo>
                <a:lnTo>
                  <a:pt x="12583" y="9097"/>
                </a:lnTo>
                <a:lnTo>
                  <a:pt x="12546" y="9024"/>
                </a:lnTo>
                <a:lnTo>
                  <a:pt x="12253" y="8547"/>
                </a:lnTo>
                <a:lnTo>
                  <a:pt x="11996" y="7997"/>
                </a:lnTo>
                <a:lnTo>
                  <a:pt x="11959" y="7923"/>
                </a:lnTo>
                <a:lnTo>
                  <a:pt x="11922" y="7887"/>
                </a:lnTo>
                <a:close/>
                <a:moveTo>
                  <a:pt x="8914" y="9354"/>
                </a:moveTo>
                <a:lnTo>
                  <a:pt x="9061" y="9757"/>
                </a:lnTo>
                <a:lnTo>
                  <a:pt x="9281" y="10161"/>
                </a:lnTo>
                <a:lnTo>
                  <a:pt x="8658" y="10491"/>
                </a:lnTo>
                <a:lnTo>
                  <a:pt x="7961" y="10784"/>
                </a:lnTo>
                <a:lnTo>
                  <a:pt x="7814" y="10858"/>
                </a:lnTo>
                <a:lnTo>
                  <a:pt x="7741" y="10858"/>
                </a:lnTo>
                <a:lnTo>
                  <a:pt x="7704" y="10821"/>
                </a:lnTo>
                <a:lnTo>
                  <a:pt x="7631" y="10674"/>
                </a:lnTo>
                <a:lnTo>
                  <a:pt x="7594" y="10491"/>
                </a:lnTo>
                <a:lnTo>
                  <a:pt x="7521" y="10161"/>
                </a:lnTo>
                <a:lnTo>
                  <a:pt x="7374" y="9867"/>
                </a:lnTo>
                <a:lnTo>
                  <a:pt x="8914" y="9354"/>
                </a:lnTo>
                <a:close/>
                <a:moveTo>
                  <a:pt x="8951" y="8950"/>
                </a:moveTo>
                <a:lnTo>
                  <a:pt x="7154" y="9537"/>
                </a:lnTo>
                <a:lnTo>
                  <a:pt x="7117" y="9574"/>
                </a:lnTo>
                <a:lnTo>
                  <a:pt x="7080" y="9611"/>
                </a:lnTo>
                <a:lnTo>
                  <a:pt x="7044" y="9721"/>
                </a:lnTo>
                <a:lnTo>
                  <a:pt x="7080" y="9831"/>
                </a:lnTo>
                <a:lnTo>
                  <a:pt x="7190" y="9904"/>
                </a:lnTo>
                <a:lnTo>
                  <a:pt x="7190" y="10124"/>
                </a:lnTo>
                <a:lnTo>
                  <a:pt x="7227" y="10381"/>
                </a:lnTo>
                <a:lnTo>
                  <a:pt x="7374" y="10858"/>
                </a:lnTo>
                <a:lnTo>
                  <a:pt x="7411" y="11004"/>
                </a:lnTo>
                <a:lnTo>
                  <a:pt x="7521" y="11114"/>
                </a:lnTo>
                <a:lnTo>
                  <a:pt x="7631" y="11188"/>
                </a:lnTo>
                <a:lnTo>
                  <a:pt x="7777" y="11225"/>
                </a:lnTo>
                <a:lnTo>
                  <a:pt x="8034" y="11151"/>
                </a:lnTo>
                <a:lnTo>
                  <a:pt x="8291" y="11078"/>
                </a:lnTo>
                <a:lnTo>
                  <a:pt x="8768" y="10858"/>
                </a:lnTo>
                <a:lnTo>
                  <a:pt x="9245" y="10601"/>
                </a:lnTo>
                <a:lnTo>
                  <a:pt x="9685" y="10344"/>
                </a:lnTo>
                <a:lnTo>
                  <a:pt x="9721" y="10271"/>
                </a:lnTo>
                <a:lnTo>
                  <a:pt x="9758" y="10197"/>
                </a:lnTo>
                <a:lnTo>
                  <a:pt x="9758" y="10161"/>
                </a:lnTo>
                <a:lnTo>
                  <a:pt x="9721" y="10087"/>
                </a:lnTo>
                <a:lnTo>
                  <a:pt x="9538" y="9867"/>
                </a:lnTo>
                <a:lnTo>
                  <a:pt x="9391" y="9611"/>
                </a:lnTo>
                <a:lnTo>
                  <a:pt x="9281" y="9354"/>
                </a:lnTo>
                <a:lnTo>
                  <a:pt x="9208" y="9060"/>
                </a:lnTo>
                <a:lnTo>
                  <a:pt x="9171" y="8987"/>
                </a:lnTo>
                <a:lnTo>
                  <a:pt x="9098" y="8950"/>
                </a:lnTo>
                <a:close/>
                <a:moveTo>
                  <a:pt x="12473" y="10344"/>
                </a:moveTo>
                <a:lnTo>
                  <a:pt x="12619" y="10711"/>
                </a:lnTo>
                <a:lnTo>
                  <a:pt x="11959" y="11078"/>
                </a:lnTo>
                <a:lnTo>
                  <a:pt x="11299" y="11445"/>
                </a:lnTo>
                <a:lnTo>
                  <a:pt x="11152" y="10894"/>
                </a:lnTo>
                <a:lnTo>
                  <a:pt x="11189" y="10858"/>
                </a:lnTo>
                <a:lnTo>
                  <a:pt x="11189" y="10784"/>
                </a:lnTo>
                <a:lnTo>
                  <a:pt x="11482" y="10674"/>
                </a:lnTo>
                <a:lnTo>
                  <a:pt x="11776" y="10601"/>
                </a:lnTo>
                <a:lnTo>
                  <a:pt x="12473" y="10344"/>
                </a:lnTo>
                <a:close/>
                <a:moveTo>
                  <a:pt x="6273" y="10418"/>
                </a:moveTo>
                <a:lnTo>
                  <a:pt x="6347" y="10454"/>
                </a:lnTo>
                <a:lnTo>
                  <a:pt x="6420" y="10564"/>
                </a:lnTo>
                <a:lnTo>
                  <a:pt x="6567" y="10894"/>
                </a:lnTo>
                <a:lnTo>
                  <a:pt x="5797" y="11261"/>
                </a:lnTo>
                <a:lnTo>
                  <a:pt x="5100" y="11738"/>
                </a:lnTo>
                <a:lnTo>
                  <a:pt x="4953" y="11298"/>
                </a:lnTo>
                <a:lnTo>
                  <a:pt x="4843" y="11078"/>
                </a:lnTo>
                <a:lnTo>
                  <a:pt x="4733" y="10894"/>
                </a:lnTo>
                <a:lnTo>
                  <a:pt x="5613" y="10601"/>
                </a:lnTo>
                <a:lnTo>
                  <a:pt x="5943" y="10491"/>
                </a:lnTo>
                <a:lnTo>
                  <a:pt x="6237" y="10418"/>
                </a:lnTo>
                <a:close/>
                <a:moveTo>
                  <a:pt x="12583" y="9867"/>
                </a:moveTo>
                <a:lnTo>
                  <a:pt x="12509" y="9904"/>
                </a:lnTo>
                <a:lnTo>
                  <a:pt x="11519" y="10271"/>
                </a:lnTo>
                <a:lnTo>
                  <a:pt x="11115" y="10381"/>
                </a:lnTo>
                <a:lnTo>
                  <a:pt x="10932" y="10491"/>
                </a:lnTo>
                <a:lnTo>
                  <a:pt x="10859" y="10564"/>
                </a:lnTo>
                <a:lnTo>
                  <a:pt x="10785" y="10638"/>
                </a:lnTo>
                <a:lnTo>
                  <a:pt x="10785" y="10748"/>
                </a:lnTo>
                <a:lnTo>
                  <a:pt x="10822" y="10821"/>
                </a:lnTo>
                <a:lnTo>
                  <a:pt x="10859" y="10858"/>
                </a:lnTo>
                <a:lnTo>
                  <a:pt x="10859" y="10894"/>
                </a:lnTo>
                <a:lnTo>
                  <a:pt x="10895" y="11335"/>
                </a:lnTo>
                <a:lnTo>
                  <a:pt x="11005" y="11738"/>
                </a:lnTo>
                <a:lnTo>
                  <a:pt x="11005" y="11848"/>
                </a:lnTo>
                <a:lnTo>
                  <a:pt x="11079" y="11885"/>
                </a:lnTo>
                <a:lnTo>
                  <a:pt x="11152" y="11921"/>
                </a:lnTo>
                <a:lnTo>
                  <a:pt x="11225" y="11921"/>
                </a:lnTo>
                <a:lnTo>
                  <a:pt x="12142" y="11445"/>
                </a:lnTo>
                <a:lnTo>
                  <a:pt x="12986" y="10931"/>
                </a:lnTo>
                <a:lnTo>
                  <a:pt x="13060" y="10858"/>
                </a:lnTo>
                <a:lnTo>
                  <a:pt x="13096" y="10784"/>
                </a:lnTo>
                <a:lnTo>
                  <a:pt x="13096" y="10711"/>
                </a:lnTo>
                <a:lnTo>
                  <a:pt x="13060" y="10638"/>
                </a:lnTo>
                <a:lnTo>
                  <a:pt x="12876" y="10344"/>
                </a:lnTo>
                <a:lnTo>
                  <a:pt x="12766" y="10014"/>
                </a:lnTo>
                <a:lnTo>
                  <a:pt x="12729" y="9941"/>
                </a:lnTo>
                <a:lnTo>
                  <a:pt x="12656" y="9904"/>
                </a:lnTo>
                <a:lnTo>
                  <a:pt x="12583" y="9867"/>
                </a:lnTo>
                <a:close/>
                <a:moveTo>
                  <a:pt x="6200" y="9977"/>
                </a:moveTo>
                <a:lnTo>
                  <a:pt x="5980" y="10014"/>
                </a:lnTo>
                <a:lnTo>
                  <a:pt x="5760" y="10087"/>
                </a:lnTo>
                <a:lnTo>
                  <a:pt x="5356" y="10234"/>
                </a:lnTo>
                <a:lnTo>
                  <a:pt x="4843" y="10381"/>
                </a:lnTo>
                <a:lnTo>
                  <a:pt x="4329" y="10564"/>
                </a:lnTo>
                <a:lnTo>
                  <a:pt x="4293" y="10601"/>
                </a:lnTo>
                <a:lnTo>
                  <a:pt x="4256" y="10638"/>
                </a:lnTo>
                <a:lnTo>
                  <a:pt x="4219" y="10784"/>
                </a:lnTo>
                <a:lnTo>
                  <a:pt x="4256" y="10894"/>
                </a:lnTo>
                <a:lnTo>
                  <a:pt x="4293" y="10931"/>
                </a:lnTo>
                <a:lnTo>
                  <a:pt x="4366" y="10968"/>
                </a:lnTo>
                <a:lnTo>
                  <a:pt x="4513" y="11298"/>
                </a:lnTo>
                <a:lnTo>
                  <a:pt x="4659" y="11701"/>
                </a:lnTo>
                <a:lnTo>
                  <a:pt x="4769" y="12142"/>
                </a:lnTo>
                <a:lnTo>
                  <a:pt x="4843" y="12215"/>
                </a:lnTo>
                <a:lnTo>
                  <a:pt x="4916" y="12252"/>
                </a:lnTo>
                <a:lnTo>
                  <a:pt x="4990" y="12252"/>
                </a:lnTo>
                <a:lnTo>
                  <a:pt x="5100" y="12215"/>
                </a:lnTo>
                <a:lnTo>
                  <a:pt x="5540" y="11921"/>
                </a:lnTo>
                <a:lnTo>
                  <a:pt x="5980" y="11665"/>
                </a:lnTo>
                <a:lnTo>
                  <a:pt x="6420" y="11445"/>
                </a:lnTo>
                <a:lnTo>
                  <a:pt x="6934" y="11225"/>
                </a:lnTo>
                <a:lnTo>
                  <a:pt x="6970" y="11188"/>
                </a:lnTo>
                <a:lnTo>
                  <a:pt x="7044" y="11114"/>
                </a:lnTo>
                <a:lnTo>
                  <a:pt x="7044" y="11041"/>
                </a:lnTo>
                <a:lnTo>
                  <a:pt x="7044" y="10931"/>
                </a:lnTo>
                <a:lnTo>
                  <a:pt x="6897" y="10601"/>
                </a:lnTo>
                <a:lnTo>
                  <a:pt x="6750" y="10307"/>
                </a:lnTo>
                <a:lnTo>
                  <a:pt x="6677" y="10161"/>
                </a:lnTo>
                <a:lnTo>
                  <a:pt x="6530" y="10051"/>
                </a:lnTo>
                <a:lnTo>
                  <a:pt x="6383" y="10014"/>
                </a:lnTo>
                <a:lnTo>
                  <a:pt x="6200" y="9977"/>
                </a:lnTo>
                <a:close/>
                <a:moveTo>
                  <a:pt x="9832" y="11371"/>
                </a:moveTo>
                <a:lnTo>
                  <a:pt x="10125" y="11921"/>
                </a:lnTo>
                <a:lnTo>
                  <a:pt x="9721" y="12142"/>
                </a:lnTo>
                <a:lnTo>
                  <a:pt x="9318" y="12288"/>
                </a:lnTo>
                <a:lnTo>
                  <a:pt x="8914" y="12435"/>
                </a:lnTo>
                <a:lnTo>
                  <a:pt x="8511" y="12545"/>
                </a:lnTo>
                <a:lnTo>
                  <a:pt x="8328" y="12032"/>
                </a:lnTo>
                <a:lnTo>
                  <a:pt x="8694" y="11921"/>
                </a:lnTo>
                <a:lnTo>
                  <a:pt x="9098" y="11738"/>
                </a:lnTo>
                <a:lnTo>
                  <a:pt x="9832" y="11371"/>
                </a:lnTo>
                <a:close/>
                <a:moveTo>
                  <a:pt x="9868" y="10894"/>
                </a:moveTo>
                <a:lnTo>
                  <a:pt x="8951" y="11298"/>
                </a:lnTo>
                <a:lnTo>
                  <a:pt x="8474" y="11481"/>
                </a:lnTo>
                <a:lnTo>
                  <a:pt x="8071" y="11738"/>
                </a:lnTo>
                <a:lnTo>
                  <a:pt x="7997" y="11738"/>
                </a:lnTo>
                <a:lnTo>
                  <a:pt x="7924" y="11775"/>
                </a:lnTo>
                <a:lnTo>
                  <a:pt x="7887" y="11885"/>
                </a:lnTo>
                <a:lnTo>
                  <a:pt x="7887" y="11958"/>
                </a:lnTo>
                <a:lnTo>
                  <a:pt x="8034" y="12398"/>
                </a:lnTo>
                <a:lnTo>
                  <a:pt x="8181" y="12839"/>
                </a:lnTo>
                <a:lnTo>
                  <a:pt x="8254" y="12949"/>
                </a:lnTo>
                <a:lnTo>
                  <a:pt x="8328" y="12985"/>
                </a:lnTo>
                <a:lnTo>
                  <a:pt x="8364" y="12985"/>
                </a:lnTo>
                <a:lnTo>
                  <a:pt x="8951" y="12839"/>
                </a:lnTo>
                <a:lnTo>
                  <a:pt x="9465" y="12655"/>
                </a:lnTo>
                <a:lnTo>
                  <a:pt x="10015" y="12472"/>
                </a:lnTo>
                <a:lnTo>
                  <a:pt x="10528" y="12215"/>
                </a:lnTo>
                <a:lnTo>
                  <a:pt x="10565" y="12142"/>
                </a:lnTo>
                <a:lnTo>
                  <a:pt x="10602" y="12105"/>
                </a:lnTo>
                <a:lnTo>
                  <a:pt x="10602" y="12032"/>
                </a:lnTo>
                <a:lnTo>
                  <a:pt x="10602" y="11958"/>
                </a:lnTo>
                <a:lnTo>
                  <a:pt x="10125" y="11041"/>
                </a:lnTo>
                <a:lnTo>
                  <a:pt x="10088" y="10968"/>
                </a:lnTo>
                <a:lnTo>
                  <a:pt x="10015" y="10894"/>
                </a:lnTo>
                <a:close/>
                <a:moveTo>
                  <a:pt x="13133" y="12288"/>
                </a:moveTo>
                <a:lnTo>
                  <a:pt x="13243" y="12325"/>
                </a:lnTo>
                <a:lnTo>
                  <a:pt x="13353" y="12472"/>
                </a:lnTo>
                <a:lnTo>
                  <a:pt x="13610" y="12985"/>
                </a:lnTo>
                <a:lnTo>
                  <a:pt x="12839" y="13242"/>
                </a:lnTo>
                <a:lnTo>
                  <a:pt x="12106" y="13572"/>
                </a:lnTo>
                <a:lnTo>
                  <a:pt x="11996" y="13352"/>
                </a:lnTo>
                <a:lnTo>
                  <a:pt x="11886" y="13132"/>
                </a:lnTo>
                <a:lnTo>
                  <a:pt x="11739" y="12692"/>
                </a:lnTo>
                <a:lnTo>
                  <a:pt x="12032" y="12618"/>
                </a:lnTo>
                <a:lnTo>
                  <a:pt x="12289" y="12545"/>
                </a:lnTo>
                <a:lnTo>
                  <a:pt x="12839" y="12362"/>
                </a:lnTo>
                <a:lnTo>
                  <a:pt x="13023" y="12288"/>
                </a:lnTo>
                <a:close/>
                <a:moveTo>
                  <a:pt x="7044" y="12325"/>
                </a:moveTo>
                <a:lnTo>
                  <a:pt x="7337" y="13022"/>
                </a:lnTo>
                <a:lnTo>
                  <a:pt x="5833" y="13792"/>
                </a:lnTo>
                <a:lnTo>
                  <a:pt x="5613" y="13132"/>
                </a:lnTo>
                <a:lnTo>
                  <a:pt x="5943" y="12875"/>
                </a:lnTo>
                <a:lnTo>
                  <a:pt x="6273" y="12655"/>
                </a:lnTo>
                <a:lnTo>
                  <a:pt x="6677" y="12472"/>
                </a:lnTo>
                <a:lnTo>
                  <a:pt x="7044" y="12325"/>
                </a:lnTo>
                <a:close/>
                <a:moveTo>
                  <a:pt x="13060" y="11885"/>
                </a:moveTo>
                <a:lnTo>
                  <a:pt x="12839" y="11921"/>
                </a:lnTo>
                <a:lnTo>
                  <a:pt x="12473" y="12068"/>
                </a:lnTo>
                <a:lnTo>
                  <a:pt x="11922" y="12215"/>
                </a:lnTo>
                <a:lnTo>
                  <a:pt x="11666" y="12288"/>
                </a:lnTo>
                <a:lnTo>
                  <a:pt x="11446" y="12398"/>
                </a:lnTo>
                <a:lnTo>
                  <a:pt x="11372" y="12435"/>
                </a:lnTo>
                <a:lnTo>
                  <a:pt x="11372" y="12472"/>
                </a:lnTo>
                <a:lnTo>
                  <a:pt x="11372" y="12582"/>
                </a:lnTo>
                <a:lnTo>
                  <a:pt x="11446" y="12655"/>
                </a:lnTo>
                <a:lnTo>
                  <a:pt x="11519" y="12692"/>
                </a:lnTo>
                <a:lnTo>
                  <a:pt x="11482" y="12839"/>
                </a:lnTo>
                <a:lnTo>
                  <a:pt x="11482" y="13022"/>
                </a:lnTo>
                <a:lnTo>
                  <a:pt x="11519" y="13169"/>
                </a:lnTo>
                <a:lnTo>
                  <a:pt x="11556" y="13315"/>
                </a:lnTo>
                <a:lnTo>
                  <a:pt x="11702" y="13646"/>
                </a:lnTo>
                <a:lnTo>
                  <a:pt x="11886" y="13902"/>
                </a:lnTo>
                <a:lnTo>
                  <a:pt x="11996" y="13976"/>
                </a:lnTo>
                <a:lnTo>
                  <a:pt x="12106" y="13976"/>
                </a:lnTo>
                <a:lnTo>
                  <a:pt x="13023" y="13609"/>
                </a:lnTo>
                <a:lnTo>
                  <a:pt x="13940" y="13279"/>
                </a:lnTo>
                <a:lnTo>
                  <a:pt x="14013" y="13205"/>
                </a:lnTo>
                <a:lnTo>
                  <a:pt x="14050" y="13169"/>
                </a:lnTo>
                <a:lnTo>
                  <a:pt x="14087" y="13095"/>
                </a:lnTo>
                <a:lnTo>
                  <a:pt x="14050" y="13022"/>
                </a:lnTo>
                <a:lnTo>
                  <a:pt x="13646" y="12142"/>
                </a:lnTo>
                <a:lnTo>
                  <a:pt x="13573" y="12032"/>
                </a:lnTo>
                <a:lnTo>
                  <a:pt x="13463" y="11958"/>
                </a:lnTo>
                <a:lnTo>
                  <a:pt x="13353" y="11885"/>
                </a:lnTo>
                <a:close/>
                <a:moveTo>
                  <a:pt x="7190" y="11848"/>
                </a:moveTo>
                <a:lnTo>
                  <a:pt x="7117" y="11885"/>
                </a:lnTo>
                <a:lnTo>
                  <a:pt x="6640" y="12032"/>
                </a:lnTo>
                <a:lnTo>
                  <a:pt x="6163" y="12215"/>
                </a:lnTo>
                <a:lnTo>
                  <a:pt x="5723" y="12508"/>
                </a:lnTo>
                <a:lnTo>
                  <a:pt x="5320" y="12802"/>
                </a:lnTo>
                <a:lnTo>
                  <a:pt x="5246" y="12839"/>
                </a:lnTo>
                <a:lnTo>
                  <a:pt x="5210" y="12875"/>
                </a:lnTo>
                <a:lnTo>
                  <a:pt x="5173" y="12912"/>
                </a:lnTo>
                <a:lnTo>
                  <a:pt x="5173" y="12985"/>
                </a:lnTo>
                <a:lnTo>
                  <a:pt x="5246" y="13279"/>
                </a:lnTo>
                <a:lnTo>
                  <a:pt x="5320" y="13572"/>
                </a:lnTo>
                <a:lnTo>
                  <a:pt x="5540" y="14159"/>
                </a:lnTo>
                <a:lnTo>
                  <a:pt x="5576" y="14196"/>
                </a:lnTo>
                <a:lnTo>
                  <a:pt x="5650" y="14269"/>
                </a:lnTo>
                <a:lnTo>
                  <a:pt x="5797" y="14269"/>
                </a:lnTo>
                <a:lnTo>
                  <a:pt x="7667" y="13315"/>
                </a:lnTo>
                <a:lnTo>
                  <a:pt x="7741" y="13279"/>
                </a:lnTo>
                <a:lnTo>
                  <a:pt x="7777" y="13205"/>
                </a:lnTo>
                <a:lnTo>
                  <a:pt x="7814" y="13132"/>
                </a:lnTo>
                <a:lnTo>
                  <a:pt x="7777" y="13059"/>
                </a:lnTo>
                <a:lnTo>
                  <a:pt x="7374" y="11995"/>
                </a:lnTo>
                <a:lnTo>
                  <a:pt x="7337" y="11921"/>
                </a:lnTo>
                <a:lnTo>
                  <a:pt x="7264" y="11885"/>
                </a:lnTo>
                <a:lnTo>
                  <a:pt x="7190" y="11848"/>
                </a:lnTo>
                <a:close/>
                <a:moveTo>
                  <a:pt x="10528" y="13279"/>
                </a:moveTo>
                <a:lnTo>
                  <a:pt x="10895" y="13976"/>
                </a:lnTo>
                <a:lnTo>
                  <a:pt x="9318" y="14599"/>
                </a:lnTo>
                <a:lnTo>
                  <a:pt x="9025" y="13902"/>
                </a:lnTo>
                <a:lnTo>
                  <a:pt x="9098" y="13829"/>
                </a:lnTo>
                <a:lnTo>
                  <a:pt x="9098" y="13792"/>
                </a:lnTo>
                <a:lnTo>
                  <a:pt x="9135" y="13756"/>
                </a:lnTo>
                <a:lnTo>
                  <a:pt x="9465" y="13609"/>
                </a:lnTo>
                <a:lnTo>
                  <a:pt x="9758" y="13535"/>
                </a:lnTo>
                <a:lnTo>
                  <a:pt x="10528" y="13279"/>
                </a:lnTo>
                <a:close/>
                <a:moveTo>
                  <a:pt x="10639" y="12839"/>
                </a:moveTo>
                <a:lnTo>
                  <a:pt x="10565" y="12875"/>
                </a:lnTo>
                <a:lnTo>
                  <a:pt x="9501" y="13242"/>
                </a:lnTo>
                <a:lnTo>
                  <a:pt x="9061" y="13352"/>
                </a:lnTo>
                <a:lnTo>
                  <a:pt x="8878" y="13462"/>
                </a:lnTo>
                <a:lnTo>
                  <a:pt x="8768" y="13499"/>
                </a:lnTo>
                <a:lnTo>
                  <a:pt x="8731" y="13572"/>
                </a:lnTo>
                <a:lnTo>
                  <a:pt x="8658" y="13682"/>
                </a:lnTo>
                <a:lnTo>
                  <a:pt x="8694" y="13829"/>
                </a:lnTo>
                <a:lnTo>
                  <a:pt x="8731" y="13866"/>
                </a:lnTo>
                <a:lnTo>
                  <a:pt x="8731" y="13902"/>
                </a:lnTo>
                <a:lnTo>
                  <a:pt x="8768" y="14159"/>
                </a:lnTo>
                <a:lnTo>
                  <a:pt x="8841" y="14416"/>
                </a:lnTo>
                <a:lnTo>
                  <a:pt x="9025" y="14893"/>
                </a:lnTo>
                <a:lnTo>
                  <a:pt x="9098" y="14929"/>
                </a:lnTo>
                <a:lnTo>
                  <a:pt x="9135" y="14966"/>
                </a:lnTo>
                <a:lnTo>
                  <a:pt x="9208" y="15003"/>
                </a:lnTo>
                <a:lnTo>
                  <a:pt x="9281" y="15003"/>
                </a:lnTo>
                <a:lnTo>
                  <a:pt x="11225" y="14269"/>
                </a:lnTo>
                <a:lnTo>
                  <a:pt x="11262" y="14232"/>
                </a:lnTo>
                <a:lnTo>
                  <a:pt x="11299" y="14159"/>
                </a:lnTo>
                <a:lnTo>
                  <a:pt x="11335" y="14086"/>
                </a:lnTo>
                <a:lnTo>
                  <a:pt x="11335" y="14012"/>
                </a:lnTo>
                <a:lnTo>
                  <a:pt x="10822" y="12985"/>
                </a:lnTo>
                <a:lnTo>
                  <a:pt x="10785" y="12912"/>
                </a:lnTo>
                <a:lnTo>
                  <a:pt x="10712" y="12875"/>
                </a:lnTo>
                <a:lnTo>
                  <a:pt x="10639" y="12839"/>
                </a:lnTo>
                <a:close/>
                <a:moveTo>
                  <a:pt x="7997" y="14342"/>
                </a:moveTo>
                <a:lnTo>
                  <a:pt x="8107" y="14489"/>
                </a:lnTo>
                <a:lnTo>
                  <a:pt x="8144" y="14599"/>
                </a:lnTo>
                <a:lnTo>
                  <a:pt x="8107" y="14746"/>
                </a:lnTo>
                <a:lnTo>
                  <a:pt x="8034" y="14893"/>
                </a:lnTo>
                <a:lnTo>
                  <a:pt x="7924" y="15003"/>
                </a:lnTo>
                <a:lnTo>
                  <a:pt x="7814" y="15149"/>
                </a:lnTo>
                <a:lnTo>
                  <a:pt x="7557" y="15296"/>
                </a:lnTo>
                <a:lnTo>
                  <a:pt x="7044" y="15516"/>
                </a:lnTo>
                <a:lnTo>
                  <a:pt x="6787" y="15590"/>
                </a:lnTo>
                <a:lnTo>
                  <a:pt x="6567" y="15736"/>
                </a:lnTo>
                <a:lnTo>
                  <a:pt x="6310" y="15113"/>
                </a:lnTo>
                <a:lnTo>
                  <a:pt x="6383" y="15076"/>
                </a:lnTo>
                <a:lnTo>
                  <a:pt x="6457" y="14966"/>
                </a:lnTo>
                <a:lnTo>
                  <a:pt x="6457" y="14929"/>
                </a:lnTo>
                <a:lnTo>
                  <a:pt x="6530" y="15003"/>
                </a:lnTo>
                <a:lnTo>
                  <a:pt x="6604" y="14966"/>
                </a:lnTo>
                <a:lnTo>
                  <a:pt x="6787" y="14929"/>
                </a:lnTo>
                <a:lnTo>
                  <a:pt x="7227" y="14783"/>
                </a:lnTo>
                <a:lnTo>
                  <a:pt x="7631" y="14599"/>
                </a:lnTo>
                <a:lnTo>
                  <a:pt x="7997" y="14342"/>
                </a:lnTo>
                <a:close/>
                <a:moveTo>
                  <a:pt x="15150" y="15370"/>
                </a:moveTo>
                <a:lnTo>
                  <a:pt x="15150" y="15443"/>
                </a:lnTo>
                <a:lnTo>
                  <a:pt x="15224" y="15480"/>
                </a:lnTo>
                <a:lnTo>
                  <a:pt x="15260" y="15516"/>
                </a:lnTo>
                <a:lnTo>
                  <a:pt x="15150" y="15736"/>
                </a:lnTo>
                <a:lnTo>
                  <a:pt x="15004" y="15993"/>
                </a:lnTo>
                <a:lnTo>
                  <a:pt x="14857" y="15626"/>
                </a:lnTo>
                <a:lnTo>
                  <a:pt x="15150" y="15370"/>
                </a:lnTo>
                <a:close/>
                <a:moveTo>
                  <a:pt x="7997" y="13902"/>
                </a:moveTo>
                <a:lnTo>
                  <a:pt x="7887" y="13939"/>
                </a:lnTo>
                <a:lnTo>
                  <a:pt x="7631" y="14122"/>
                </a:lnTo>
                <a:lnTo>
                  <a:pt x="7337" y="14269"/>
                </a:lnTo>
                <a:lnTo>
                  <a:pt x="7044" y="14416"/>
                </a:lnTo>
                <a:lnTo>
                  <a:pt x="6750" y="14526"/>
                </a:lnTo>
                <a:lnTo>
                  <a:pt x="6347" y="14599"/>
                </a:lnTo>
                <a:lnTo>
                  <a:pt x="6163" y="14673"/>
                </a:lnTo>
                <a:lnTo>
                  <a:pt x="6090" y="14746"/>
                </a:lnTo>
                <a:lnTo>
                  <a:pt x="6017" y="14819"/>
                </a:lnTo>
                <a:lnTo>
                  <a:pt x="6017" y="14929"/>
                </a:lnTo>
                <a:lnTo>
                  <a:pt x="5943" y="15003"/>
                </a:lnTo>
                <a:lnTo>
                  <a:pt x="5943" y="15113"/>
                </a:lnTo>
                <a:lnTo>
                  <a:pt x="6127" y="15590"/>
                </a:lnTo>
                <a:lnTo>
                  <a:pt x="6273" y="16103"/>
                </a:lnTo>
                <a:lnTo>
                  <a:pt x="6347" y="16177"/>
                </a:lnTo>
                <a:lnTo>
                  <a:pt x="6420" y="16213"/>
                </a:lnTo>
                <a:lnTo>
                  <a:pt x="6493" y="16213"/>
                </a:lnTo>
                <a:lnTo>
                  <a:pt x="6567" y="16177"/>
                </a:lnTo>
                <a:lnTo>
                  <a:pt x="6787" y="16030"/>
                </a:lnTo>
                <a:lnTo>
                  <a:pt x="7007" y="15920"/>
                </a:lnTo>
                <a:lnTo>
                  <a:pt x="7484" y="15736"/>
                </a:lnTo>
                <a:lnTo>
                  <a:pt x="7704" y="15663"/>
                </a:lnTo>
                <a:lnTo>
                  <a:pt x="7924" y="15553"/>
                </a:lnTo>
                <a:lnTo>
                  <a:pt x="8144" y="15406"/>
                </a:lnTo>
                <a:lnTo>
                  <a:pt x="8328" y="15223"/>
                </a:lnTo>
                <a:lnTo>
                  <a:pt x="8438" y="15076"/>
                </a:lnTo>
                <a:lnTo>
                  <a:pt x="8511" y="14893"/>
                </a:lnTo>
                <a:lnTo>
                  <a:pt x="8511" y="14709"/>
                </a:lnTo>
                <a:lnTo>
                  <a:pt x="8511" y="14526"/>
                </a:lnTo>
                <a:lnTo>
                  <a:pt x="8474" y="14342"/>
                </a:lnTo>
                <a:lnTo>
                  <a:pt x="8364" y="14159"/>
                </a:lnTo>
                <a:lnTo>
                  <a:pt x="8254" y="14049"/>
                </a:lnTo>
                <a:lnTo>
                  <a:pt x="8071" y="13939"/>
                </a:lnTo>
                <a:lnTo>
                  <a:pt x="7997" y="13902"/>
                </a:lnTo>
                <a:close/>
                <a:moveTo>
                  <a:pt x="14710" y="15736"/>
                </a:moveTo>
                <a:lnTo>
                  <a:pt x="14747" y="15993"/>
                </a:lnTo>
                <a:lnTo>
                  <a:pt x="14820" y="16250"/>
                </a:lnTo>
                <a:lnTo>
                  <a:pt x="14490" y="16507"/>
                </a:lnTo>
                <a:lnTo>
                  <a:pt x="14417" y="16397"/>
                </a:lnTo>
                <a:lnTo>
                  <a:pt x="14307" y="15993"/>
                </a:lnTo>
                <a:lnTo>
                  <a:pt x="14380" y="15956"/>
                </a:lnTo>
                <a:lnTo>
                  <a:pt x="14710" y="15736"/>
                </a:lnTo>
                <a:close/>
                <a:moveTo>
                  <a:pt x="14123" y="16103"/>
                </a:moveTo>
                <a:lnTo>
                  <a:pt x="14160" y="16397"/>
                </a:lnTo>
                <a:lnTo>
                  <a:pt x="14233" y="16690"/>
                </a:lnTo>
                <a:lnTo>
                  <a:pt x="13830" y="16873"/>
                </a:lnTo>
                <a:lnTo>
                  <a:pt x="13720" y="16727"/>
                </a:lnTo>
                <a:lnTo>
                  <a:pt x="13500" y="16433"/>
                </a:lnTo>
                <a:lnTo>
                  <a:pt x="14123" y="16103"/>
                </a:lnTo>
                <a:close/>
                <a:moveTo>
                  <a:pt x="13426" y="16470"/>
                </a:moveTo>
                <a:lnTo>
                  <a:pt x="13500" y="16727"/>
                </a:lnTo>
                <a:lnTo>
                  <a:pt x="13536" y="16873"/>
                </a:lnTo>
                <a:lnTo>
                  <a:pt x="13573" y="16984"/>
                </a:lnTo>
                <a:lnTo>
                  <a:pt x="13096" y="17167"/>
                </a:lnTo>
                <a:lnTo>
                  <a:pt x="12986" y="17057"/>
                </a:lnTo>
                <a:lnTo>
                  <a:pt x="12876" y="16873"/>
                </a:lnTo>
                <a:lnTo>
                  <a:pt x="12839" y="16727"/>
                </a:lnTo>
                <a:lnTo>
                  <a:pt x="13426" y="16470"/>
                </a:lnTo>
                <a:close/>
                <a:moveTo>
                  <a:pt x="12583" y="16837"/>
                </a:moveTo>
                <a:lnTo>
                  <a:pt x="12656" y="17094"/>
                </a:lnTo>
                <a:lnTo>
                  <a:pt x="12803" y="17277"/>
                </a:lnTo>
                <a:lnTo>
                  <a:pt x="12399" y="17460"/>
                </a:lnTo>
                <a:lnTo>
                  <a:pt x="12326" y="17387"/>
                </a:lnTo>
                <a:lnTo>
                  <a:pt x="12253" y="17277"/>
                </a:lnTo>
                <a:lnTo>
                  <a:pt x="12216" y="17167"/>
                </a:lnTo>
                <a:lnTo>
                  <a:pt x="12216" y="17020"/>
                </a:lnTo>
                <a:lnTo>
                  <a:pt x="12583" y="16837"/>
                </a:lnTo>
                <a:close/>
                <a:moveTo>
                  <a:pt x="12032" y="17094"/>
                </a:moveTo>
                <a:lnTo>
                  <a:pt x="11996" y="17240"/>
                </a:lnTo>
                <a:lnTo>
                  <a:pt x="12032" y="17387"/>
                </a:lnTo>
                <a:lnTo>
                  <a:pt x="12106" y="17570"/>
                </a:lnTo>
                <a:lnTo>
                  <a:pt x="11812" y="17644"/>
                </a:lnTo>
                <a:lnTo>
                  <a:pt x="11776" y="17644"/>
                </a:lnTo>
                <a:lnTo>
                  <a:pt x="11739" y="17497"/>
                </a:lnTo>
                <a:lnTo>
                  <a:pt x="11666" y="17240"/>
                </a:lnTo>
                <a:lnTo>
                  <a:pt x="12032" y="17094"/>
                </a:lnTo>
                <a:close/>
                <a:moveTo>
                  <a:pt x="11446" y="17350"/>
                </a:moveTo>
                <a:lnTo>
                  <a:pt x="11482" y="17607"/>
                </a:lnTo>
                <a:lnTo>
                  <a:pt x="11519" y="17791"/>
                </a:lnTo>
                <a:lnTo>
                  <a:pt x="11189" y="17901"/>
                </a:lnTo>
                <a:lnTo>
                  <a:pt x="11115" y="17937"/>
                </a:lnTo>
                <a:lnTo>
                  <a:pt x="11115" y="17864"/>
                </a:lnTo>
                <a:lnTo>
                  <a:pt x="11115" y="17827"/>
                </a:lnTo>
                <a:lnTo>
                  <a:pt x="11115" y="17717"/>
                </a:lnTo>
                <a:lnTo>
                  <a:pt x="11005" y="17607"/>
                </a:lnTo>
                <a:lnTo>
                  <a:pt x="10969" y="17534"/>
                </a:lnTo>
                <a:lnTo>
                  <a:pt x="11446" y="17350"/>
                </a:lnTo>
                <a:close/>
                <a:moveTo>
                  <a:pt x="10639" y="17644"/>
                </a:moveTo>
                <a:lnTo>
                  <a:pt x="10749" y="17791"/>
                </a:lnTo>
                <a:lnTo>
                  <a:pt x="10859" y="17901"/>
                </a:lnTo>
                <a:lnTo>
                  <a:pt x="10932" y="17974"/>
                </a:lnTo>
                <a:lnTo>
                  <a:pt x="10969" y="17974"/>
                </a:lnTo>
                <a:lnTo>
                  <a:pt x="10455" y="18194"/>
                </a:lnTo>
                <a:lnTo>
                  <a:pt x="10418" y="18121"/>
                </a:lnTo>
                <a:lnTo>
                  <a:pt x="10345" y="18121"/>
                </a:lnTo>
                <a:lnTo>
                  <a:pt x="10235" y="18157"/>
                </a:lnTo>
                <a:lnTo>
                  <a:pt x="10162" y="17901"/>
                </a:lnTo>
                <a:lnTo>
                  <a:pt x="10125" y="17827"/>
                </a:lnTo>
                <a:lnTo>
                  <a:pt x="10639" y="17644"/>
                </a:lnTo>
                <a:close/>
                <a:moveTo>
                  <a:pt x="10272" y="440"/>
                </a:moveTo>
                <a:lnTo>
                  <a:pt x="10455" y="477"/>
                </a:lnTo>
                <a:lnTo>
                  <a:pt x="10565" y="550"/>
                </a:lnTo>
                <a:lnTo>
                  <a:pt x="10675" y="624"/>
                </a:lnTo>
                <a:lnTo>
                  <a:pt x="10785" y="734"/>
                </a:lnTo>
                <a:lnTo>
                  <a:pt x="10969" y="990"/>
                </a:lnTo>
                <a:lnTo>
                  <a:pt x="11005" y="1210"/>
                </a:lnTo>
                <a:lnTo>
                  <a:pt x="11042" y="1431"/>
                </a:lnTo>
                <a:lnTo>
                  <a:pt x="11335" y="2348"/>
                </a:lnTo>
                <a:lnTo>
                  <a:pt x="11886" y="3998"/>
                </a:lnTo>
                <a:lnTo>
                  <a:pt x="13060" y="7300"/>
                </a:lnTo>
                <a:lnTo>
                  <a:pt x="14233" y="10564"/>
                </a:lnTo>
                <a:lnTo>
                  <a:pt x="14857" y="12215"/>
                </a:lnTo>
                <a:lnTo>
                  <a:pt x="15187" y="13095"/>
                </a:lnTo>
                <a:lnTo>
                  <a:pt x="15407" y="13646"/>
                </a:lnTo>
                <a:lnTo>
                  <a:pt x="15334" y="13682"/>
                </a:lnTo>
                <a:lnTo>
                  <a:pt x="15297" y="13829"/>
                </a:lnTo>
                <a:lnTo>
                  <a:pt x="15297" y="13939"/>
                </a:lnTo>
                <a:lnTo>
                  <a:pt x="15260" y="14196"/>
                </a:lnTo>
                <a:lnTo>
                  <a:pt x="15224" y="14379"/>
                </a:lnTo>
                <a:lnTo>
                  <a:pt x="15187" y="14526"/>
                </a:lnTo>
                <a:lnTo>
                  <a:pt x="15004" y="14856"/>
                </a:lnTo>
                <a:lnTo>
                  <a:pt x="14747" y="15149"/>
                </a:lnTo>
                <a:lnTo>
                  <a:pt x="14453" y="15370"/>
                </a:lnTo>
                <a:lnTo>
                  <a:pt x="14123" y="15590"/>
                </a:lnTo>
                <a:lnTo>
                  <a:pt x="13793" y="15773"/>
                </a:lnTo>
                <a:lnTo>
                  <a:pt x="13060" y="16140"/>
                </a:lnTo>
                <a:lnTo>
                  <a:pt x="12326" y="16470"/>
                </a:lnTo>
                <a:lnTo>
                  <a:pt x="10859" y="17094"/>
                </a:lnTo>
                <a:lnTo>
                  <a:pt x="10015" y="17424"/>
                </a:lnTo>
                <a:lnTo>
                  <a:pt x="9978" y="17387"/>
                </a:lnTo>
                <a:lnTo>
                  <a:pt x="9942" y="17387"/>
                </a:lnTo>
                <a:lnTo>
                  <a:pt x="9905" y="17424"/>
                </a:lnTo>
                <a:lnTo>
                  <a:pt x="9905" y="17460"/>
                </a:lnTo>
                <a:lnTo>
                  <a:pt x="8841" y="17791"/>
                </a:lnTo>
                <a:lnTo>
                  <a:pt x="7777" y="18121"/>
                </a:lnTo>
                <a:lnTo>
                  <a:pt x="6970" y="18304"/>
                </a:lnTo>
                <a:lnTo>
                  <a:pt x="6163" y="18487"/>
                </a:lnTo>
                <a:lnTo>
                  <a:pt x="5797" y="18524"/>
                </a:lnTo>
                <a:lnTo>
                  <a:pt x="5613" y="18524"/>
                </a:lnTo>
                <a:lnTo>
                  <a:pt x="5430" y="18451"/>
                </a:lnTo>
                <a:lnTo>
                  <a:pt x="5283" y="18377"/>
                </a:lnTo>
                <a:lnTo>
                  <a:pt x="5173" y="18231"/>
                </a:lnTo>
                <a:lnTo>
                  <a:pt x="5063" y="18121"/>
                </a:lnTo>
                <a:lnTo>
                  <a:pt x="4953" y="17974"/>
                </a:lnTo>
                <a:lnTo>
                  <a:pt x="4879" y="17680"/>
                </a:lnTo>
                <a:lnTo>
                  <a:pt x="4769" y="17387"/>
                </a:lnTo>
                <a:lnTo>
                  <a:pt x="4476" y="16507"/>
                </a:lnTo>
                <a:lnTo>
                  <a:pt x="3926" y="14819"/>
                </a:lnTo>
                <a:lnTo>
                  <a:pt x="3376" y="13169"/>
                </a:lnTo>
                <a:lnTo>
                  <a:pt x="2752" y="11518"/>
                </a:lnTo>
                <a:lnTo>
                  <a:pt x="2165" y="9867"/>
                </a:lnTo>
                <a:lnTo>
                  <a:pt x="1505" y="8253"/>
                </a:lnTo>
                <a:lnTo>
                  <a:pt x="845" y="6603"/>
                </a:lnTo>
                <a:lnTo>
                  <a:pt x="588" y="6052"/>
                </a:lnTo>
                <a:lnTo>
                  <a:pt x="478" y="5796"/>
                </a:lnTo>
                <a:lnTo>
                  <a:pt x="331" y="5539"/>
                </a:lnTo>
                <a:lnTo>
                  <a:pt x="368" y="5502"/>
                </a:lnTo>
                <a:lnTo>
                  <a:pt x="404" y="5429"/>
                </a:lnTo>
                <a:lnTo>
                  <a:pt x="368" y="5209"/>
                </a:lnTo>
                <a:lnTo>
                  <a:pt x="404" y="5025"/>
                </a:lnTo>
                <a:lnTo>
                  <a:pt x="404" y="4879"/>
                </a:lnTo>
                <a:lnTo>
                  <a:pt x="478" y="4695"/>
                </a:lnTo>
                <a:lnTo>
                  <a:pt x="624" y="4402"/>
                </a:lnTo>
                <a:lnTo>
                  <a:pt x="845" y="4145"/>
                </a:lnTo>
                <a:lnTo>
                  <a:pt x="1101" y="3888"/>
                </a:lnTo>
                <a:lnTo>
                  <a:pt x="1395" y="3668"/>
                </a:lnTo>
                <a:lnTo>
                  <a:pt x="1725" y="3485"/>
                </a:lnTo>
                <a:lnTo>
                  <a:pt x="2018" y="3301"/>
                </a:lnTo>
                <a:lnTo>
                  <a:pt x="2789" y="2935"/>
                </a:lnTo>
                <a:lnTo>
                  <a:pt x="3596" y="2641"/>
                </a:lnTo>
                <a:lnTo>
                  <a:pt x="5210" y="2017"/>
                </a:lnTo>
                <a:lnTo>
                  <a:pt x="6787" y="1394"/>
                </a:lnTo>
                <a:lnTo>
                  <a:pt x="7557" y="1100"/>
                </a:lnTo>
                <a:lnTo>
                  <a:pt x="8364" y="807"/>
                </a:lnTo>
                <a:lnTo>
                  <a:pt x="9135" y="587"/>
                </a:lnTo>
                <a:lnTo>
                  <a:pt x="9538" y="514"/>
                </a:lnTo>
                <a:lnTo>
                  <a:pt x="9942" y="440"/>
                </a:lnTo>
                <a:close/>
                <a:moveTo>
                  <a:pt x="9868" y="17937"/>
                </a:moveTo>
                <a:lnTo>
                  <a:pt x="9868" y="17974"/>
                </a:lnTo>
                <a:lnTo>
                  <a:pt x="9905" y="18157"/>
                </a:lnTo>
                <a:lnTo>
                  <a:pt x="10015" y="18341"/>
                </a:lnTo>
                <a:lnTo>
                  <a:pt x="9575" y="18524"/>
                </a:lnTo>
                <a:lnTo>
                  <a:pt x="9575" y="18487"/>
                </a:lnTo>
                <a:lnTo>
                  <a:pt x="9538" y="18341"/>
                </a:lnTo>
                <a:lnTo>
                  <a:pt x="9465" y="18231"/>
                </a:lnTo>
                <a:lnTo>
                  <a:pt x="9391" y="18084"/>
                </a:lnTo>
                <a:lnTo>
                  <a:pt x="9868" y="17937"/>
                </a:lnTo>
                <a:close/>
                <a:moveTo>
                  <a:pt x="9098" y="18194"/>
                </a:moveTo>
                <a:lnTo>
                  <a:pt x="9171" y="18414"/>
                </a:lnTo>
                <a:lnTo>
                  <a:pt x="9245" y="18524"/>
                </a:lnTo>
                <a:lnTo>
                  <a:pt x="9318" y="18598"/>
                </a:lnTo>
                <a:lnTo>
                  <a:pt x="8841" y="18781"/>
                </a:lnTo>
                <a:lnTo>
                  <a:pt x="8768" y="18708"/>
                </a:lnTo>
                <a:lnTo>
                  <a:pt x="8694" y="18598"/>
                </a:lnTo>
                <a:lnTo>
                  <a:pt x="8621" y="18487"/>
                </a:lnTo>
                <a:lnTo>
                  <a:pt x="8584" y="18341"/>
                </a:lnTo>
                <a:lnTo>
                  <a:pt x="9098" y="18194"/>
                </a:lnTo>
                <a:close/>
                <a:moveTo>
                  <a:pt x="8254" y="18414"/>
                </a:moveTo>
                <a:lnTo>
                  <a:pt x="8291" y="18561"/>
                </a:lnTo>
                <a:lnTo>
                  <a:pt x="8364" y="18744"/>
                </a:lnTo>
                <a:lnTo>
                  <a:pt x="8511" y="18928"/>
                </a:lnTo>
                <a:lnTo>
                  <a:pt x="8181" y="19038"/>
                </a:lnTo>
                <a:lnTo>
                  <a:pt x="8144" y="18964"/>
                </a:lnTo>
                <a:lnTo>
                  <a:pt x="8107" y="18928"/>
                </a:lnTo>
                <a:lnTo>
                  <a:pt x="7997" y="18854"/>
                </a:lnTo>
                <a:lnTo>
                  <a:pt x="7961" y="18818"/>
                </a:lnTo>
                <a:lnTo>
                  <a:pt x="7851" y="18634"/>
                </a:lnTo>
                <a:lnTo>
                  <a:pt x="7851" y="18561"/>
                </a:lnTo>
                <a:lnTo>
                  <a:pt x="8254" y="18414"/>
                </a:lnTo>
                <a:close/>
                <a:moveTo>
                  <a:pt x="5246" y="18818"/>
                </a:moveTo>
                <a:lnTo>
                  <a:pt x="5430" y="18891"/>
                </a:lnTo>
                <a:lnTo>
                  <a:pt x="5650" y="18928"/>
                </a:lnTo>
                <a:lnTo>
                  <a:pt x="5870" y="18964"/>
                </a:lnTo>
                <a:lnTo>
                  <a:pt x="5943" y="19221"/>
                </a:lnTo>
                <a:lnTo>
                  <a:pt x="5760" y="19148"/>
                </a:lnTo>
                <a:lnTo>
                  <a:pt x="5576" y="19038"/>
                </a:lnTo>
                <a:lnTo>
                  <a:pt x="5393" y="18928"/>
                </a:lnTo>
                <a:lnTo>
                  <a:pt x="5246" y="18818"/>
                </a:lnTo>
                <a:close/>
                <a:moveTo>
                  <a:pt x="7557" y="18634"/>
                </a:moveTo>
                <a:lnTo>
                  <a:pt x="7557" y="18781"/>
                </a:lnTo>
                <a:lnTo>
                  <a:pt x="7631" y="18928"/>
                </a:lnTo>
                <a:lnTo>
                  <a:pt x="7704" y="19038"/>
                </a:lnTo>
                <a:lnTo>
                  <a:pt x="7777" y="19148"/>
                </a:lnTo>
                <a:lnTo>
                  <a:pt x="7704" y="19184"/>
                </a:lnTo>
                <a:lnTo>
                  <a:pt x="7227" y="19294"/>
                </a:lnTo>
                <a:lnTo>
                  <a:pt x="7154" y="19184"/>
                </a:lnTo>
                <a:lnTo>
                  <a:pt x="7080" y="19074"/>
                </a:lnTo>
                <a:lnTo>
                  <a:pt x="6970" y="18928"/>
                </a:lnTo>
                <a:lnTo>
                  <a:pt x="6897" y="18781"/>
                </a:lnTo>
                <a:lnTo>
                  <a:pt x="7117" y="18708"/>
                </a:lnTo>
                <a:lnTo>
                  <a:pt x="7557" y="18634"/>
                </a:lnTo>
                <a:close/>
                <a:moveTo>
                  <a:pt x="6604" y="18854"/>
                </a:moveTo>
                <a:lnTo>
                  <a:pt x="6677" y="19111"/>
                </a:lnTo>
                <a:lnTo>
                  <a:pt x="6750" y="19221"/>
                </a:lnTo>
                <a:lnTo>
                  <a:pt x="6824" y="19331"/>
                </a:lnTo>
                <a:lnTo>
                  <a:pt x="6493" y="19331"/>
                </a:lnTo>
                <a:lnTo>
                  <a:pt x="6493" y="19258"/>
                </a:lnTo>
                <a:lnTo>
                  <a:pt x="6493" y="19221"/>
                </a:lnTo>
                <a:lnTo>
                  <a:pt x="6420" y="19184"/>
                </a:lnTo>
                <a:lnTo>
                  <a:pt x="6383" y="19184"/>
                </a:lnTo>
                <a:lnTo>
                  <a:pt x="6310" y="19221"/>
                </a:lnTo>
                <a:lnTo>
                  <a:pt x="6273" y="19221"/>
                </a:lnTo>
                <a:lnTo>
                  <a:pt x="6200" y="19184"/>
                </a:lnTo>
                <a:lnTo>
                  <a:pt x="6163" y="19074"/>
                </a:lnTo>
                <a:lnTo>
                  <a:pt x="6127" y="18928"/>
                </a:lnTo>
                <a:lnTo>
                  <a:pt x="6604" y="18854"/>
                </a:lnTo>
                <a:close/>
                <a:moveTo>
                  <a:pt x="10125" y="0"/>
                </a:moveTo>
                <a:lnTo>
                  <a:pt x="9721" y="37"/>
                </a:lnTo>
                <a:lnTo>
                  <a:pt x="9318" y="110"/>
                </a:lnTo>
                <a:lnTo>
                  <a:pt x="8804" y="220"/>
                </a:lnTo>
                <a:lnTo>
                  <a:pt x="8291" y="403"/>
                </a:lnTo>
                <a:lnTo>
                  <a:pt x="7300" y="734"/>
                </a:lnTo>
                <a:lnTo>
                  <a:pt x="5320" y="1504"/>
                </a:lnTo>
                <a:lnTo>
                  <a:pt x="3376" y="2274"/>
                </a:lnTo>
                <a:lnTo>
                  <a:pt x="2422" y="2678"/>
                </a:lnTo>
                <a:lnTo>
                  <a:pt x="1945" y="2898"/>
                </a:lnTo>
                <a:lnTo>
                  <a:pt x="1505" y="3118"/>
                </a:lnTo>
                <a:lnTo>
                  <a:pt x="1248" y="3301"/>
                </a:lnTo>
                <a:lnTo>
                  <a:pt x="955" y="3485"/>
                </a:lnTo>
                <a:lnTo>
                  <a:pt x="698" y="3742"/>
                </a:lnTo>
                <a:lnTo>
                  <a:pt x="441" y="3998"/>
                </a:lnTo>
                <a:lnTo>
                  <a:pt x="221" y="4292"/>
                </a:lnTo>
                <a:lnTo>
                  <a:pt x="74" y="4622"/>
                </a:lnTo>
                <a:lnTo>
                  <a:pt x="38" y="4769"/>
                </a:lnTo>
                <a:lnTo>
                  <a:pt x="38" y="4915"/>
                </a:lnTo>
                <a:lnTo>
                  <a:pt x="38" y="5099"/>
                </a:lnTo>
                <a:lnTo>
                  <a:pt x="74" y="5245"/>
                </a:lnTo>
                <a:lnTo>
                  <a:pt x="1" y="5282"/>
                </a:lnTo>
                <a:lnTo>
                  <a:pt x="1" y="5319"/>
                </a:lnTo>
                <a:lnTo>
                  <a:pt x="38" y="5722"/>
                </a:lnTo>
                <a:lnTo>
                  <a:pt x="148" y="6052"/>
                </a:lnTo>
                <a:lnTo>
                  <a:pt x="441" y="6786"/>
                </a:lnTo>
                <a:lnTo>
                  <a:pt x="1065" y="8400"/>
                </a:lnTo>
                <a:lnTo>
                  <a:pt x="2348" y="11665"/>
                </a:lnTo>
                <a:lnTo>
                  <a:pt x="2935" y="13315"/>
                </a:lnTo>
                <a:lnTo>
                  <a:pt x="3522" y="15003"/>
                </a:lnTo>
                <a:lnTo>
                  <a:pt x="4072" y="16653"/>
                </a:lnTo>
                <a:lnTo>
                  <a:pt x="4293" y="17424"/>
                </a:lnTo>
                <a:lnTo>
                  <a:pt x="4439" y="17827"/>
                </a:lnTo>
                <a:lnTo>
                  <a:pt x="4513" y="18047"/>
                </a:lnTo>
                <a:lnTo>
                  <a:pt x="4623" y="18231"/>
                </a:lnTo>
                <a:lnTo>
                  <a:pt x="4659" y="18451"/>
                </a:lnTo>
                <a:lnTo>
                  <a:pt x="4733" y="18634"/>
                </a:lnTo>
                <a:lnTo>
                  <a:pt x="4806" y="18781"/>
                </a:lnTo>
                <a:lnTo>
                  <a:pt x="4916" y="18928"/>
                </a:lnTo>
                <a:lnTo>
                  <a:pt x="5026" y="19074"/>
                </a:lnTo>
                <a:lnTo>
                  <a:pt x="5173" y="19221"/>
                </a:lnTo>
                <a:lnTo>
                  <a:pt x="5503" y="19404"/>
                </a:lnTo>
                <a:lnTo>
                  <a:pt x="5833" y="19551"/>
                </a:lnTo>
                <a:lnTo>
                  <a:pt x="6237" y="19661"/>
                </a:lnTo>
                <a:lnTo>
                  <a:pt x="6604" y="19698"/>
                </a:lnTo>
                <a:lnTo>
                  <a:pt x="7007" y="19698"/>
                </a:lnTo>
                <a:lnTo>
                  <a:pt x="7484" y="19625"/>
                </a:lnTo>
                <a:lnTo>
                  <a:pt x="7924" y="19515"/>
                </a:lnTo>
                <a:lnTo>
                  <a:pt x="8841" y="19184"/>
                </a:lnTo>
                <a:lnTo>
                  <a:pt x="11079" y="18341"/>
                </a:lnTo>
                <a:lnTo>
                  <a:pt x="13206" y="17570"/>
                </a:lnTo>
                <a:lnTo>
                  <a:pt x="13830" y="17314"/>
                </a:lnTo>
                <a:lnTo>
                  <a:pt x="14417" y="17020"/>
                </a:lnTo>
                <a:lnTo>
                  <a:pt x="14527" y="17020"/>
                </a:lnTo>
                <a:lnTo>
                  <a:pt x="14674" y="16947"/>
                </a:lnTo>
                <a:lnTo>
                  <a:pt x="14710" y="16873"/>
                </a:lnTo>
                <a:lnTo>
                  <a:pt x="14710" y="16837"/>
                </a:lnTo>
                <a:lnTo>
                  <a:pt x="14894" y="16690"/>
                </a:lnTo>
                <a:lnTo>
                  <a:pt x="15187" y="16433"/>
                </a:lnTo>
                <a:lnTo>
                  <a:pt x="15407" y="16103"/>
                </a:lnTo>
                <a:lnTo>
                  <a:pt x="15554" y="15773"/>
                </a:lnTo>
                <a:lnTo>
                  <a:pt x="15701" y="15406"/>
                </a:lnTo>
                <a:lnTo>
                  <a:pt x="15774" y="15039"/>
                </a:lnTo>
                <a:lnTo>
                  <a:pt x="15811" y="14636"/>
                </a:lnTo>
                <a:lnTo>
                  <a:pt x="15847" y="13866"/>
                </a:lnTo>
                <a:lnTo>
                  <a:pt x="15884" y="13829"/>
                </a:lnTo>
                <a:lnTo>
                  <a:pt x="15884" y="13756"/>
                </a:lnTo>
                <a:lnTo>
                  <a:pt x="15847" y="13572"/>
                </a:lnTo>
                <a:lnTo>
                  <a:pt x="15811" y="13389"/>
                </a:lnTo>
                <a:lnTo>
                  <a:pt x="15664" y="13059"/>
                </a:lnTo>
                <a:lnTo>
                  <a:pt x="15334" y="12178"/>
                </a:lnTo>
                <a:lnTo>
                  <a:pt x="14710" y="10564"/>
                </a:lnTo>
                <a:lnTo>
                  <a:pt x="13500" y="7263"/>
                </a:lnTo>
                <a:lnTo>
                  <a:pt x="12326" y="3962"/>
                </a:lnTo>
                <a:lnTo>
                  <a:pt x="11776" y="2311"/>
                </a:lnTo>
                <a:lnTo>
                  <a:pt x="11446" y="1431"/>
                </a:lnTo>
                <a:lnTo>
                  <a:pt x="11372" y="1174"/>
                </a:lnTo>
                <a:lnTo>
                  <a:pt x="11409" y="1027"/>
                </a:lnTo>
                <a:lnTo>
                  <a:pt x="11409" y="917"/>
                </a:lnTo>
                <a:lnTo>
                  <a:pt x="11372" y="770"/>
                </a:lnTo>
                <a:lnTo>
                  <a:pt x="11299" y="624"/>
                </a:lnTo>
                <a:lnTo>
                  <a:pt x="11152" y="403"/>
                </a:lnTo>
                <a:lnTo>
                  <a:pt x="10895" y="220"/>
                </a:lnTo>
                <a:lnTo>
                  <a:pt x="10712" y="110"/>
                </a:lnTo>
                <a:lnTo>
                  <a:pt x="10528" y="37"/>
                </a:lnTo>
                <a:lnTo>
                  <a:pt x="10345"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49" name="Shape 249"/>
          <p:cNvSpPr/>
          <p:nvPr/>
        </p:nvSpPr>
        <p:spPr>
          <a:xfrm>
            <a:off x="-47165" y="4489284"/>
            <a:ext cx="591013" cy="672893"/>
          </a:xfrm>
          <a:custGeom>
            <a:avLst/>
            <a:gdLst/>
            <a:ahLst/>
            <a:cxnLst/>
            <a:rect l="0" t="0" r="0" b="0"/>
            <a:pathLst>
              <a:path w="15627" h="17792" extrusionOk="0">
                <a:moveTo>
                  <a:pt x="10528" y="1"/>
                </a:moveTo>
                <a:lnTo>
                  <a:pt x="10455" y="37"/>
                </a:lnTo>
                <a:lnTo>
                  <a:pt x="10308" y="221"/>
                </a:lnTo>
                <a:lnTo>
                  <a:pt x="10198" y="441"/>
                </a:lnTo>
                <a:lnTo>
                  <a:pt x="10015" y="881"/>
                </a:lnTo>
                <a:lnTo>
                  <a:pt x="9831" y="1468"/>
                </a:lnTo>
                <a:lnTo>
                  <a:pt x="9685" y="2091"/>
                </a:lnTo>
                <a:lnTo>
                  <a:pt x="9685" y="2201"/>
                </a:lnTo>
                <a:lnTo>
                  <a:pt x="9721" y="2311"/>
                </a:lnTo>
                <a:lnTo>
                  <a:pt x="9795" y="2348"/>
                </a:lnTo>
                <a:lnTo>
                  <a:pt x="9868" y="2385"/>
                </a:lnTo>
                <a:lnTo>
                  <a:pt x="9941" y="2421"/>
                </a:lnTo>
                <a:lnTo>
                  <a:pt x="10051" y="2385"/>
                </a:lnTo>
                <a:lnTo>
                  <a:pt x="10125" y="2311"/>
                </a:lnTo>
                <a:lnTo>
                  <a:pt x="10198" y="2238"/>
                </a:lnTo>
                <a:lnTo>
                  <a:pt x="10235" y="2055"/>
                </a:lnTo>
                <a:lnTo>
                  <a:pt x="10235" y="2018"/>
                </a:lnTo>
                <a:lnTo>
                  <a:pt x="10235" y="1981"/>
                </a:lnTo>
                <a:lnTo>
                  <a:pt x="10455" y="1138"/>
                </a:lnTo>
                <a:lnTo>
                  <a:pt x="10638" y="624"/>
                </a:lnTo>
                <a:lnTo>
                  <a:pt x="10675" y="367"/>
                </a:lnTo>
                <a:lnTo>
                  <a:pt x="10712" y="111"/>
                </a:lnTo>
                <a:lnTo>
                  <a:pt x="10675" y="37"/>
                </a:lnTo>
                <a:lnTo>
                  <a:pt x="10602" y="1"/>
                </a:lnTo>
                <a:close/>
                <a:moveTo>
                  <a:pt x="3559" y="1028"/>
                </a:moveTo>
                <a:lnTo>
                  <a:pt x="3522" y="1064"/>
                </a:lnTo>
                <a:lnTo>
                  <a:pt x="3485" y="1101"/>
                </a:lnTo>
                <a:lnTo>
                  <a:pt x="3485" y="1138"/>
                </a:lnTo>
                <a:lnTo>
                  <a:pt x="3559" y="1321"/>
                </a:lnTo>
                <a:lnTo>
                  <a:pt x="3669" y="1468"/>
                </a:lnTo>
                <a:lnTo>
                  <a:pt x="3889" y="1761"/>
                </a:lnTo>
                <a:lnTo>
                  <a:pt x="4109" y="2055"/>
                </a:lnTo>
                <a:lnTo>
                  <a:pt x="4366" y="2348"/>
                </a:lnTo>
                <a:lnTo>
                  <a:pt x="4476" y="2605"/>
                </a:lnTo>
                <a:lnTo>
                  <a:pt x="4586" y="2862"/>
                </a:lnTo>
                <a:lnTo>
                  <a:pt x="4696" y="2972"/>
                </a:lnTo>
                <a:lnTo>
                  <a:pt x="4769" y="3045"/>
                </a:lnTo>
                <a:lnTo>
                  <a:pt x="4916" y="3082"/>
                </a:lnTo>
                <a:lnTo>
                  <a:pt x="5063" y="3082"/>
                </a:lnTo>
                <a:lnTo>
                  <a:pt x="5136" y="3045"/>
                </a:lnTo>
                <a:lnTo>
                  <a:pt x="5209" y="3008"/>
                </a:lnTo>
                <a:lnTo>
                  <a:pt x="5246" y="2935"/>
                </a:lnTo>
                <a:lnTo>
                  <a:pt x="5246" y="2862"/>
                </a:lnTo>
                <a:lnTo>
                  <a:pt x="5209" y="2715"/>
                </a:lnTo>
                <a:lnTo>
                  <a:pt x="5173" y="2642"/>
                </a:lnTo>
                <a:lnTo>
                  <a:pt x="5099" y="2605"/>
                </a:lnTo>
                <a:lnTo>
                  <a:pt x="4989" y="2605"/>
                </a:lnTo>
                <a:lnTo>
                  <a:pt x="4989" y="2568"/>
                </a:lnTo>
                <a:lnTo>
                  <a:pt x="4989" y="2495"/>
                </a:lnTo>
                <a:lnTo>
                  <a:pt x="4953" y="2385"/>
                </a:lnTo>
                <a:lnTo>
                  <a:pt x="4806" y="2128"/>
                </a:lnTo>
                <a:lnTo>
                  <a:pt x="4623" y="1871"/>
                </a:lnTo>
                <a:lnTo>
                  <a:pt x="4402" y="1615"/>
                </a:lnTo>
                <a:lnTo>
                  <a:pt x="4146" y="1394"/>
                </a:lnTo>
                <a:lnTo>
                  <a:pt x="3889" y="1174"/>
                </a:lnTo>
                <a:lnTo>
                  <a:pt x="3595" y="1028"/>
                </a:lnTo>
                <a:close/>
                <a:moveTo>
                  <a:pt x="15334" y="3999"/>
                </a:moveTo>
                <a:lnTo>
                  <a:pt x="15260" y="4035"/>
                </a:lnTo>
                <a:lnTo>
                  <a:pt x="15187" y="4109"/>
                </a:lnTo>
                <a:lnTo>
                  <a:pt x="15077" y="4182"/>
                </a:lnTo>
                <a:lnTo>
                  <a:pt x="14967" y="4256"/>
                </a:lnTo>
                <a:lnTo>
                  <a:pt x="14820" y="4329"/>
                </a:lnTo>
                <a:lnTo>
                  <a:pt x="14673" y="4329"/>
                </a:lnTo>
                <a:lnTo>
                  <a:pt x="14527" y="4402"/>
                </a:lnTo>
                <a:lnTo>
                  <a:pt x="14490" y="4439"/>
                </a:lnTo>
                <a:lnTo>
                  <a:pt x="14453" y="4549"/>
                </a:lnTo>
                <a:lnTo>
                  <a:pt x="14417" y="4586"/>
                </a:lnTo>
                <a:lnTo>
                  <a:pt x="14380" y="4622"/>
                </a:lnTo>
                <a:lnTo>
                  <a:pt x="14233" y="4732"/>
                </a:lnTo>
                <a:lnTo>
                  <a:pt x="13940" y="4842"/>
                </a:lnTo>
                <a:lnTo>
                  <a:pt x="13720" y="4989"/>
                </a:lnTo>
                <a:lnTo>
                  <a:pt x="13536" y="5173"/>
                </a:lnTo>
                <a:lnTo>
                  <a:pt x="13499" y="5246"/>
                </a:lnTo>
                <a:lnTo>
                  <a:pt x="13499" y="5319"/>
                </a:lnTo>
                <a:lnTo>
                  <a:pt x="13573" y="5356"/>
                </a:lnTo>
                <a:lnTo>
                  <a:pt x="13830" y="5356"/>
                </a:lnTo>
                <a:lnTo>
                  <a:pt x="14013" y="5319"/>
                </a:lnTo>
                <a:lnTo>
                  <a:pt x="14380" y="5173"/>
                </a:lnTo>
                <a:lnTo>
                  <a:pt x="14673" y="5026"/>
                </a:lnTo>
                <a:lnTo>
                  <a:pt x="14783" y="4953"/>
                </a:lnTo>
                <a:lnTo>
                  <a:pt x="14857" y="4806"/>
                </a:lnTo>
                <a:lnTo>
                  <a:pt x="15077" y="4769"/>
                </a:lnTo>
                <a:lnTo>
                  <a:pt x="15260" y="4659"/>
                </a:lnTo>
                <a:lnTo>
                  <a:pt x="15370" y="4696"/>
                </a:lnTo>
                <a:lnTo>
                  <a:pt x="15444" y="4696"/>
                </a:lnTo>
                <a:lnTo>
                  <a:pt x="15554" y="4622"/>
                </a:lnTo>
                <a:lnTo>
                  <a:pt x="15627" y="4549"/>
                </a:lnTo>
                <a:lnTo>
                  <a:pt x="15627" y="4476"/>
                </a:lnTo>
                <a:lnTo>
                  <a:pt x="15590" y="4366"/>
                </a:lnTo>
                <a:lnTo>
                  <a:pt x="15627" y="4329"/>
                </a:lnTo>
                <a:lnTo>
                  <a:pt x="15627" y="4256"/>
                </a:lnTo>
                <a:lnTo>
                  <a:pt x="15590" y="4182"/>
                </a:lnTo>
                <a:lnTo>
                  <a:pt x="15554" y="4109"/>
                </a:lnTo>
                <a:lnTo>
                  <a:pt x="15480" y="4035"/>
                </a:lnTo>
                <a:lnTo>
                  <a:pt x="15407" y="4035"/>
                </a:lnTo>
                <a:lnTo>
                  <a:pt x="15334" y="3999"/>
                </a:lnTo>
                <a:close/>
                <a:moveTo>
                  <a:pt x="2238" y="7447"/>
                </a:moveTo>
                <a:lnTo>
                  <a:pt x="2128" y="7484"/>
                </a:lnTo>
                <a:lnTo>
                  <a:pt x="1064" y="7960"/>
                </a:lnTo>
                <a:lnTo>
                  <a:pt x="477" y="8217"/>
                </a:lnTo>
                <a:lnTo>
                  <a:pt x="257" y="8364"/>
                </a:lnTo>
                <a:lnTo>
                  <a:pt x="147" y="8474"/>
                </a:lnTo>
                <a:lnTo>
                  <a:pt x="111" y="8437"/>
                </a:lnTo>
                <a:lnTo>
                  <a:pt x="74" y="8437"/>
                </a:lnTo>
                <a:lnTo>
                  <a:pt x="1" y="8511"/>
                </a:lnTo>
                <a:lnTo>
                  <a:pt x="1" y="8584"/>
                </a:lnTo>
                <a:lnTo>
                  <a:pt x="37" y="8621"/>
                </a:lnTo>
                <a:lnTo>
                  <a:pt x="111" y="8694"/>
                </a:lnTo>
                <a:lnTo>
                  <a:pt x="221" y="8731"/>
                </a:lnTo>
                <a:lnTo>
                  <a:pt x="367" y="8694"/>
                </a:lnTo>
                <a:lnTo>
                  <a:pt x="514" y="8657"/>
                </a:lnTo>
                <a:lnTo>
                  <a:pt x="808" y="8547"/>
                </a:lnTo>
                <a:lnTo>
                  <a:pt x="1028" y="8474"/>
                </a:lnTo>
                <a:lnTo>
                  <a:pt x="2385" y="7887"/>
                </a:lnTo>
                <a:lnTo>
                  <a:pt x="2458" y="7850"/>
                </a:lnTo>
                <a:lnTo>
                  <a:pt x="2532" y="7777"/>
                </a:lnTo>
                <a:lnTo>
                  <a:pt x="2532" y="7667"/>
                </a:lnTo>
                <a:lnTo>
                  <a:pt x="2495" y="7594"/>
                </a:lnTo>
                <a:lnTo>
                  <a:pt x="2422" y="7520"/>
                </a:lnTo>
                <a:lnTo>
                  <a:pt x="2348" y="7484"/>
                </a:lnTo>
                <a:lnTo>
                  <a:pt x="2238" y="7447"/>
                </a:lnTo>
                <a:close/>
                <a:moveTo>
                  <a:pt x="6677" y="7814"/>
                </a:moveTo>
                <a:lnTo>
                  <a:pt x="6603" y="7887"/>
                </a:lnTo>
                <a:lnTo>
                  <a:pt x="6603" y="7960"/>
                </a:lnTo>
                <a:lnTo>
                  <a:pt x="6603" y="8070"/>
                </a:lnTo>
                <a:lnTo>
                  <a:pt x="6933" y="8474"/>
                </a:lnTo>
                <a:lnTo>
                  <a:pt x="7044" y="8694"/>
                </a:lnTo>
                <a:lnTo>
                  <a:pt x="7154" y="8914"/>
                </a:lnTo>
                <a:lnTo>
                  <a:pt x="7227" y="8951"/>
                </a:lnTo>
                <a:lnTo>
                  <a:pt x="7264" y="8987"/>
                </a:lnTo>
                <a:lnTo>
                  <a:pt x="7410" y="8987"/>
                </a:lnTo>
                <a:lnTo>
                  <a:pt x="7594" y="8877"/>
                </a:lnTo>
                <a:lnTo>
                  <a:pt x="7777" y="8767"/>
                </a:lnTo>
                <a:lnTo>
                  <a:pt x="7924" y="8621"/>
                </a:lnTo>
                <a:lnTo>
                  <a:pt x="7924" y="8657"/>
                </a:lnTo>
                <a:lnTo>
                  <a:pt x="7997" y="8767"/>
                </a:lnTo>
                <a:lnTo>
                  <a:pt x="8071" y="8877"/>
                </a:lnTo>
                <a:lnTo>
                  <a:pt x="8181" y="8951"/>
                </a:lnTo>
                <a:lnTo>
                  <a:pt x="8327" y="9024"/>
                </a:lnTo>
                <a:lnTo>
                  <a:pt x="8584" y="9061"/>
                </a:lnTo>
                <a:lnTo>
                  <a:pt x="8768" y="9061"/>
                </a:lnTo>
                <a:lnTo>
                  <a:pt x="8951" y="8987"/>
                </a:lnTo>
                <a:lnTo>
                  <a:pt x="9281" y="8841"/>
                </a:lnTo>
                <a:lnTo>
                  <a:pt x="9611" y="8657"/>
                </a:lnTo>
                <a:lnTo>
                  <a:pt x="9721" y="8547"/>
                </a:lnTo>
                <a:lnTo>
                  <a:pt x="9758" y="8474"/>
                </a:lnTo>
                <a:lnTo>
                  <a:pt x="9758" y="8364"/>
                </a:lnTo>
                <a:lnTo>
                  <a:pt x="9685" y="8254"/>
                </a:lnTo>
                <a:lnTo>
                  <a:pt x="9648" y="8217"/>
                </a:lnTo>
                <a:lnTo>
                  <a:pt x="9464" y="8217"/>
                </a:lnTo>
                <a:lnTo>
                  <a:pt x="9428" y="8291"/>
                </a:lnTo>
                <a:lnTo>
                  <a:pt x="9244" y="8437"/>
                </a:lnTo>
                <a:lnTo>
                  <a:pt x="8988" y="8547"/>
                </a:lnTo>
                <a:lnTo>
                  <a:pt x="8768" y="8621"/>
                </a:lnTo>
                <a:lnTo>
                  <a:pt x="8584" y="8657"/>
                </a:lnTo>
                <a:lnTo>
                  <a:pt x="8474" y="8657"/>
                </a:lnTo>
                <a:lnTo>
                  <a:pt x="8401" y="8621"/>
                </a:lnTo>
                <a:lnTo>
                  <a:pt x="8364" y="8584"/>
                </a:lnTo>
                <a:lnTo>
                  <a:pt x="8327" y="8547"/>
                </a:lnTo>
                <a:lnTo>
                  <a:pt x="8254" y="8254"/>
                </a:lnTo>
                <a:lnTo>
                  <a:pt x="8181" y="8144"/>
                </a:lnTo>
                <a:lnTo>
                  <a:pt x="8071" y="8107"/>
                </a:lnTo>
                <a:lnTo>
                  <a:pt x="7961" y="8107"/>
                </a:lnTo>
                <a:lnTo>
                  <a:pt x="7887" y="8144"/>
                </a:lnTo>
                <a:lnTo>
                  <a:pt x="7740" y="8254"/>
                </a:lnTo>
                <a:lnTo>
                  <a:pt x="7630" y="8401"/>
                </a:lnTo>
                <a:lnTo>
                  <a:pt x="7410" y="8547"/>
                </a:lnTo>
                <a:lnTo>
                  <a:pt x="7264" y="8364"/>
                </a:lnTo>
                <a:lnTo>
                  <a:pt x="7117" y="8180"/>
                </a:lnTo>
                <a:lnTo>
                  <a:pt x="6970" y="7997"/>
                </a:lnTo>
                <a:lnTo>
                  <a:pt x="6787" y="7850"/>
                </a:lnTo>
                <a:lnTo>
                  <a:pt x="6713" y="7814"/>
                </a:lnTo>
                <a:close/>
                <a:moveTo>
                  <a:pt x="12876" y="11005"/>
                </a:moveTo>
                <a:lnTo>
                  <a:pt x="12803" y="11042"/>
                </a:lnTo>
                <a:lnTo>
                  <a:pt x="12766" y="11078"/>
                </a:lnTo>
                <a:lnTo>
                  <a:pt x="12766" y="11152"/>
                </a:lnTo>
                <a:lnTo>
                  <a:pt x="12729" y="11225"/>
                </a:lnTo>
                <a:lnTo>
                  <a:pt x="12766" y="11298"/>
                </a:lnTo>
                <a:lnTo>
                  <a:pt x="12986" y="11702"/>
                </a:lnTo>
                <a:lnTo>
                  <a:pt x="13279" y="12069"/>
                </a:lnTo>
                <a:lnTo>
                  <a:pt x="13499" y="12399"/>
                </a:lnTo>
                <a:lnTo>
                  <a:pt x="13646" y="12509"/>
                </a:lnTo>
                <a:lnTo>
                  <a:pt x="13830" y="12619"/>
                </a:lnTo>
                <a:lnTo>
                  <a:pt x="13976" y="12619"/>
                </a:lnTo>
                <a:lnTo>
                  <a:pt x="14013" y="12582"/>
                </a:lnTo>
                <a:lnTo>
                  <a:pt x="14086" y="12546"/>
                </a:lnTo>
                <a:lnTo>
                  <a:pt x="14160" y="12436"/>
                </a:lnTo>
                <a:lnTo>
                  <a:pt x="14160" y="12325"/>
                </a:lnTo>
                <a:lnTo>
                  <a:pt x="14160" y="12252"/>
                </a:lnTo>
                <a:lnTo>
                  <a:pt x="14123" y="12142"/>
                </a:lnTo>
                <a:lnTo>
                  <a:pt x="14086" y="12069"/>
                </a:lnTo>
                <a:lnTo>
                  <a:pt x="14050" y="12032"/>
                </a:lnTo>
                <a:lnTo>
                  <a:pt x="13903" y="12032"/>
                </a:lnTo>
                <a:lnTo>
                  <a:pt x="13830" y="11885"/>
                </a:lnTo>
                <a:lnTo>
                  <a:pt x="13573" y="11592"/>
                </a:lnTo>
                <a:lnTo>
                  <a:pt x="13316" y="11298"/>
                </a:lnTo>
                <a:lnTo>
                  <a:pt x="13059" y="11042"/>
                </a:lnTo>
                <a:lnTo>
                  <a:pt x="13023" y="11005"/>
                </a:lnTo>
                <a:close/>
                <a:moveTo>
                  <a:pt x="8181" y="3192"/>
                </a:moveTo>
                <a:lnTo>
                  <a:pt x="8511" y="3228"/>
                </a:lnTo>
                <a:lnTo>
                  <a:pt x="8878" y="3265"/>
                </a:lnTo>
                <a:lnTo>
                  <a:pt x="9208" y="3339"/>
                </a:lnTo>
                <a:lnTo>
                  <a:pt x="9538" y="3412"/>
                </a:lnTo>
                <a:lnTo>
                  <a:pt x="9868" y="3522"/>
                </a:lnTo>
                <a:lnTo>
                  <a:pt x="10198" y="3669"/>
                </a:lnTo>
                <a:lnTo>
                  <a:pt x="10528" y="3852"/>
                </a:lnTo>
                <a:lnTo>
                  <a:pt x="10822" y="4035"/>
                </a:lnTo>
                <a:lnTo>
                  <a:pt x="11078" y="4256"/>
                </a:lnTo>
                <a:lnTo>
                  <a:pt x="11335" y="4476"/>
                </a:lnTo>
                <a:lnTo>
                  <a:pt x="11592" y="4732"/>
                </a:lnTo>
                <a:lnTo>
                  <a:pt x="11812" y="4989"/>
                </a:lnTo>
                <a:lnTo>
                  <a:pt x="11996" y="5319"/>
                </a:lnTo>
                <a:lnTo>
                  <a:pt x="12142" y="5576"/>
                </a:lnTo>
                <a:lnTo>
                  <a:pt x="12252" y="5870"/>
                </a:lnTo>
                <a:lnTo>
                  <a:pt x="12362" y="6200"/>
                </a:lnTo>
                <a:lnTo>
                  <a:pt x="12436" y="6530"/>
                </a:lnTo>
                <a:lnTo>
                  <a:pt x="12509" y="6823"/>
                </a:lnTo>
                <a:lnTo>
                  <a:pt x="12509" y="7153"/>
                </a:lnTo>
                <a:lnTo>
                  <a:pt x="12509" y="7484"/>
                </a:lnTo>
                <a:lnTo>
                  <a:pt x="12472" y="7814"/>
                </a:lnTo>
                <a:lnTo>
                  <a:pt x="12399" y="8144"/>
                </a:lnTo>
                <a:lnTo>
                  <a:pt x="12289" y="8511"/>
                </a:lnTo>
                <a:lnTo>
                  <a:pt x="12142" y="8804"/>
                </a:lnTo>
                <a:lnTo>
                  <a:pt x="11996" y="9134"/>
                </a:lnTo>
                <a:lnTo>
                  <a:pt x="11812" y="9428"/>
                </a:lnTo>
                <a:lnTo>
                  <a:pt x="11592" y="9721"/>
                </a:lnTo>
                <a:lnTo>
                  <a:pt x="11115" y="10271"/>
                </a:lnTo>
                <a:lnTo>
                  <a:pt x="10345" y="11115"/>
                </a:lnTo>
                <a:lnTo>
                  <a:pt x="9941" y="11555"/>
                </a:lnTo>
                <a:lnTo>
                  <a:pt x="9575" y="12032"/>
                </a:lnTo>
                <a:lnTo>
                  <a:pt x="9281" y="12509"/>
                </a:lnTo>
                <a:lnTo>
                  <a:pt x="8988" y="13022"/>
                </a:lnTo>
                <a:lnTo>
                  <a:pt x="8914" y="13279"/>
                </a:lnTo>
                <a:lnTo>
                  <a:pt x="8804" y="13573"/>
                </a:lnTo>
                <a:lnTo>
                  <a:pt x="8768" y="13829"/>
                </a:lnTo>
                <a:lnTo>
                  <a:pt x="8731" y="14123"/>
                </a:lnTo>
                <a:lnTo>
                  <a:pt x="8217" y="14013"/>
                </a:lnTo>
                <a:lnTo>
                  <a:pt x="7704" y="13939"/>
                </a:lnTo>
                <a:lnTo>
                  <a:pt x="8584" y="11665"/>
                </a:lnTo>
                <a:lnTo>
                  <a:pt x="9061" y="10418"/>
                </a:lnTo>
                <a:lnTo>
                  <a:pt x="9318" y="9831"/>
                </a:lnTo>
                <a:lnTo>
                  <a:pt x="9391" y="9538"/>
                </a:lnTo>
                <a:lnTo>
                  <a:pt x="9391" y="9391"/>
                </a:lnTo>
                <a:lnTo>
                  <a:pt x="9354" y="9244"/>
                </a:lnTo>
                <a:lnTo>
                  <a:pt x="9318" y="9208"/>
                </a:lnTo>
                <a:lnTo>
                  <a:pt x="9281" y="9208"/>
                </a:lnTo>
                <a:lnTo>
                  <a:pt x="9171" y="9281"/>
                </a:lnTo>
                <a:lnTo>
                  <a:pt x="9098" y="9391"/>
                </a:lnTo>
                <a:lnTo>
                  <a:pt x="8988" y="9611"/>
                </a:lnTo>
                <a:lnTo>
                  <a:pt x="8768" y="10088"/>
                </a:lnTo>
                <a:lnTo>
                  <a:pt x="8217" y="11445"/>
                </a:lnTo>
                <a:lnTo>
                  <a:pt x="7337" y="13719"/>
                </a:lnTo>
                <a:lnTo>
                  <a:pt x="7227" y="13903"/>
                </a:lnTo>
                <a:lnTo>
                  <a:pt x="6970" y="13829"/>
                </a:lnTo>
                <a:lnTo>
                  <a:pt x="6420" y="13683"/>
                </a:lnTo>
                <a:lnTo>
                  <a:pt x="6420" y="13646"/>
                </a:lnTo>
                <a:lnTo>
                  <a:pt x="6493" y="13389"/>
                </a:lnTo>
                <a:lnTo>
                  <a:pt x="6530" y="13096"/>
                </a:lnTo>
                <a:lnTo>
                  <a:pt x="6530" y="12546"/>
                </a:lnTo>
                <a:lnTo>
                  <a:pt x="6603" y="11372"/>
                </a:lnTo>
                <a:lnTo>
                  <a:pt x="6677" y="10125"/>
                </a:lnTo>
                <a:lnTo>
                  <a:pt x="6713" y="9501"/>
                </a:lnTo>
                <a:lnTo>
                  <a:pt x="6677" y="8877"/>
                </a:lnTo>
                <a:lnTo>
                  <a:pt x="6677" y="8804"/>
                </a:lnTo>
                <a:lnTo>
                  <a:pt x="6640" y="8767"/>
                </a:lnTo>
                <a:lnTo>
                  <a:pt x="6530" y="8694"/>
                </a:lnTo>
                <a:lnTo>
                  <a:pt x="6420" y="8731"/>
                </a:lnTo>
                <a:lnTo>
                  <a:pt x="6383" y="8767"/>
                </a:lnTo>
                <a:lnTo>
                  <a:pt x="6347" y="8841"/>
                </a:lnTo>
                <a:lnTo>
                  <a:pt x="6273" y="9391"/>
                </a:lnTo>
                <a:lnTo>
                  <a:pt x="6237" y="9978"/>
                </a:lnTo>
                <a:lnTo>
                  <a:pt x="6200" y="11115"/>
                </a:lnTo>
                <a:lnTo>
                  <a:pt x="6090" y="12289"/>
                </a:lnTo>
                <a:lnTo>
                  <a:pt x="6016" y="12912"/>
                </a:lnTo>
                <a:lnTo>
                  <a:pt x="6016" y="13206"/>
                </a:lnTo>
                <a:lnTo>
                  <a:pt x="6016" y="13536"/>
                </a:lnTo>
                <a:lnTo>
                  <a:pt x="5540" y="13353"/>
                </a:lnTo>
                <a:lnTo>
                  <a:pt x="5099" y="13206"/>
                </a:lnTo>
                <a:lnTo>
                  <a:pt x="4623" y="13132"/>
                </a:lnTo>
                <a:lnTo>
                  <a:pt x="4182" y="13132"/>
                </a:lnTo>
                <a:lnTo>
                  <a:pt x="4329" y="12876"/>
                </a:lnTo>
                <a:lnTo>
                  <a:pt x="4439" y="12619"/>
                </a:lnTo>
                <a:lnTo>
                  <a:pt x="4549" y="12362"/>
                </a:lnTo>
                <a:lnTo>
                  <a:pt x="4623" y="12069"/>
                </a:lnTo>
                <a:lnTo>
                  <a:pt x="4696" y="11482"/>
                </a:lnTo>
                <a:lnTo>
                  <a:pt x="4696" y="10895"/>
                </a:lnTo>
                <a:lnTo>
                  <a:pt x="4623" y="10161"/>
                </a:lnTo>
                <a:lnTo>
                  <a:pt x="4512" y="9428"/>
                </a:lnTo>
                <a:lnTo>
                  <a:pt x="4366" y="8694"/>
                </a:lnTo>
                <a:lnTo>
                  <a:pt x="4219" y="7960"/>
                </a:lnTo>
                <a:lnTo>
                  <a:pt x="4182" y="7594"/>
                </a:lnTo>
                <a:lnTo>
                  <a:pt x="4182" y="7190"/>
                </a:lnTo>
                <a:lnTo>
                  <a:pt x="4182" y="6823"/>
                </a:lnTo>
                <a:lnTo>
                  <a:pt x="4219" y="6456"/>
                </a:lnTo>
                <a:lnTo>
                  <a:pt x="4292" y="6090"/>
                </a:lnTo>
                <a:lnTo>
                  <a:pt x="4439" y="5760"/>
                </a:lnTo>
                <a:lnTo>
                  <a:pt x="4586" y="5429"/>
                </a:lnTo>
                <a:lnTo>
                  <a:pt x="4769" y="5063"/>
                </a:lnTo>
                <a:lnTo>
                  <a:pt x="5026" y="4769"/>
                </a:lnTo>
                <a:lnTo>
                  <a:pt x="5246" y="4476"/>
                </a:lnTo>
                <a:lnTo>
                  <a:pt x="5503" y="4219"/>
                </a:lnTo>
                <a:lnTo>
                  <a:pt x="5796" y="3999"/>
                </a:lnTo>
                <a:lnTo>
                  <a:pt x="6090" y="3779"/>
                </a:lnTo>
                <a:lnTo>
                  <a:pt x="6420" y="3595"/>
                </a:lnTo>
                <a:lnTo>
                  <a:pt x="6787" y="3449"/>
                </a:lnTo>
                <a:lnTo>
                  <a:pt x="7117" y="3339"/>
                </a:lnTo>
                <a:lnTo>
                  <a:pt x="7484" y="3265"/>
                </a:lnTo>
                <a:lnTo>
                  <a:pt x="7814" y="3228"/>
                </a:lnTo>
                <a:lnTo>
                  <a:pt x="8181" y="3192"/>
                </a:lnTo>
                <a:close/>
                <a:moveTo>
                  <a:pt x="3962" y="13426"/>
                </a:moveTo>
                <a:lnTo>
                  <a:pt x="4623" y="13536"/>
                </a:lnTo>
                <a:lnTo>
                  <a:pt x="5246" y="13719"/>
                </a:lnTo>
                <a:lnTo>
                  <a:pt x="5943" y="13939"/>
                </a:lnTo>
                <a:lnTo>
                  <a:pt x="6603" y="14196"/>
                </a:lnTo>
                <a:lnTo>
                  <a:pt x="6860" y="14270"/>
                </a:lnTo>
                <a:lnTo>
                  <a:pt x="7154" y="14306"/>
                </a:lnTo>
                <a:lnTo>
                  <a:pt x="7704" y="14380"/>
                </a:lnTo>
                <a:lnTo>
                  <a:pt x="8217" y="14490"/>
                </a:lnTo>
                <a:lnTo>
                  <a:pt x="8474" y="14563"/>
                </a:lnTo>
                <a:lnTo>
                  <a:pt x="8731" y="14636"/>
                </a:lnTo>
                <a:lnTo>
                  <a:pt x="8768" y="14783"/>
                </a:lnTo>
                <a:lnTo>
                  <a:pt x="8841" y="14857"/>
                </a:lnTo>
                <a:lnTo>
                  <a:pt x="8951" y="14893"/>
                </a:lnTo>
                <a:lnTo>
                  <a:pt x="9061" y="14893"/>
                </a:lnTo>
                <a:lnTo>
                  <a:pt x="9061" y="15003"/>
                </a:lnTo>
                <a:lnTo>
                  <a:pt x="9024" y="15150"/>
                </a:lnTo>
                <a:lnTo>
                  <a:pt x="8914" y="15223"/>
                </a:lnTo>
                <a:lnTo>
                  <a:pt x="8768" y="15333"/>
                </a:lnTo>
                <a:lnTo>
                  <a:pt x="8034" y="15040"/>
                </a:lnTo>
                <a:lnTo>
                  <a:pt x="6383" y="14490"/>
                </a:lnTo>
                <a:lnTo>
                  <a:pt x="5576" y="14270"/>
                </a:lnTo>
                <a:lnTo>
                  <a:pt x="4769" y="14086"/>
                </a:lnTo>
                <a:lnTo>
                  <a:pt x="4292" y="14013"/>
                </a:lnTo>
                <a:lnTo>
                  <a:pt x="4072" y="14013"/>
                </a:lnTo>
                <a:lnTo>
                  <a:pt x="3852" y="14050"/>
                </a:lnTo>
                <a:lnTo>
                  <a:pt x="3742" y="14013"/>
                </a:lnTo>
                <a:lnTo>
                  <a:pt x="3669" y="13939"/>
                </a:lnTo>
                <a:lnTo>
                  <a:pt x="3632" y="13829"/>
                </a:lnTo>
                <a:lnTo>
                  <a:pt x="3632" y="13719"/>
                </a:lnTo>
                <a:lnTo>
                  <a:pt x="3632" y="13609"/>
                </a:lnTo>
                <a:lnTo>
                  <a:pt x="3705" y="13536"/>
                </a:lnTo>
                <a:lnTo>
                  <a:pt x="3816" y="13463"/>
                </a:lnTo>
                <a:lnTo>
                  <a:pt x="3926" y="13426"/>
                </a:lnTo>
                <a:close/>
                <a:moveTo>
                  <a:pt x="4256" y="15737"/>
                </a:moveTo>
                <a:lnTo>
                  <a:pt x="4696" y="15847"/>
                </a:lnTo>
                <a:lnTo>
                  <a:pt x="4476" y="16067"/>
                </a:lnTo>
                <a:lnTo>
                  <a:pt x="4292" y="16287"/>
                </a:lnTo>
                <a:lnTo>
                  <a:pt x="4292" y="16250"/>
                </a:lnTo>
                <a:lnTo>
                  <a:pt x="4256" y="16140"/>
                </a:lnTo>
                <a:lnTo>
                  <a:pt x="4256" y="15994"/>
                </a:lnTo>
                <a:lnTo>
                  <a:pt x="4256" y="15737"/>
                </a:lnTo>
                <a:close/>
                <a:moveTo>
                  <a:pt x="4843" y="15920"/>
                </a:moveTo>
                <a:lnTo>
                  <a:pt x="4989" y="15957"/>
                </a:lnTo>
                <a:lnTo>
                  <a:pt x="5136" y="15994"/>
                </a:lnTo>
                <a:lnTo>
                  <a:pt x="4879" y="16140"/>
                </a:lnTo>
                <a:lnTo>
                  <a:pt x="4623" y="16360"/>
                </a:lnTo>
                <a:lnTo>
                  <a:pt x="4623" y="16360"/>
                </a:lnTo>
                <a:lnTo>
                  <a:pt x="4733" y="16140"/>
                </a:lnTo>
                <a:lnTo>
                  <a:pt x="4843" y="15920"/>
                </a:lnTo>
                <a:close/>
                <a:moveTo>
                  <a:pt x="4146" y="14453"/>
                </a:moveTo>
                <a:lnTo>
                  <a:pt x="4659" y="14490"/>
                </a:lnTo>
                <a:lnTo>
                  <a:pt x="5356" y="14673"/>
                </a:lnTo>
                <a:lnTo>
                  <a:pt x="6053" y="14857"/>
                </a:lnTo>
                <a:lnTo>
                  <a:pt x="7410" y="15333"/>
                </a:lnTo>
                <a:lnTo>
                  <a:pt x="8034" y="15553"/>
                </a:lnTo>
                <a:lnTo>
                  <a:pt x="8401" y="15663"/>
                </a:lnTo>
                <a:lnTo>
                  <a:pt x="8694" y="15774"/>
                </a:lnTo>
                <a:lnTo>
                  <a:pt x="8731" y="15847"/>
                </a:lnTo>
                <a:lnTo>
                  <a:pt x="8768" y="15884"/>
                </a:lnTo>
                <a:lnTo>
                  <a:pt x="8841" y="15957"/>
                </a:lnTo>
                <a:lnTo>
                  <a:pt x="8951" y="15957"/>
                </a:lnTo>
                <a:lnTo>
                  <a:pt x="8914" y="16067"/>
                </a:lnTo>
                <a:lnTo>
                  <a:pt x="8841" y="16214"/>
                </a:lnTo>
                <a:lnTo>
                  <a:pt x="8694" y="16397"/>
                </a:lnTo>
                <a:lnTo>
                  <a:pt x="8547" y="16507"/>
                </a:lnTo>
                <a:lnTo>
                  <a:pt x="8401" y="16581"/>
                </a:lnTo>
                <a:lnTo>
                  <a:pt x="7227" y="16140"/>
                </a:lnTo>
                <a:lnTo>
                  <a:pt x="6016" y="15774"/>
                </a:lnTo>
                <a:lnTo>
                  <a:pt x="4733" y="15370"/>
                </a:lnTo>
                <a:lnTo>
                  <a:pt x="4072" y="15223"/>
                </a:lnTo>
                <a:lnTo>
                  <a:pt x="3449" y="15113"/>
                </a:lnTo>
                <a:lnTo>
                  <a:pt x="3449" y="15040"/>
                </a:lnTo>
                <a:lnTo>
                  <a:pt x="3449" y="14857"/>
                </a:lnTo>
                <a:lnTo>
                  <a:pt x="3522" y="14673"/>
                </a:lnTo>
                <a:lnTo>
                  <a:pt x="3632" y="14563"/>
                </a:lnTo>
                <a:lnTo>
                  <a:pt x="3705" y="14490"/>
                </a:lnTo>
                <a:lnTo>
                  <a:pt x="3926" y="14490"/>
                </a:lnTo>
                <a:lnTo>
                  <a:pt x="3962" y="14526"/>
                </a:lnTo>
                <a:lnTo>
                  <a:pt x="3999" y="14526"/>
                </a:lnTo>
                <a:lnTo>
                  <a:pt x="4036" y="14490"/>
                </a:lnTo>
                <a:lnTo>
                  <a:pt x="4146" y="14453"/>
                </a:lnTo>
                <a:close/>
                <a:moveTo>
                  <a:pt x="5503" y="16067"/>
                </a:moveTo>
                <a:lnTo>
                  <a:pt x="5723" y="16140"/>
                </a:lnTo>
                <a:lnTo>
                  <a:pt x="5503" y="16287"/>
                </a:lnTo>
                <a:lnTo>
                  <a:pt x="5246" y="16434"/>
                </a:lnTo>
                <a:lnTo>
                  <a:pt x="5026" y="16617"/>
                </a:lnTo>
                <a:lnTo>
                  <a:pt x="4843" y="16837"/>
                </a:lnTo>
                <a:lnTo>
                  <a:pt x="4659" y="16764"/>
                </a:lnTo>
                <a:lnTo>
                  <a:pt x="4733" y="16691"/>
                </a:lnTo>
                <a:lnTo>
                  <a:pt x="5503" y="16067"/>
                </a:lnTo>
                <a:close/>
                <a:moveTo>
                  <a:pt x="5980" y="16214"/>
                </a:moveTo>
                <a:lnTo>
                  <a:pt x="6200" y="16287"/>
                </a:lnTo>
                <a:lnTo>
                  <a:pt x="6200" y="16324"/>
                </a:lnTo>
                <a:lnTo>
                  <a:pt x="5943" y="16434"/>
                </a:lnTo>
                <a:lnTo>
                  <a:pt x="5723" y="16581"/>
                </a:lnTo>
                <a:lnTo>
                  <a:pt x="5540" y="16727"/>
                </a:lnTo>
                <a:lnTo>
                  <a:pt x="5393" y="16947"/>
                </a:lnTo>
                <a:lnTo>
                  <a:pt x="5246" y="16911"/>
                </a:lnTo>
                <a:lnTo>
                  <a:pt x="5613" y="16544"/>
                </a:lnTo>
                <a:lnTo>
                  <a:pt x="5980" y="16214"/>
                </a:lnTo>
                <a:close/>
                <a:moveTo>
                  <a:pt x="6383" y="16360"/>
                </a:moveTo>
                <a:lnTo>
                  <a:pt x="6897" y="16544"/>
                </a:lnTo>
                <a:lnTo>
                  <a:pt x="6420" y="16801"/>
                </a:lnTo>
                <a:lnTo>
                  <a:pt x="6200" y="16947"/>
                </a:lnTo>
                <a:lnTo>
                  <a:pt x="5980" y="17131"/>
                </a:lnTo>
                <a:lnTo>
                  <a:pt x="5796" y="17057"/>
                </a:lnTo>
                <a:lnTo>
                  <a:pt x="5833" y="16984"/>
                </a:lnTo>
                <a:lnTo>
                  <a:pt x="5833" y="16911"/>
                </a:lnTo>
                <a:lnTo>
                  <a:pt x="5833" y="16874"/>
                </a:lnTo>
                <a:lnTo>
                  <a:pt x="6090" y="16617"/>
                </a:lnTo>
                <a:lnTo>
                  <a:pt x="6383" y="16397"/>
                </a:lnTo>
                <a:lnTo>
                  <a:pt x="6383" y="16360"/>
                </a:lnTo>
                <a:close/>
                <a:moveTo>
                  <a:pt x="7080" y="16581"/>
                </a:moveTo>
                <a:lnTo>
                  <a:pt x="7410" y="16691"/>
                </a:lnTo>
                <a:lnTo>
                  <a:pt x="7154" y="16911"/>
                </a:lnTo>
                <a:lnTo>
                  <a:pt x="6787" y="17314"/>
                </a:lnTo>
                <a:lnTo>
                  <a:pt x="6457" y="17241"/>
                </a:lnTo>
                <a:lnTo>
                  <a:pt x="6493" y="17167"/>
                </a:lnTo>
                <a:lnTo>
                  <a:pt x="6457" y="17131"/>
                </a:lnTo>
                <a:lnTo>
                  <a:pt x="6750" y="16837"/>
                </a:lnTo>
                <a:lnTo>
                  <a:pt x="7080" y="16581"/>
                </a:lnTo>
                <a:close/>
                <a:moveTo>
                  <a:pt x="8034" y="2678"/>
                </a:moveTo>
                <a:lnTo>
                  <a:pt x="7704" y="2715"/>
                </a:lnTo>
                <a:lnTo>
                  <a:pt x="7374" y="2752"/>
                </a:lnTo>
                <a:lnTo>
                  <a:pt x="7044" y="2825"/>
                </a:lnTo>
                <a:lnTo>
                  <a:pt x="6750" y="2898"/>
                </a:lnTo>
                <a:lnTo>
                  <a:pt x="6420" y="3008"/>
                </a:lnTo>
                <a:lnTo>
                  <a:pt x="6126" y="3155"/>
                </a:lnTo>
                <a:lnTo>
                  <a:pt x="5833" y="3302"/>
                </a:lnTo>
                <a:lnTo>
                  <a:pt x="5576" y="3522"/>
                </a:lnTo>
                <a:lnTo>
                  <a:pt x="5026" y="3962"/>
                </a:lnTo>
                <a:lnTo>
                  <a:pt x="4806" y="4219"/>
                </a:lnTo>
                <a:lnTo>
                  <a:pt x="4586" y="4512"/>
                </a:lnTo>
                <a:lnTo>
                  <a:pt x="4366" y="4769"/>
                </a:lnTo>
                <a:lnTo>
                  <a:pt x="4182" y="5099"/>
                </a:lnTo>
                <a:lnTo>
                  <a:pt x="3999" y="5393"/>
                </a:lnTo>
                <a:lnTo>
                  <a:pt x="3852" y="5723"/>
                </a:lnTo>
                <a:lnTo>
                  <a:pt x="3742" y="6163"/>
                </a:lnTo>
                <a:lnTo>
                  <a:pt x="3669" y="6603"/>
                </a:lnTo>
                <a:lnTo>
                  <a:pt x="3632" y="7043"/>
                </a:lnTo>
                <a:lnTo>
                  <a:pt x="3632" y="7520"/>
                </a:lnTo>
                <a:lnTo>
                  <a:pt x="3705" y="7960"/>
                </a:lnTo>
                <a:lnTo>
                  <a:pt x="3779" y="8437"/>
                </a:lnTo>
                <a:lnTo>
                  <a:pt x="3962" y="9318"/>
                </a:lnTo>
                <a:lnTo>
                  <a:pt x="4109" y="10308"/>
                </a:lnTo>
                <a:lnTo>
                  <a:pt x="4182" y="10785"/>
                </a:lnTo>
                <a:lnTo>
                  <a:pt x="4219" y="11262"/>
                </a:lnTo>
                <a:lnTo>
                  <a:pt x="4182" y="11739"/>
                </a:lnTo>
                <a:lnTo>
                  <a:pt x="4109" y="12215"/>
                </a:lnTo>
                <a:lnTo>
                  <a:pt x="3999" y="12619"/>
                </a:lnTo>
                <a:lnTo>
                  <a:pt x="3816" y="13059"/>
                </a:lnTo>
                <a:lnTo>
                  <a:pt x="3595" y="13132"/>
                </a:lnTo>
                <a:lnTo>
                  <a:pt x="3449" y="13279"/>
                </a:lnTo>
                <a:lnTo>
                  <a:pt x="3302" y="13426"/>
                </a:lnTo>
                <a:lnTo>
                  <a:pt x="3229" y="13646"/>
                </a:lnTo>
                <a:lnTo>
                  <a:pt x="3229" y="13829"/>
                </a:lnTo>
                <a:lnTo>
                  <a:pt x="3265" y="13976"/>
                </a:lnTo>
                <a:lnTo>
                  <a:pt x="3339" y="14160"/>
                </a:lnTo>
                <a:lnTo>
                  <a:pt x="3412" y="14270"/>
                </a:lnTo>
                <a:lnTo>
                  <a:pt x="3339" y="14343"/>
                </a:lnTo>
                <a:lnTo>
                  <a:pt x="3265" y="14416"/>
                </a:lnTo>
                <a:lnTo>
                  <a:pt x="3192" y="14526"/>
                </a:lnTo>
                <a:lnTo>
                  <a:pt x="3119" y="14673"/>
                </a:lnTo>
                <a:lnTo>
                  <a:pt x="3082" y="14857"/>
                </a:lnTo>
                <a:lnTo>
                  <a:pt x="3045" y="15040"/>
                </a:lnTo>
                <a:lnTo>
                  <a:pt x="3045" y="15187"/>
                </a:lnTo>
                <a:lnTo>
                  <a:pt x="3082" y="15370"/>
                </a:lnTo>
                <a:lnTo>
                  <a:pt x="3192" y="15480"/>
                </a:lnTo>
                <a:lnTo>
                  <a:pt x="3302" y="15590"/>
                </a:lnTo>
                <a:lnTo>
                  <a:pt x="3412" y="15627"/>
                </a:lnTo>
                <a:lnTo>
                  <a:pt x="3485" y="15590"/>
                </a:lnTo>
                <a:lnTo>
                  <a:pt x="3522" y="15553"/>
                </a:lnTo>
                <a:lnTo>
                  <a:pt x="3559" y="15553"/>
                </a:lnTo>
                <a:lnTo>
                  <a:pt x="4072" y="15700"/>
                </a:lnTo>
                <a:lnTo>
                  <a:pt x="3999" y="15810"/>
                </a:lnTo>
                <a:lnTo>
                  <a:pt x="3926" y="15957"/>
                </a:lnTo>
                <a:lnTo>
                  <a:pt x="3926" y="16140"/>
                </a:lnTo>
                <a:lnTo>
                  <a:pt x="3926" y="16324"/>
                </a:lnTo>
                <a:lnTo>
                  <a:pt x="3999" y="16507"/>
                </a:lnTo>
                <a:lnTo>
                  <a:pt x="4072" y="16654"/>
                </a:lnTo>
                <a:lnTo>
                  <a:pt x="4146" y="16801"/>
                </a:lnTo>
                <a:lnTo>
                  <a:pt x="4292" y="16874"/>
                </a:lnTo>
                <a:lnTo>
                  <a:pt x="4256" y="16947"/>
                </a:lnTo>
                <a:lnTo>
                  <a:pt x="4292" y="17021"/>
                </a:lnTo>
                <a:lnTo>
                  <a:pt x="4329" y="17057"/>
                </a:lnTo>
                <a:lnTo>
                  <a:pt x="4402" y="17094"/>
                </a:lnTo>
                <a:lnTo>
                  <a:pt x="4586" y="17167"/>
                </a:lnTo>
                <a:lnTo>
                  <a:pt x="4806" y="17277"/>
                </a:lnTo>
                <a:lnTo>
                  <a:pt x="5283" y="17388"/>
                </a:lnTo>
                <a:lnTo>
                  <a:pt x="5393" y="17424"/>
                </a:lnTo>
                <a:lnTo>
                  <a:pt x="5576" y="17461"/>
                </a:lnTo>
                <a:lnTo>
                  <a:pt x="6310" y="17681"/>
                </a:lnTo>
                <a:lnTo>
                  <a:pt x="6677" y="17754"/>
                </a:lnTo>
                <a:lnTo>
                  <a:pt x="6860" y="17791"/>
                </a:lnTo>
                <a:lnTo>
                  <a:pt x="7044" y="17754"/>
                </a:lnTo>
                <a:lnTo>
                  <a:pt x="7117" y="17718"/>
                </a:lnTo>
                <a:lnTo>
                  <a:pt x="7154" y="17681"/>
                </a:lnTo>
                <a:lnTo>
                  <a:pt x="7154" y="17608"/>
                </a:lnTo>
                <a:lnTo>
                  <a:pt x="7117" y="17534"/>
                </a:lnTo>
                <a:lnTo>
                  <a:pt x="7447" y="17204"/>
                </a:lnTo>
                <a:lnTo>
                  <a:pt x="7594" y="17021"/>
                </a:lnTo>
                <a:lnTo>
                  <a:pt x="7740" y="16837"/>
                </a:lnTo>
                <a:lnTo>
                  <a:pt x="8327" y="17021"/>
                </a:lnTo>
                <a:lnTo>
                  <a:pt x="8437" y="17021"/>
                </a:lnTo>
                <a:lnTo>
                  <a:pt x="8547" y="16984"/>
                </a:lnTo>
                <a:lnTo>
                  <a:pt x="8731" y="16911"/>
                </a:lnTo>
                <a:lnTo>
                  <a:pt x="8914" y="16764"/>
                </a:lnTo>
                <a:lnTo>
                  <a:pt x="9098" y="16581"/>
                </a:lnTo>
                <a:lnTo>
                  <a:pt x="9208" y="16360"/>
                </a:lnTo>
                <a:lnTo>
                  <a:pt x="9281" y="16140"/>
                </a:lnTo>
                <a:lnTo>
                  <a:pt x="9318" y="15884"/>
                </a:lnTo>
                <a:lnTo>
                  <a:pt x="9281" y="15700"/>
                </a:lnTo>
                <a:lnTo>
                  <a:pt x="9208" y="15590"/>
                </a:lnTo>
                <a:lnTo>
                  <a:pt x="9171" y="15517"/>
                </a:lnTo>
                <a:lnTo>
                  <a:pt x="9244" y="15407"/>
                </a:lnTo>
                <a:lnTo>
                  <a:pt x="9354" y="15260"/>
                </a:lnTo>
                <a:lnTo>
                  <a:pt x="9391" y="15113"/>
                </a:lnTo>
                <a:lnTo>
                  <a:pt x="9428" y="15003"/>
                </a:lnTo>
                <a:lnTo>
                  <a:pt x="9501" y="14930"/>
                </a:lnTo>
                <a:lnTo>
                  <a:pt x="9575" y="14857"/>
                </a:lnTo>
                <a:lnTo>
                  <a:pt x="9575" y="14783"/>
                </a:lnTo>
                <a:lnTo>
                  <a:pt x="9538" y="14673"/>
                </a:lnTo>
                <a:lnTo>
                  <a:pt x="9391" y="14526"/>
                </a:lnTo>
                <a:lnTo>
                  <a:pt x="9244" y="14380"/>
                </a:lnTo>
                <a:lnTo>
                  <a:pt x="9244" y="14050"/>
                </a:lnTo>
                <a:lnTo>
                  <a:pt x="9318" y="13683"/>
                </a:lnTo>
                <a:lnTo>
                  <a:pt x="9428" y="13353"/>
                </a:lnTo>
                <a:lnTo>
                  <a:pt x="9538" y="13059"/>
                </a:lnTo>
                <a:lnTo>
                  <a:pt x="9721" y="12766"/>
                </a:lnTo>
                <a:lnTo>
                  <a:pt x="9905" y="12472"/>
                </a:lnTo>
                <a:lnTo>
                  <a:pt x="10308" y="11885"/>
                </a:lnTo>
                <a:lnTo>
                  <a:pt x="10785" y="11335"/>
                </a:lnTo>
                <a:lnTo>
                  <a:pt x="11299" y="10822"/>
                </a:lnTo>
                <a:lnTo>
                  <a:pt x="11775" y="10308"/>
                </a:lnTo>
                <a:lnTo>
                  <a:pt x="12179" y="9758"/>
                </a:lnTo>
                <a:lnTo>
                  <a:pt x="12362" y="9501"/>
                </a:lnTo>
                <a:lnTo>
                  <a:pt x="12546" y="9208"/>
                </a:lnTo>
                <a:lnTo>
                  <a:pt x="12656" y="8951"/>
                </a:lnTo>
                <a:lnTo>
                  <a:pt x="12803" y="8657"/>
                </a:lnTo>
                <a:lnTo>
                  <a:pt x="12876" y="8364"/>
                </a:lnTo>
                <a:lnTo>
                  <a:pt x="12949" y="8034"/>
                </a:lnTo>
                <a:lnTo>
                  <a:pt x="12986" y="7740"/>
                </a:lnTo>
                <a:lnTo>
                  <a:pt x="13023" y="7447"/>
                </a:lnTo>
                <a:lnTo>
                  <a:pt x="13023" y="6823"/>
                </a:lnTo>
                <a:lnTo>
                  <a:pt x="12913" y="6236"/>
                </a:lnTo>
                <a:lnTo>
                  <a:pt x="12729" y="5613"/>
                </a:lnTo>
                <a:lnTo>
                  <a:pt x="12436" y="5026"/>
                </a:lnTo>
                <a:lnTo>
                  <a:pt x="12252" y="4769"/>
                </a:lnTo>
                <a:lnTo>
                  <a:pt x="12069" y="4476"/>
                </a:lnTo>
                <a:lnTo>
                  <a:pt x="11849" y="4256"/>
                </a:lnTo>
                <a:lnTo>
                  <a:pt x="11629" y="3999"/>
                </a:lnTo>
                <a:lnTo>
                  <a:pt x="11372" y="3815"/>
                </a:lnTo>
                <a:lnTo>
                  <a:pt x="11115" y="3595"/>
                </a:lnTo>
                <a:lnTo>
                  <a:pt x="10565" y="3265"/>
                </a:lnTo>
                <a:lnTo>
                  <a:pt x="9978" y="3008"/>
                </a:lnTo>
                <a:lnTo>
                  <a:pt x="9354" y="2825"/>
                </a:lnTo>
                <a:lnTo>
                  <a:pt x="8694" y="2715"/>
                </a:lnTo>
                <a:lnTo>
                  <a:pt x="8034" y="2678"/>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50" name="Shape 250"/>
          <p:cNvSpPr/>
          <p:nvPr/>
        </p:nvSpPr>
        <p:spPr>
          <a:xfrm>
            <a:off x="11757265" y="4586215"/>
            <a:ext cx="552209" cy="677016"/>
          </a:xfrm>
          <a:custGeom>
            <a:avLst/>
            <a:gdLst/>
            <a:ahLst/>
            <a:cxnLst/>
            <a:rect l="0" t="0" r="0" b="0"/>
            <a:pathLst>
              <a:path w="14601" h="17901" extrusionOk="0">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51" name="Shape 251"/>
          <p:cNvSpPr/>
          <p:nvPr/>
        </p:nvSpPr>
        <p:spPr>
          <a:xfrm>
            <a:off x="11657298" y="5555569"/>
            <a:ext cx="660375" cy="453651"/>
          </a:xfrm>
          <a:custGeom>
            <a:avLst/>
            <a:gdLst/>
            <a:ahLst/>
            <a:cxnLst/>
            <a:rect l="0" t="0" r="0" b="0"/>
            <a:pathLst>
              <a:path w="17461" h="11995" extrusionOk="0">
                <a:moveTo>
                  <a:pt x="9758" y="2238"/>
                </a:moveTo>
                <a:lnTo>
                  <a:pt x="9721" y="2274"/>
                </a:lnTo>
                <a:lnTo>
                  <a:pt x="9648" y="2311"/>
                </a:lnTo>
                <a:lnTo>
                  <a:pt x="9611" y="2458"/>
                </a:lnTo>
                <a:lnTo>
                  <a:pt x="9648" y="2568"/>
                </a:lnTo>
                <a:lnTo>
                  <a:pt x="9721" y="2605"/>
                </a:lnTo>
                <a:lnTo>
                  <a:pt x="9758" y="2641"/>
                </a:lnTo>
                <a:lnTo>
                  <a:pt x="9941" y="2641"/>
                </a:lnTo>
                <a:lnTo>
                  <a:pt x="9978" y="2605"/>
                </a:lnTo>
                <a:lnTo>
                  <a:pt x="10051" y="2531"/>
                </a:lnTo>
                <a:lnTo>
                  <a:pt x="10051" y="2458"/>
                </a:lnTo>
                <a:lnTo>
                  <a:pt x="10051" y="2348"/>
                </a:lnTo>
                <a:lnTo>
                  <a:pt x="9978" y="2274"/>
                </a:lnTo>
                <a:lnTo>
                  <a:pt x="9941" y="2238"/>
                </a:lnTo>
                <a:close/>
                <a:moveTo>
                  <a:pt x="9795" y="3191"/>
                </a:moveTo>
                <a:lnTo>
                  <a:pt x="9721" y="3265"/>
                </a:lnTo>
                <a:lnTo>
                  <a:pt x="9684" y="3301"/>
                </a:lnTo>
                <a:lnTo>
                  <a:pt x="9684" y="3375"/>
                </a:lnTo>
                <a:lnTo>
                  <a:pt x="9684" y="3485"/>
                </a:lnTo>
                <a:lnTo>
                  <a:pt x="9758" y="3522"/>
                </a:lnTo>
                <a:lnTo>
                  <a:pt x="9795" y="3558"/>
                </a:lnTo>
                <a:lnTo>
                  <a:pt x="9941" y="3558"/>
                </a:lnTo>
                <a:lnTo>
                  <a:pt x="9978" y="3522"/>
                </a:lnTo>
                <a:lnTo>
                  <a:pt x="10015" y="3485"/>
                </a:lnTo>
                <a:lnTo>
                  <a:pt x="10051" y="3375"/>
                </a:lnTo>
                <a:lnTo>
                  <a:pt x="10015" y="3301"/>
                </a:lnTo>
                <a:lnTo>
                  <a:pt x="9978" y="3228"/>
                </a:lnTo>
                <a:lnTo>
                  <a:pt x="9941" y="3191"/>
                </a:lnTo>
                <a:close/>
                <a:moveTo>
                  <a:pt x="11519" y="3045"/>
                </a:moveTo>
                <a:lnTo>
                  <a:pt x="11409" y="3081"/>
                </a:lnTo>
                <a:lnTo>
                  <a:pt x="11335" y="3118"/>
                </a:lnTo>
                <a:lnTo>
                  <a:pt x="11298" y="3191"/>
                </a:lnTo>
                <a:lnTo>
                  <a:pt x="11262" y="3265"/>
                </a:lnTo>
                <a:lnTo>
                  <a:pt x="11262" y="3338"/>
                </a:lnTo>
                <a:lnTo>
                  <a:pt x="11262" y="3412"/>
                </a:lnTo>
                <a:lnTo>
                  <a:pt x="11298" y="3485"/>
                </a:lnTo>
                <a:lnTo>
                  <a:pt x="11372" y="3522"/>
                </a:lnTo>
                <a:lnTo>
                  <a:pt x="11445" y="3595"/>
                </a:lnTo>
                <a:lnTo>
                  <a:pt x="11592" y="3595"/>
                </a:lnTo>
                <a:lnTo>
                  <a:pt x="11665" y="3522"/>
                </a:lnTo>
                <a:lnTo>
                  <a:pt x="11702" y="3485"/>
                </a:lnTo>
                <a:lnTo>
                  <a:pt x="11739" y="3412"/>
                </a:lnTo>
                <a:lnTo>
                  <a:pt x="11702" y="3265"/>
                </a:lnTo>
                <a:lnTo>
                  <a:pt x="11702" y="3155"/>
                </a:lnTo>
                <a:lnTo>
                  <a:pt x="11629" y="3081"/>
                </a:lnTo>
                <a:lnTo>
                  <a:pt x="11519" y="3045"/>
                </a:lnTo>
                <a:close/>
                <a:moveTo>
                  <a:pt x="15554" y="1541"/>
                </a:moveTo>
                <a:lnTo>
                  <a:pt x="15407" y="1871"/>
                </a:lnTo>
                <a:lnTo>
                  <a:pt x="15187" y="2164"/>
                </a:lnTo>
                <a:lnTo>
                  <a:pt x="14967" y="2458"/>
                </a:lnTo>
                <a:lnTo>
                  <a:pt x="14710" y="2715"/>
                </a:lnTo>
                <a:lnTo>
                  <a:pt x="14416" y="2935"/>
                </a:lnTo>
                <a:lnTo>
                  <a:pt x="14123" y="3155"/>
                </a:lnTo>
                <a:lnTo>
                  <a:pt x="13536" y="3595"/>
                </a:lnTo>
                <a:lnTo>
                  <a:pt x="13279" y="3265"/>
                </a:lnTo>
                <a:lnTo>
                  <a:pt x="12986" y="2971"/>
                </a:lnTo>
                <a:lnTo>
                  <a:pt x="13096" y="2935"/>
                </a:lnTo>
                <a:lnTo>
                  <a:pt x="13683" y="2531"/>
                </a:lnTo>
                <a:lnTo>
                  <a:pt x="14306" y="2164"/>
                </a:lnTo>
                <a:lnTo>
                  <a:pt x="14930" y="1834"/>
                </a:lnTo>
                <a:lnTo>
                  <a:pt x="15554" y="1541"/>
                </a:lnTo>
                <a:close/>
                <a:moveTo>
                  <a:pt x="8914" y="3228"/>
                </a:moveTo>
                <a:lnTo>
                  <a:pt x="8841" y="3301"/>
                </a:lnTo>
                <a:lnTo>
                  <a:pt x="8804" y="3375"/>
                </a:lnTo>
                <a:lnTo>
                  <a:pt x="8804" y="3485"/>
                </a:lnTo>
                <a:lnTo>
                  <a:pt x="8804" y="3558"/>
                </a:lnTo>
                <a:lnTo>
                  <a:pt x="8877" y="3632"/>
                </a:lnTo>
                <a:lnTo>
                  <a:pt x="8951" y="3668"/>
                </a:lnTo>
                <a:lnTo>
                  <a:pt x="9098" y="3668"/>
                </a:lnTo>
                <a:lnTo>
                  <a:pt x="9134" y="3632"/>
                </a:lnTo>
                <a:lnTo>
                  <a:pt x="9208" y="3558"/>
                </a:lnTo>
                <a:lnTo>
                  <a:pt x="9208" y="3485"/>
                </a:lnTo>
                <a:lnTo>
                  <a:pt x="9208" y="3375"/>
                </a:lnTo>
                <a:lnTo>
                  <a:pt x="9171" y="3338"/>
                </a:lnTo>
                <a:lnTo>
                  <a:pt x="9134" y="3265"/>
                </a:lnTo>
                <a:lnTo>
                  <a:pt x="9061" y="3228"/>
                </a:lnTo>
                <a:close/>
                <a:moveTo>
                  <a:pt x="16324" y="1101"/>
                </a:moveTo>
                <a:lnTo>
                  <a:pt x="16140" y="1541"/>
                </a:lnTo>
                <a:lnTo>
                  <a:pt x="15884" y="1944"/>
                </a:lnTo>
                <a:lnTo>
                  <a:pt x="15590" y="2348"/>
                </a:lnTo>
                <a:lnTo>
                  <a:pt x="15297" y="2751"/>
                </a:lnTo>
                <a:lnTo>
                  <a:pt x="14967" y="3081"/>
                </a:lnTo>
                <a:lnTo>
                  <a:pt x="14600" y="3412"/>
                </a:lnTo>
                <a:lnTo>
                  <a:pt x="13829" y="4072"/>
                </a:lnTo>
                <a:lnTo>
                  <a:pt x="13756" y="3925"/>
                </a:lnTo>
                <a:lnTo>
                  <a:pt x="13976" y="3778"/>
                </a:lnTo>
                <a:lnTo>
                  <a:pt x="14343" y="3558"/>
                </a:lnTo>
                <a:lnTo>
                  <a:pt x="14673" y="3301"/>
                </a:lnTo>
                <a:lnTo>
                  <a:pt x="15003" y="3008"/>
                </a:lnTo>
                <a:lnTo>
                  <a:pt x="15297" y="2715"/>
                </a:lnTo>
                <a:lnTo>
                  <a:pt x="15554" y="2384"/>
                </a:lnTo>
                <a:lnTo>
                  <a:pt x="15774" y="2018"/>
                </a:lnTo>
                <a:lnTo>
                  <a:pt x="15957" y="1651"/>
                </a:lnTo>
                <a:lnTo>
                  <a:pt x="16104" y="1211"/>
                </a:lnTo>
                <a:lnTo>
                  <a:pt x="16104" y="1137"/>
                </a:lnTo>
                <a:lnTo>
                  <a:pt x="16324" y="1101"/>
                </a:lnTo>
                <a:close/>
                <a:moveTo>
                  <a:pt x="10528" y="3962"/>
                </a:moveTo>
                <a:lnTo>
                  <a:pt x="10455" y="3998"/>
                </a:lnTo>
                <a:lnTo>
                  <a:pt x="10381" y="4072"/>
                </a:lnTo>
                <a:lnTo>
                  <a:pt x="10381" y="4108"/>
                </a:lnTo>
                <a:lnTo>
                  <a:pt x="10345" y="4219"/>
                </a:lnTo>
                <a:lnTo>
                  <a:pt x="10381" y="4329"/>
                </a:lnTo>
                <a:lnTo>
                  <a:pt x="10455" y="4402"/>
                </a:lnTo>
                <a:lnTo>
                  <a:pt x="10491" y="4439"/>
                </a:lnTo>
                <a:lnTo>
                  <a:pt x="10638" y="4439"/>
                </a:lnTo>
                <a:lnTo>
                  <a:pt x="10748" y="4365"/>
                </a:lnTo>
                <a:lnTo>
                  <a:pt x="10785" y="4292"/>
                </a:lnTo>
                <a:lnTo>
                  <a:pt x="10822" y="4219"/>
                </a:lnTo>
                <a:lnTo>
                  <a:pt x="10785" y="4108"/>
                </a:lnTo>
                <a:lnTo>
                  <a:pt x="10748" y="4072"/>
                </a:lnTo>
                <a:lnTo>
                  <a:pt x="10712" y="3998"/>
                </a:lnTo>
                <a:lnTo>
                  <a:pt x="10675" y="3962"/>
                </a:lnTo>
                <a:close/>
                <a:moveTo>
                  <a:pt x="16434" y="477"/>
                </a:moveTo>
                <a:lnTo>
                  <a:pt x="16617" y="514"/>
                </a:lnTo>
                <a:lnTo>
                  <a:pt x="16764" y="587"/>
                </a:lnTo>
                <a:lnTo>
                  <a:pt x="16837" y="734"/>
                </a:lnTo>
                <a:lnTo>
                  <a:pt x="16911" y="880"/>
                </a:lnTo>
                <a:lnTo>
                  <a:pt x="16947" y="1064"/>
                </a:lnTo>
                <a:lnTo>
                  <a:pt x="16947" y="1247"/>
                </a:lnTo>
                <a:lnTo>
                  <a:pt x="16911" y="1541"/>
                </a:lnTo>
                <a:lnTo>
                  <a:pt x="16764" y="1871"/>
                </a:lnTo>
                <a:lnTo>
                  <a:pt x="16544" y="2128"/>
                </a:lnTo>
                <a:lnTo>
                  <a:pt x="16104" y="2641"/>
                </a:lnTo>
                <a:lnTo>
                  <a:pt x="15077" y="3668"/>
                </a:lnTo>
                <a:lnTo>
                  <a:pt x="14086" y="4549"/>
                </a:lnTo>
                <a:lnTo>
                  <a:pt x="14013" y="4402"/>
                </a:lnTo>
                <a:lnTo>
                  <a:pt x="14123" y="4329"/>
                </a:lnTo>
                <a:lnTo>
                  <a:pt x="14967" y="3632"/>
                </a:lnTo>
                <a:lnTo>
                  <a:pt x="15370" y="3228"/>
                </a:lnTo>
                <a:lnTo>
                  <a:pt x="15737" y="2825"/>
                </a:lnTo>
                <a:lnTo>
                  <a:pt x="16067" y="2384"/>
                </a:lnTo>
                <a:lnTo>
                  <a:pt x="16361" y="1908"/>
                </a:lnTo>
                <a:lnTo>
                  <a:pt x="16617" y="1431"/>
                </a:lnTo>
                <a:lnTo>
                  <a:pt x="16764" y="880"/>
                </a:lnTo>
                <a:lnTo>
                  <a:pt x="16764" y="770"/>
                </a:lnTo>
                <a:lnTo>
                  <a:pt x="16727" y="697"/>
                </a:lnTo>
                <a:lnTo>
                  <a:pt x="16654" y="660"/>
                </a:lnTo>
                <a:lnTo>
                  <a:pt x="16544" y="660"/>
                </a:lnTo>
                <a:lnTo>
                  <a:pt x="15920" y="770"/>
                </a:lnTo>
                <a:lnTo>
                  <a:pt x="15333" y="954"/>
                </a:lnTo>
                <a:lnTo>
                  <a:pt x="15333" y="954"/>
                </a:lnTo>
                <a:lnTo>
                  <a:pt x="15590" y="807"/>
                </a:lnTo>
                <a:lnTo>
                  <a:pt x="15884" y="660"/>
                </a:lnTo>
                <a:lnTo>
                  <a:pt x="16177" y="550"/>
                </a:lnTo>
                <a:lnTo>
                  <a:pt x="16434" y="477"/>
                </a:lnTo>
                <a:close/>
                <a:moveTo>
                  <a:pt x="9354" y="4182"/>
                </a:moveTo>
                <a:lnTo>
                  <a:pt x="9208" y="4255"/>
                </a:lnTo>
                <a:lnTo>
                  <a:pt x="9134" y="4365"/>
                </a:lnTo>
                <a:lnTo>
                  <a:pt x="9134" y="4439"/>
                </a:lnTo>
                <a:lnTo>
                  <a:pt x="9171" y="4512"/>
                </a:lnTo>
                <a:lnTo>
                  <a:pt x="9208" y="4585"/>
                </a:lnTo>
                <a:lnTo>
                  <a:pt x="9281" y="4622"/>
                </a:lnTo>
                <a:lnTo>
                  <a:pt x="9428" y="4622"/>
                </a:lnTo>
                <a:lnTo>
                  <a:pt x="9538" y="4585"/>
                </a:lnTo>
                <a:lnTo>
                  <a:pt x="9611" y="4475"/>
                </a:lnTo>
                <a:lnTo>
                  <a:pt x="9648" y="4402"/>
                </a:lnTo>
                <a:lnTo>
                  <a:pt x="9648" y="4292"/>
                </a:lnTo>
                <a:lnTo>
                  <a:pt x="9611" y="4255"/>
                </a:lnTo>
                <a:lnTo>
                  <a:pt x="9538" y="4182"/>
                </a:lnTo>
                <a:close/>
                <a:moveTo>
                  <a:pt x="13243" y="6566"/>
                </a:moveTo>
                <a:lnTo>
                  <a:pt x="13169" y="6639"/>
                </a:lnTo>
                <a:lnTo>
                  <a:pt x="13133" y="6713"/>
                </a:lnTo>
                <a:lnTo>
                  <a:pt x="13133" y="6860"/>
                </a:lnTo>
                <a:lnTo>
                  <a:pt x="13133" y="6933"/>
                </a:lnTo>
                <a:lnTo>
                  <a:pt x="13206" y="6970"/>
                </a:lnTo>
                <a:lnTo>
                  <a:pt x="13316" y="7006"/>
                </a:lnTo>
                <a:lnTo>
                  <a:pt x="13463" y="6970"/>
                </a:lnTo>
                <a:lnTo>
                  <a:pt x="13536" y="6933"/>
                </a:lnTo>
                <a:lnTo>
                  <a:pt x="13536" y="6860"/>
                </a:lnTo>
                <a:lnTo>
                  <a:pt x="13573" y="6750"/>
                </a:lnTo>
                <a:lnTo>
                  <a:pt x="13536" y="6676"/>
                </a:lnTo>
                <a:lnTo>
                  <a:pt x="13463" y="6603"/>
                </a:lnTo>
                <a:lnTo>
                  <a:pt x="13316" y="6566"/>
                </a:lnTo>
                <a:close/>
                <a:moveTo>
                  <a:pt x="12216" y="7300"/>
                </a:moveTo>
                <a:lnTo>
                  <a:pt x="12105" y="7336"/>
                </a:lnTo>
                <a:lnTo>
                  <a:pt x="12032" y="7410"/>
                </a:lnTo>
                <a:lnTo>
                  <a:pt x="11995" y="7520"/>
                </a:lnTo>
                <a:lnTo>
                  <a:pt x="11995" y="7630"/>
                </a:lnTo>
                <a:lnTo>
                  <a:pt x="12032" y="7703"/>
                </a:lnTo>
                <a:lnTo>
                  <a:pt x="12105" y="7777"/>
                </a:lnTo>
                <a:lnTo>
                  <a:pt x="12216" y="7777"/>
                </a:lnTo>
                <a:lnTo>
                  <a:pt x="12289" y="7740"/>
                </a:lnTo>
                <a:lnTo>
                  <a:pt x="12362" y="7703"/>
                </a:lnTo>
                <a:lnTo>
                  <a:pt x="12436" y="7630"/>
                </a:lnTo>
                <a:lnTo>
                  <a:pt x="12436" y="7520"/>
                </a:lnTo>
                <a:lnTo>
                  <a:pt x="12436" y="7410"/>
                </a:lnTo>
                <a:lnTo>
                  <a:pt x="12326" y="7336"/>
                </a:lnTo>
                <a:lnTo>
                  <a:pt x="12216" y="7300"/>
                </a:lnTo>
                <a:close/>
                <a:moveTo>
                  <a:pt x="12729" y="8033"/>
                </a:moveTo>
                <a:lnTo>
                  <a:pt x="12656" y="8107"/>
                </a:lnTo>
                <a:lnTo>
                  <a:pt x="12656" y="8143"/>
                </a:lnTo>
                <a:lnTo>
                  <a:pt x="12619" y="8253"/>
                </a:lnTo>
                <a:lnTo>
                  <a:pt x="12619" y="8400"/>
                </a:lnTo>
                <a:lnTo>
                  <a:pt x="12656" y="8437"/>
                </a:lnTo>
                <a:lnTo>
                  <a:pt x="12692" y="8474"/>
                </a:lnTo>
                <a:lnTo>
                  <a:pt x="12729" y="8474"/>
                </a:lnTo>
                <a:lnTo>
                  <a:pt x="12802" y="8510"/>
                </a:lnTo>
                <a:lnTo>
                  <a:pt x="12912" y="8474"/>
                </a:lnTo>
                <a:lnTo>
                  <a:pt x="12986" y="8437"/>
                </a:lnTo>
                <a:lnTo>
                  <a:pt x="13022" y="8400"/>
                </a:lnTo>
                <a:lnTo>
                  <a:pt x="13022" y="8253"/>
                </a:lnTo>
                <a:lnTo>
                  <a:pt x="13022" y="8180"/>
                </a:lnTo>
                <a:lnTo>
                  <a:pt x="12949" y="8107"/>
                </a:lnTo>
                <a:lnTo>
                  <a:pt x="12912" y="8033"/>
                </a:lnTo>
                <a:close/>
                <a:moveTo>
                  <a:pt x="10051" y="2128"/>
                </a:moveTo>
                <a:lnTo>
                  <a:pt x="10455" y="2164"/>
                </a:lnTo>
                <a:lnTo>
                  <a:pt x="10858" y="2238"/>
                </a:lnTo>
                <a:lnTo>
                  <a:pt x="11262" y="2348"/>
                </a:lnTo>
                <a:lnTo>
                  <a:pt x="11225" y="2458"/>
                </a:lnTo>
                <a:lnTo>
                  <a:pt x="11262" y="2568"/>
                </a:lnTo>
                <a:lnTo>
                  <a:pt x="11335" y="2641"/>
                </a:lnTo>
                <a:lnTo>
                  <a:pt x="11445" y="2715"/>
                </a:lnTo>
                <a:lnTo>
                  <a:pt x="11629" y="2715"/>
                </a:lnTo>
                <a:lnTo>
                  <a:pt x="11775" y="2788"/>
                </a:lnTo>
                <a:lnTo>
                  <a:pt x="12105" y="2935"/>
                </a:lnTo>
                <a:lnTo>
                  <a:pt x="12179" y="2971"/>
                </a:lnTo>
                <a:lnTo>
                  <a:pt x="12252" y="3008"/>
                </a:lnTo>
                <a:lnTo>
                  <a:pt x="12472" y="3191"/>
                </a:lnTo>
                <a:lnTo>
                  <a:pt x="12692" y="3412"/>
                </a:lnTo>
                <a:lnTo>
                  <a:pt x="13096" y="3852"/>
                </a:lnTo>
                <a:lnTo>
                  <a:pt x="11482" y="4842"/>
                </a:lnTo>
                <a:lnTo>
                  <a:pt x="9868" y="5796"/>
                </a:lnTo>
                <a:lnTo>
                  <a:pt x="6090" y="8070"/>
                </a:lnTo>
                <a:lnTo>
                  <a:pt x="5209" y="8620"/>
                </a:lnTo>
                <a:lnTo>
                  <a:pt x="5356" y="8327"/>
                </a:lnTo>
                <a:lnTo>
                  <a:pt x="5649" y="7960"/>
                </a:lnTo>
                <a:lnTo>
                  <a:pt x="5943" y="7557"/>
                </a:lnTo>
                <a:lnTo>
                  <a:pt x="5906" y="7483"/>
                </a:lnTo>
                <a:lnTo>
                  <a:pt x="5870" y="7483"/>
                </a:lnTo>
                <a:lnTo>
                  <a:pt x="5686" y="7593"/>
                </a:lnTo>
                <a:lnTo>
                  <a:pt x="5539" y="7740"/>
                </a:lnTo>
                <a:lnTo>
                  <a:pt x="5209" y="8070"/>
                </a:lnTo>
                <a:lnTo>
                  <a:pt x="4989" y="8437"/>
                </a:lnTo>
                <a:lnTo>
                  <a:pt x="4769" y="8840"/>
                </a:lnTo>
                <a:lnTo>
                  <a:pt x="4732" y="8877"/>
                </a:lnTo>
                <a:lnTo>
                  <a:pt x="4622" y="8584"/>
                </a:lnTo>
                <a:lnTo>
                  <a:pt x="4916" y="8107"/>
                </a:lnTo>
                <a:lnTo>
                  <a:pt x="5283" y="7630"/>
                </a:lnTo>
                <a:lnTo>
                  <a:pt x="5649" y="7190"/>
                </a:lnTo>
                <a:lnTo>
                  <a:pt x="6016" y="6786"/>
                </a:lnTo>
                <a:lnTo>
                  <a:pt x="6016" y="6750"/>
                </a:lnTo>
                <a:lnTo>
                  <a:pt x="6016" y="6713"/>
                </a:lnTo>
                <a:lnTo>
                  <a:pt x="5943" y="6713"/>
                </a:lnTo>
                <a:lnTo>
                  <a:pt x="5539" y="7043"/>
                </a:lnTo>
                <a:lnTo>
                  <a:pt x="5173" y="7410"/>
                </a:lnTo>
                <a:lnTo>
                  <a:pt x="4842" y="7777"/>
                </a:lnTo>
                <a:lnTo>
                  <a:pt x="4512" y="8180"/>
                </a:lnTo>
                <a:lnTo>
                  <a:pt x="4476" y="7923"/>
                </a:lnTo>
                <a:lnTo>
                  <a:pt x="4439" y="7667"/>
                </a:lnTo>
                <a:lnTo>
                  <a:pt x="4659" y="7336"/>
                </a:lnTo>
                <a:lnTo>
                  <a:pt x="4879" y="7080"/>
                </a:lnTo>
                <a:lnTo>
                  <a:pt x="5686" y="6016"/>
                </a:lnTo>
                <a:lnTo>
                  <a:pt x="5723" y="5943"/>
                </a:lnTo>
                <a:lnTo>
                  <a:pt x="5686" y="5906"/>
                </a:lnTo>
                <a:lnTo>
                  <a:pt x="5576" y="5906"/>
                </a:lnTo>
                <a:lnTo>
                  <a:pt x="5283" y="6199"/>
                </a:lnTo>
                <a:lnTo>
                  <a:pt x="4953" y="6529"/>
                </a:lnTo>
                <a:lnTo>
                  <a:pt x="4402" y="7153"/>
                </a:lnTo>
                <a:lnTo>
                  <a:pt x="4402" y="6529"/>
                </a:lnTo>
                <a:lnTo>
                  <a:pt x="4622" y="6199"/>
                </a:lnTo>
                <a:lnTo>
                  <a:pt x="4953" y="5759"/>
                </a:lnTo>
                <a:lnTo>
                  <a:pt x="5136" y="5502"/>
                </a:lnTo>
                <a:lnTo>
                  <a:pt x="5246" y="5392"/>
                </a:lnTo>
                <a:lnTo>
                  <a:pt x="5393" y="5319"/>
                </a:lnTo>
                <a:lnTo>
                  <a:pt x="5429" y="5319"/>
                </a:lnTo>
                <a:lnTo>
                  <a:pt x="5429" y="5282"/>
                </a:lnTo>
                <a:lnTo>
                  <a:pt x="5393" y="5246"/>
                </a:lnTo>
                <a:lnTo>
                  <a:pt x="5393" y="5209"/>
                </a:lnTo>
                <a:lnTo>
                  <a:pt x="5173" y="5209"/>
                </a:lnTo>
                <a:lnTo>
                  <a:pt x="5063" y="5282"/>
                </a:lnTo>
                <a:lnTo>
                  <a:pt x="4953" y="5356"/>
                </a:lnTo>
                <a:lnTo>
                  <a:pt x="4769" y="5539"/>
                </a:lnTo>
                <a:lnTo>
                  <a:pt x="4622" y="5722"/>
                </a:lnTo>
                <a:lnTo>
                  <a:pt x="4476" y="5869"/>
                </a:lnTo>
                <a:lnTo>
                  <a:pt x="4586" y="5466"/>
                </a:lnTo>
                <a:lnTo>
                  <a:pt x="4732" y="5062"/>
                </a:lnTo>
                <a:lnTo>
                  <a:pt x="4879" y="4842"/>
                </a:lnTo>
                <a:lnTo>
                  <a:pt x="5026" y="4622"/>
                </a:lnTo>
                <a:lnTo>
                  <a:pt x="5209" y="4402"/>
                </a:lnTo>
                <a:lnTo>
                  <a:pt x="5393" y="4219"/>
                </a:lnTo>
                <a:lnTo>
                  <a:pt x="5796" y="3852"/>
                </a:lnTo>
                <a:lnTo>
                  <a:pt x="6236" y="3522"/>
                </a:lnTo>
                <a:lnTo>
                  <a:pt x="6677" y="3228"/>
                </a:lnTo>
                <a:lnTo>
                  <a:pt x="7117" y="2935"/>
                </a:lnTo>
                <a:lnTo>
                  <a:pt x="7594" y="2715"/>
                </a:lnTo>
                <a:lnTo>
                  <a:pt x="8070" y="2494"/>
                </a:lnTo>
                <a:lnTo>
                  <a:pt x="8474" y="2348"/>
                </a:lnTo>
                <a:lnTo>
                  <a:pt x="8841" y="2238"/>
                </a:lnTo>
                <a:lnTo>
                  <a:pt x="9244" y="2164"/>
                </a:lnTo>
                <a:lnTo>
                  <a:pt x="9648" y="2128"/>
                </a:lnTo>
                <a:close/>
                <a:moveTo>
                  <a:pt x="13316" y="4219"/>
                </a:moveTo>
                <a:lnTo>
                  <a:pt x="13426" y="4365"/>
                </a:lnTo>
                <a:lnTo>
                  <a:pt x="12582" y="5026"/>
                </a:lnTo>
                <a:lnTo>
                  <a:pt x="11702" y="5649"/>
                </a:lnTo>
                <a:lnTo>
                  <a:pt x="10785" y="6273"/>
                </a:lnTo>
                <a:lnTo>
                  <a:pt x="9868" y="6860"/>
                </a:lnTo>
                <a:lnTo>
                  <a:pt x="8877" y="7446"/>
                </a:lnTo>
                <a:lnTo>
                  <a:pt x="7887" y="8033"/>
                </a:lnTo>
                <a:lnTo>
                  <a:pt x="6860" y="8584"/>
                </a:lnTo>
                <a:lnTo>
                  <a:pt x="5796" y="9097"/>
                </a:lnTo>
                <a:lnTo>
                  <a:pt x="4989" y="9464"/>
                </a:lnTo>
                <a:lnTo>
                  <a:pt x="4916" y="9317"/>
                </a:lnTo>
                <a:lnTo>
                  <a:pt x="4953" y="9207"/>
                </a:lnTo>
                <a:lnTo>
                  <a:pt x="6053" y="8584"/>
                </a:lnTo>
                <a:lnTo>
                  <a:pt x="10198" y="6089"/>
                </a:lnTo>
                <a:lnTo>
                  <a:pt x="11775" y="5136"/>
                </a:lnTo>
                <a:lnTo>
                  <a:pt x="13316" y="4219"/>
                </a:lnTo>
                <a:close/>
                <a:moveTo>
                  <a:pt x="3962" y="7960"/>
                </a:moveTo>
                <a:lnTo>
                  <a:pt x="3999" y="8070"/>
                </a:lnTo>
                <a:lnTo>
                  <a:pt x="3999" y="8107"/>
                </a:lnTo>
                <a:lnTo>
                  <a:pt x="4146" y="8694"/>
                </a:lnTo>
                <a:lnTo>
                  <a:pt x="3962" y="9024"/>
                </a:lnTo>
                <a:lnTo>
                  <a:pt x="3925" y="9097"/>
                </a:lnTo>
                <a:lnTo>
                  <a:pt x="3925" y="9134"/>
                </a:lnTo>
                <a:lnTo>
                  <a:pt x="3999" y="9244"/>
                </a:lnTo>
                <a:lnTo>
                  <a:pt x="3339" y="9501"/>
                </a:lnTo>
                <a:lnTo>
                  <a:pt x="3008" y="9611"/>
                </a:lnTo>
                <a:lnTo>
                  <a:pt x="2642" y="9684"/>
                </a:lnTo>
                <a:lnTo>
                  <a:pt x="2898" y="9171"/>
                </a:lnTo>
                <a:lnTo>
                  <a:pt x="3229" y="8694"/>
                </a:lnTo>
                <a:lnTo>
                  <a:pt x="3559" y="8327"/>
                </a:lnTo>
                <a:lnTo>
                  <a:pt x="3962" y="7960"/>
                </a:lnTo>
                <a:close/>
                <a:moveTo>
                  <a:pt x="13609" y="4732"/>
                </a:moveTo>
                <a:lnTo>
                  <a:pt x="13683" y="4915"/>
                </a:lnTo>
                <a:lnTo>
                  <a:pt x="12986" y="5502"/>
                </a:lnTo>
                <a:lnTo>
                  <a:pt x="12105" y="6199"/>
                </a:lnTo>
                <a:lnTo>
                  <a:pt x="11225" y="6823"/>
                </a:lnTo>
                <a:lnTo>
                  <a:pt x="10308" y="7446"/>
                </a:lnTo>
                <a:lnTo>
                  <a:pt x="9354" y="8033"/>
                </a:lnTo>
                <a:lnTo>
                  <a:pt x="8401" y="8584"/>
                </a:lnTo>
                <a:lnTo>
                  <a:pt x="7447" y="9097"/>
                </a:lnTo>
                <a:lnTo>
                  <a:pt x="6456" y="9574"/>
                </a:lnTo>
                <a:lnTo>
                  <a:pt x="5429" y="10014"/>
                </a:lnTo>
                <a:lnTo>
                  <a:pt x="5246" y="9794"/>
                </a:lnTo>
                <a:lnTo>
                  <a:pt x="5466" y="9684"/>
                </a:lnTo>
                <a:lnTo>
                  <a:pt x="6603" y="9134"/>
                </a:lnTo>
                <a:lnTo>
                  <a:pt x="7740" y="8547"/>
                </a:lnTo>
                <a:lnTo>
                  <a:pt x="8877" y="7923"/>
                </a:lnTo>
                <a:lnTo>
                  <a:pt x="9978" y="7263"/>
                </a:lnTo>
                <a:lnTo>
                  <a:pt x="10895" y="6676"/>
                </a:lnTo>
                <a:lnTo>
                  <a:pt x="11812" y="6053"/>
                </a:lnTo>
                <a:lnTo>
                  <a:pt x="12729" y="5392"/>
                </a:lnTo>
                <a:lnTo>
                  <a:pt x="13609" y="4732"/>
                </a:lnTo>
                <a:close/>
                <a:moveTo>
                  <a:pt x="11995" y="9721"/>
                </a:moveTo>
                <a:lnTo>
                  <a:pt x="12472" y="9831"/>
                </a:lnTo>
                <a:lnTo>
                  <a:pt x="12436" y="9867"/>
                </a:lnTo>
                <a:lnTo>
                  <a:pt x="12032" y="10271"/>
                </a:lnTo>
                <a:lnTo>
                  <a:pt x="12032" y="10198"/>
                </a:lnTo>
                <a:lnTo>
                  <a:pt x="11995" y="9721"/>
                </a:lnTo>
                <a:close/>
                <a:moveTo>
                  <a:pt x="2715" y="8804"/>
                </a:moveTo>
                <a:lnTo>
                  <a:pt x="2422" y="9317"/>
                </a:lnTo>
                <a:lnTo>
                  <a:pt x="2165" y="9867"/>
                </a:lnTo>
                <a:lnTo>
                  <a:pt x="2165" y="9941"/>
                </a:lnTo>
                <a:lnTo>
                  <a:pt x="2201" y="10051"/>
                </a:lnTo>
                <a:lnTo>
                  <a:pt x="2275" y="10088"/>
                </a:lnTo>
                <a:lnTo>
                  <a:pt x="2348" y="10124"/>
                </a:lnTo>
                <a:lnTo>
                  <a:pt x="2898" y="10014"/>
                </a:lnTo>
                <a:lnTo>
                  <a:pt x="3449" y="9867"/>
                </a:lnTo>
                <a:lnTo>
                  <a:pt x="3925" y="9684"/>
                </a:lnTo>
                <a:lnTo>
                  <a:pt x="4439" y="9464"/>
                </a:lnTo>
                <a:lnTo>
                  <a:pt x="4549" y="9684"/>
                </a:lnTo>
                <a:lnTo>
                  <a:pt x="3559" y="10124"/>
                </a:lnTo>
                <a:lnTo>
                  <a:pt x="3082" y="10308"/>
                </a:lnTo>
                <a:lnTo>
                  <a:pt x="2568" y="10528"/>
                </a:lnTo>
                <a:lnTo>
                  <a:pt x="2275" y="10638"/>
                </a:lnTo>
                <a:lnTo>
                  <a:pt x="2018" y="10674"/>
                </a:lnTo>
                <a:lnTo>
                  <a:pt x="1761" y="10711"/>
                </a:lnTo>
                <a:lnTo>
                  <a:pt x="1468" y="10711"/>
                </a:lnTo>
                <a:lnTo>
                  <a:pt x="2091" y="9794"/>
                </a:lnTo>
                <a:lnTo>
                  <a:pt x="2348" y="9317"/>
                </a:lnTo>
                <a:lnTo>
                  <a:pt x="2642" y="8877"/>
                </a:lnTo>
                <a:lnTo>
                  <a:pt x="2715" y="8804"/>
                </a:lnTo>
                <a:close/>
                <a:moveTo>
                  <a:pt x="13829" y="5429"/>
                </a:moveTo>
                <a:lnTo>
                  <a:pt x="13940" y="5943"/>
                </a:lnTo>
                <a:lnTo>
                  <a:pt x="13940" y="6456"/>
                </a:lnTo>
                <a:lnTo>
                  <a:pt x="13940" y="6896"/>
                </a:lnTo>
                <a:lnTo>
                  <a:pt x="13866" y="7336"/>
                </a:lnTo>
                <a:lnTo>
                  <a:pt x="13756" y="7740"/>
                </a:lnTo>
                <a:lnTo>
                  <a:pt x="13609" y="8143"/>
                </a:lnTo>
                <a:lnTo>
                  <a:pt x="13426" y="8547"/>
                </a:lnTo>
                <a:lnTo>
                  <a:pt x="13206" y="8914"/>
                </a:lnTo>
                <a:lnTo>
                  <a:pt x="12949" y="9281"/>
                </a:lnTo>
                <a:lnTo>
                  <a:pt x="12656" y="9647"/>
                </a:lnTo>
                <a:lnTo>
                  <a:pt x="12289" y="9611"/>
                </a:lnTo>
                <a:lnTo>
                  <a:pt x="11922" y="9537"/>
                </a:lnTo>
                <a:lnTo>
                  <a:pt x="11849" y="9574"/>
                </a:lnTo>
                <a:lnTo>
                  <a:pt x="11812" y="9574"/>
                </a:lnTo>
                <a:lnTo>
                  <a:pt x="11775" y="9647"/>
                </a:lnTo>
                <a:lnTo>
                  <a:pt x="11702" y="10418"/>
                </a:lnTo>
                <a:lnTo>
                  <a:pt x="11702" y="10491"/>
                </a:lnTo>
                <a:lnTo>
                  <a:pt x="11409" y="10711"/>
                </a:lnTo>
                <a:lnTo>
                  <a:pt x="11188" y="10821"/>
                </a:lnTo>
                <a:lnTo>
                  <a:pt x="11152" y="10858"/>
                </a:lnTo>
                <a:lnTo>
                  <a:pt x="11042" y="10931"/>
                </a:lnTo>
                <a:lnTo>
                  <a:pt x="11042" y="10564"/>
                </a:lnTo>
                <a:lnTo>
                  <a:pt x="11115" y="10198"/>
                </a:lnTo>
                <a:lnTo>
                  <a:pt x="11188" y="9867"/>
                </a:lnTo>
                <a:lnTo>
                  <a:pt x="11298" y="9501"/>
                </a:lnTo>
                <a:lnTo>
                  <a:pt x="11298" y="9464"/>
                </a:lnTo>
                <a:lnTo>
                  <a:pt x="11262" y="9427"/>
                </a:lnTo>
                <a:lnTo>
                  <a:pt x="11225" y="9427"/>
                </a:lnTo>
                <a:lnTo>
                  <a:pt x="11188" y="9464"/>
                </a:lnTo>
                <a:lnTo>
                  <a:pt x="11078" y="9647"/>
                </a:lnTo>
                <a:lnTo>
                  <a:pt x="10968" y="9831"/>
                </a:lnTo>
                <a:lnTo>
                  <a:pt x="10785" y="10234"/>
                </a:lnTo>
                <a:lnTo>
                  <a:pt x="10712" y="10638"/>
                </a:lnTo>
                <a:lnTo>
                  <a:pt x="10712" y="11078"/>
                </a:lnTo>
                <a:lnTo>
                  <a:pt x="10271" y="11261"/>
                </a:lnTo>
                <a:lnTo>
                  <a:pt x="9831" y="11371"/>
                </a:lnTo>
                <a:lnTo>
                  <a:pt x="9868" y="11005"/>
                </a:lnTo>
                <a:lnTo>
                  <a:pt x="9978" y="10638"/>
                </a:lnTo>
                <a:lnTo>
                  <a:pt x="10051" y="10344"/>
                </a:lnTo>
                <a:lnTo>
                  <a:pt x="10161" y="10088"/>
                </a:lnTo>
                <a:lnTo>
                  <a:pt x="10418" y="9574"/>
                </a:lnTo>
                <a:lnTo>
                  <a:pt x="10418" y="9537"/>
                </a:lnTo>
                <a:lnTo>
                  <a:pt x="10381" y="9501"/>
                </a:lnTo>
                <a:lnTo>
                  <a:pt x="10345" y="9501"/>
                </a:lnTo>
                <a:lnTo>
                  <a:pt x="10345" y="9537"/>
                </a:lnTo>
                <a:lnTo>
                  <a:pt x="10015" y="9941"/>
                </a:lnTo>
                <a:lnTo>
                  <a:pt x="9758" y="10418"/>
                </a:lnTo>
                <a:lnTo>
                  <a:pt x="9538" y="10895"/>
                </a:lnTo>
                <a:lnTo>
                  <a:pt x="9501" y="11151"/>
                </a:lnTo>
                <a:lnTo>
                  <a:pt x="9428" y="11408"/>
                </a:lnTo>
                <a:lnTo>
                  <a:pt x="8951" y="11408"/>
                </a:lnTo>
                <a:lnTo>
                  <a:pt x="8951" y="11261"/>
                </a:lnTo>
                <a:lnTo>
                  <a:pt x="8914" y="11225"/>
                </a:lnTo>
                <a:lnTo>
                  <a:pt x="8877" y="11188"/>
                </a:lnTo>
                <a:lnTo>
                  <a:pt x="8841" y="11188"/>
                </a:lnTo>
                <a:lnTo>
                  <a:pt x="8804" y="11225"/>
                </a:lnTo>
                <a:lnTo>
                  <a:pt x="8731" y="11298"/>
                </a:lnTo>
                <a:lnTo>
                  <a:pt x="9171" y="10454"/>
                </a:lnTo>
                <a:lnTo>
                  <a:pt x="9391" y="10051"/>
                </a:lnTo>
                <a:lnTo>
                  <a:pt x="9684" y="9647"/>
                </a:lnTo>
                <a:lnTo>
                  <a:pt x="9684" y="9611"/>
                </a:lnTo>
                <a:lnTo>
                  <a:pt x="9648" y="9611"/>
                </a:lnTo>
                <a:lnTo>
                  <a:pt x="9648" y="9574"/>
                </a:lnTo>
                <a:lnTo>
                  <a:pt x="9611" y="9611"/>
                </a:lnTo>
                <a:lnTo>
                  <a:pt x="9244" y="10014"/>
                </a:lnTo>
                <a:lnTo>
                  <a:pt x="8914" y="10418"/>
                </a:lnTo>
                <a:lnTo>
                  <a:pt x="8621" y="10858"/>
                </a:lnTo>
                <a:lnTo>
                  <a:pt x="8327" y="11335"/>
                </a:lnTo>
                <a:lnTo>
                  <a:pt x="7960" y="11225"/>
                </a:lnTo>
                <a:lnTo>
                  <a:pt x="7997" y="11188"/>
                </a:lnTo>
                <a:lnTo>
                  <a:pt x="7997" y="11151"/>
                </a:lnTo>
                <a:lnTo>
                  <a:pt x="7960" y="11115"/>
                </a:lnTo>
                <a:lnTo>
                  <a:pt x="7960" y="11078"/>
                </a:lnTo>
                <a:lnTo>
                  <a:pt x="7924" y="10968"/>
                </a:lnTo>
                <a:lnTo>
                  <a:pt x="7960" y="10858"/>
                </a:lnTo>
                <a:lnTo>
                  <a:pt x="8034" y="10601"/>
                </a:lnTo>
                <a:lnTo>
                  <a:pt x="8181" y="10308"/>
                </a:lnTo>
                <a:lnTo>
                  <a:pt x="8474" y="9831"/>
                </a:lnTo>
                <a:lnTo>
                  <a:pt x="8767" y="9427"/>
                </a:lnTo>
                <a:lnTo>
                  <a:pt x="8804" y="9391"/>
                </a:lnTo>
                <a:lnTo>
                  <a:pt x="8767" y="9317"/>
                </a:lnTo>
                <a:lnTo>
                  <a:pt x="8694" y="9317"/>
                </a:lnTo>
                <a:lnTo>
                  <a:pt x="8364" y="9537"/>
                </a:lnTo>
                <a:lnTo>
                  <a:pt x="8107" y="9831"/>
                </a:lnTo>
                <a:lnTo>
                  <a:pt x="7887" y="10124"/>
                </a:lnTo>
                <a:lnTo>
                  <a:pt x="7704" y="10454"/>
                </a:lnTo>
                <a:lnTo>
                  <a:pt x="7594" y="10784"/>
                </a:lnTo>
                <a:lnTo>
                  <a:pt x="7557" y="10968"/>
                </a:lnTo>
                <a:lnTo>
                  <a:pt x="7594" y="11115"/>
                </a:lnTo>
                <a:lnTo>
                  <a:pt x="7153" y="10968"/>
                </a:lnTo>
                <a:lnTo>
                  <a:pt x="6713" y="10784"/>
                </a:lnTo>
                <a:lnTo>
                  <a:pt x="6933" y="10564"/>
                </a:lnTo>
                <a:lnTo>
                  <a:pt x="7080" y="10344"/>
                </a:lnTo>
                <a:lnTo>
                  <a:pt x="7153" y="10234"/>
                </a:lnTo>
                <a:lnTo>
                  <a:pt x="7190" y="10124"/>
                </a:lnTo>
                <a:lnTo>
                  <a:pt x="7190" y="10088"/>
                </a:lnTo>
                <a:lnTo>
                  <a:pt x="7153" y="10088"/>
                </a:lnTo>
                <a:lnTo>
                  <a:pt x="7080" y="10124"/>
                </a:lnTo>
                <a:lnTo>
                  <a:pt x="7007" y="10161"/>
                </a:lnTo>
                <a:lnTo>
                  <a:pt x="6823" y="10308"/>
                </a:lnTo>
                <a:lnTo>
                  <a:pt x="6493" y="10564"/>
                </a:lnTo>
                <a:lnTo>
                  <a:pt x="6420" y="10638"/>
                </a:lnTo>
                <a:lnTo>
                  <a:pt x="5906" y="10344"/>
                </a:lnTo>
                <a:lnTo>
                  <a:pt x="6897" y="9904"/>
                </a:lnTo>
                <a:lnTo>
                  <a:pt x="7887" y="9391"/>
                </a:lnTo>
                <a:lnTo>
                  <a:pt x="8877" y="8877"/>
                </a:lnTo>
                <a:lnTo>
                  <a:pt x="9795" y="8327"/>
                </a:lnTo>
                <a:lnTo>
                  <a:pt x="10748" y="7740"/>
                </a:lnTo>
                <a:lnTo>
                  <a:pt x="11665" y="7116"/>
                </a:lnTo>
                <a:lnTo>
                  <a:pt x="12546" y="6456"/>
                </a:lnTo>
                <a:lnTo>
                  <a:pt x="13426" y="5796"/>
                </a:lnTo>
                <a:lnTo>
                  <a:pt x="13829" y="5429"/>
                </a:lnTo>
                <a:close/>
                <a:moveTo>
                  <a:pt x="1651" y="9757"/>
                </a:moveTo>
                <a:lnTo>
                  <a:pt x="1028" y="10711"/>
                </a:lnTo>
                <a:lnTo>
                  <a:pt x="991" y="10784"/>
                </a:lnTo>
                <a:lnTo>
                  <a:pt x="1028" y="10858"/>
                </a:lnTo>
                <a:lnTo>
                  <a:pt x="1028" y="10931"/>
                </a:lnTo>
                <a:lnTo>
                  <a:pt x="1101" y="10968"/>
                </a:lnTo>
                <a:lnTo>
                  <a:pt x="1358" y="11041"/>
                </a:lnTo>
                <a:lnTo>
                  <a:pt x="1651" y="11078"/>
                </a:lnTo>
                <a:lnTo>
                  <a:pt x="1908" y="11078"/>
                </a:lnTo>
                <a:lnTo>
                  <a:pt x="2165" y="11041"/>
                </a:lnTo>
                <a:lnTo>
                  <a:pt x="2715" y="10858"/>
                </a:lnTo>
                <a:lnTo>
                  <a:pt x="3229" y="10638"/>
                </a:lnTo>
                <a:lnTo>
                  <a:pt x="4769" y="10014"/>
                </a:lnTo>
                <a:lnTo>
                  <a:pt x="4953" y="10198"/>
                </a:lnTo>
                <a:lnTo>
                  <a:pt x="4072" y="10564"/>
                </a:lnTo>
                <a:lnTo>
                  <a:pt x="3192" y="10895"/>
                </a:lnTo>
                <a:lnTo>
                  <a:pt x="2238" y="11188"/>
                </a:lnTo>
                <a:lnTo>
                  <a:pt x="1248" y="11445"/>
                </a:lnTo>
                <a:lnTo>
                  <a:pt x="1101" y="11518"/>
                </a:lnTo>
                <a:lnTo>
                  <a:pt x="844" y="11555"/>
                </a:lnTo>
                <a:lnTo>
                  <a:pt x="624" y="11555"/>
                </a:lnTo>
                <a:lnTo>
                  <a:pt x="551" y="11518"/>
                </a:lnTo>
                <a:lnTo>
                  <a:pt x="477" y="11481"/>
                </a:lnTo>
                <a:lnTo>
                  <a:pt x="477" y="11408"/>
                </a:lnTo>
                <a:lnTo>
                  <a:pt x="514" y="11298"/>
                </a:lnTo>
                <a:lnTo>
                  <a:pt x="661" y="11005"/>
                </a:lnTo>
                <a:lnTo>
                  <a:pt x="991" y="10601"/>
                </a:lnTo>
                <a:lnTo>
                  <a:pt x="1321" y="10161"/>
                </a:lnTo>
                <a:lnTo>
                  <a:pt x="1651" y="9757"/>
                </a:lnTo>
                <a:close/>
                <a:moveTo>
                  <a:pt x="16324" y="0"/>
                </a:moveTo>
                <a:lnTo>
                  <a:pt x="16140" y="37"/>
                </a:lnTo>
                <a:lnTo>
                  <a:pt x="15774" y="147"/>
                </a:lnTo>
                <a:lnTo>
                  <a:pt x="15480" y="330"/>
                </a:lnTo>
                <a:lnTo>
                  <a:pt x="14636" y="807"/>
                </a:lnTo>
                <a:lnTo>
                  <a:pt x="13866" y="1357"/>
                </a:lnTo>
                <a:lnTo>
                  <a:pt x="13059" y="1908"/>
                </a:lnTo>
                <a:lnTo>
                  <a:pt x="12289" y="2458"/>
                </a:lnTo>
                <a:lnTo>
                  <a:pt x="12032" y="2311"/>
                </a:lnTo>
                <a:lnTo>
                  <a:pt x="11812" y="2238"/>
                </a:lnTo>
                <a:lnTo>
                  <a:pt x="11629" y="2238"/>
                </a:lnTo>
                <a:lnTo>
                  <a:pt x="11372" y="2091"/>
                </a:lnTo>
                <a:lnTo>
                  <a:pt x="11115" y="1981"/>
                </a:lnTo>
                <a:lnTo>
                  <a:pt x="10858" y="1908"/>
                </a:lnTo>
                <a:lnTo>
                  <a:pt x="10565" y="1834"/>
                </a:lnTo>
                <a:lnTo>
                  <a:pt x="10015" y="1761"/>
                </a:lnTo>
                <a:lnTo>
                  <a:pt x="9464" y="1761"/>
                </a:lnTo>
                <a:lnTo>
                  <a:pt x="8914" y="1834"/>
                </a:lnTo>
                <a:lnTo>
                  <a:pt x="8364" y="1981"/>
                </a:lnTo>
                <a:lnTo>
                  <a:pt x="7814" y="2164"/>
                </a:lnTo>
                <a:lnTo>
                  <a:pt x="7300" y="2384"/>
                </a:lnTo>
                <a:lnTo>
                  <a:pt x="6677" y="2715"/>
                </a:lnTo>
                <a:lnTo>
                  <a:pt x="6090" y="3081"/>
                </a:lnTo>
                <a:lnTo>
                  <a:pt x="5503" y="3522"/>
                </a:lnTo>
                <a:lnTo>
                  <a:pt x="4989" y="3962"/>
                </a:lnTo>
                <a:lnTo>
                  <a:pt x="4769" y="4219"/>
                </a:lnTo>
                <a:lnTo>
                  <a:pt x="4549" y="4475"/>
                </a:lnTo>
                <a:lnTo>
                  <a:pt x="4402" y="4769"/>
                </a:lnTo>
                <a:lnTo>
                  <a:pt x="4256" y="5062"/>
                </a:lnTo>
                <a:lnTo>
                  <a:pt x="4146" y="5356"/>
                </a:lnTo>
                <a:lnTo>
                  <a:pt x="4035" y="5686"/>
                </a:lnTo>
                <a:lnTo>
                  <a:pt x="3999" y="6016"/>
                </a:lnTo>
                <a:lnTo>
                  <a:pt x="3925" y="6346"/>
                </a:lnTo>
                <a:lnTo>
                  <a:pt x="3889" y="6970"/>
                </a:lnTo>
                <a:lnTo>
                  <a:pt x="3925" y="7630"/>
                </a:lnTo>
                <a:lnTo>
                  <a:pt x="3339" y="7960"/>
                </a:lnTo>
                <a:lnTo>
                  <a:pt x="2752" y="8290"/>
                </a:lnTo>
                <a:lnTo>
                  <a:pt x="2238" y="8657"/>
                </a:lnTo>
                <a:lnTo>
                  <a:pt x="1725" y="9097"/>
                </a:lnTo>
                <a:lnTo>
                  <a:pt x="1248" y="9574"/>
                </a:lnTo>
                <a:lnTo>
                  <a:pt x="808" y="10051"/>
                </a:lnTo>
                <a:lnTo>
                  <a:pt x="404" y="10601"/>
                </a:lnTo>
                <a:lnTo>
                  <a:pt x="221" y="10858"/>
                </a:lnTo>
                <a:lnTo>
                  <a:pt x="74" y="11151"/>
                </a:lnTo>
                <a:lnTo>
                  <a:pt x="1" y="11371"/>
                </a:lnTo>
                <a:lnTo>
                  <a:pt x="37" y="11555"/>
                </a:lnTo>
                <a:lnTo>
                  <a:pt x="111" y="11738"/>
                </a:lnTo>
                <a:lnTo>
                  <a:pt x="184" y="11812"/>
                </a:lnTo>
                <a:lnTo>
                  <a:pt x="257" y="11885"/>
                </a:lnTo>
                <a:lnTo>
                  <a:pt x="477" y="11958"/>
                </a:lnTo>
                <a:lnTo>
                  <a:pt x="697" y="11995"/>
                </a:lnTo>
                <a:lnTo>
                  <a:pt x="918" y="11995"/>
                </a:lnTo>
                <a:lnTo>
                  <a:pt x="1174" y="11958"/>
                </a:lnTo>
                <a:lnTo>
                  <a:pt x="1835" y="11812"/>
                </a:lnTo>
                <a:lnTo>
                  <a:pt x="2495" y="11591"/>
                </a:lnTo>
                <a:lnTo>
                  <a:pt x="3815" y="11151"/>
                </a:lnTo>
                <a:lnTo>
                  <a:pt x="4586" y="10858"/>
                </a:lnTo>
                <a:lnTo>
                  <a:pt x="5356" y="10564"/>
                </a:lnTo>
                <a:lnTo>
                  <a:pt x="5760" y="10858"/>
                </a:lnTo>
                <a:lnTo>
                  <a:pt x="6200" y="11078"/>
                </a:lnTo>
                <a:lnTo>
                  <a:pt x="6236" y="11261"/>
                </a:lnTo>
                <a:lnTo>
                  <a:pt x="6273" y="11335"/>
                </a:lnTo>
                <a:lnTo>
                  <a:pt x="6346" y="11371"/>
                </a:lnTo>
                <a:lnTo>
                  <a:pt x="6493" y="11371"/>
                </a:lnTo>
                <a:lnTo>
                  <a:pt x="6603" y="11261"/>
                </a:lnTo>
                <a:lnTo>
                  <a:pt x="7410" y="11591"/>
                </a:lnTo>
                <a:lnTo>
                  <a:pt x="7814" y="11702"/>
                </a:lnTo>
                <a:lnTo>
                  <a:pt x="8217" y="11812"/>
                </a:lnTo>
                <a:lnTo>
                  <a:pt x="8291" y="11848"/>
                </a:lnTo>
                <a:lnTo>
                  <a:pt x="8364" y="11885"/>
                </a:lnTo>
                <a:lnTo>
                  <a:pt x="8474" y="11848"/>
                </a:lnTo>
                <a:lnTo>
                  <a:pt x="8547" y="11885"/>
                </a:lnTo>
                <a:lnTo>
                  <a:pt x="8877" y="11922"/>
                </a:lnTo>
                <a:lnTo>
                  <a:pt x="9574" y="11922"/>
                </a:lnTo>
                <a:lnTo>
                  <a:pt x="9905" y="11885"/>
                </a:lnTo>
                <a:lnTo>
                  <a:pt x="10235" y="11812"/>
                </a:lnTo>
                <a:lnTo>
                  <a:pt x="10565" y="11702"/>
                </a:lnTo>
                <a:lnTo>
                  <a:pt x="10895" y="11555"/>
                </a:lnTo>
                <a:lnTo>
                  <a:pt x="11225" y="11408"/>
                </a:lnTo>
                <a:lnTo>
                  <a:pt x="11555" y="11225"/>
                </a:lnTo>
                <a:lnTo>
                  <a:pt x="11885" y="11041"/>
                </a:lnTo>
                <a:lnTo>
                  <a:pt x="12179" y="10784"/>
                </a:lnTo>
                <a:lnTo>
                  <a:pt x="12472" y="10564"/>
                </a:lnTo>
                <a:lnTo>
                  <a:pt x="12766" y="10308"/>
                </a:lnTo>
                <a:lnTo>
                  <a:pt x="13022" y="10014"/>
                </a:lnTo>
                <a:lnTo>
                  <a:pt x="13279" y="9721"/>
                </a:lnTo>
                <a:lnTo>
                  <a:pt x="13499" y="9391"/>
                </a:lnTo>
                <a:lnTo>
                  <a:pt x="13719" y="9097"/>
                </a:lnTo>
                <a:lnTo>
                  <a:pt x="13903" y="8730"/>
                </a:lnTo>
                <a:lnTo>
                  <a:pt x="14050" y="8400"/>
                </a:lnTo>
                <a:lnTo>
                  <a:pt x="14196" y="8033"/>
                </a:lnTo>
                <a:lnTo>
                  <a:pt x="14306" y="7667"/>
                </a:lnTo>
                <a:lnTo>
                  <a:pt x="14380" y="7300"/>
                </a:lnTo>
                <a:lnTo>
                  <a:pt x="14453" y="6933"/>
                </a:lnTo>
                <a:lnTo>
                  <a:pt x="14490" y="6529"/>
                </a:lnTo>
                <a:lnTo>
                  <a:pt x="14490" y="6163"/>
                </a:lnTo>
                <a:lnTo>
                  <a:pt x="14453" y="5796"/>
                </a:lnTo>
                <a:lnTo>
                  <a:pt x="14380" y="5429"/>
                </a:lnTo>
                <a:lnTo>
                  <a:pt x="14270" y="5062"/>
                </a:lnTo>
                <a:lnTo>
                  <a:pt x="15113" y="4329"/>
                </a:lnTo>
                <a:lnTo>
                  <a:pt x="15920" y="3558"/>
                </a:lnTo>
                <a:lnTo>
                  <a:pt x="16434" y="3045"/>
                </a:lnTo>
                <a:lnTo>
                  <a:pt x="16691" y="2751"/>
                </a:lnTo>
                <a:lnTo>
                  <a:pt x="16947" y="2458"/>
                </a:lnTo>
                <a:lnTo>
                  <a:pt x="17168" y="2128"/>
                </a:lnTo>
                <a:lnTo>
                  <a:pt x="17351" y="1798"/>
                </a:lnTo>
                <a:lnTo>
                  <a:pt x="17461" y="1431"/>
                </a:lnTo>
                <a:lnTo>
                  <a:pt x="17461" y="1247"/>
                </a:lnTo>
                <a:lnTo>
                  <a:pt x="17461" y="1064"/>
                </a:lnTo>
                <a:lnTo>
                  <a:pt x="17388" y="770"/>
                </a:lnTo>
                <a:lnTo>
                  <a:pt x="17278" y="514"/>
                </a:lnTo>
                <a:lnTo>
                  <a:pt x="17094" y="257"/>
                </a:lnTo>
                <a:lnTo>
                  <a:pt x="16837" y="74"/>
                </a:lnTo>
                <a:lnTo>
                  <a:pt x="16691" y="37"/>
                </a:lnTo>
                <a:lnTo>
                  <a:pt x="16507"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52" name="Shape 252"/>
          <p:cNvSpPr/>
          <p:nvPr/>
        </p:nvSpPr>
        <p:spPr>
          <a:xfrm>
            <a:off x="11147940" y="6009221"/>
            <a:ext cx="496691" cy="513331"/>
          </a:xfrm>
          <a:custGeom>
            <a:avLst/>
            <a:gdLst/>
            <a:ahLst/>
            <a:cxnLst/>
            <a:rect l="0" t="0" r="0" b="0"/>
            <a:pathLst>
              <a:path w="13133" h="13573" extrusionOk="0">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53" name="Shape 253"/>
          <p:cNvSpPr/>
          <p:nvPr/>
        </p:nvSpPr>
        <p:spPr>
          <a:xfrm>
            <a:off x="-102771" y="1984025"/>
            <a:ext cx="452803" cy="534156"/>
          </a:xfrm>
          <a:custGeom>
            <a:avLst/>
            <a:gdLst/>
            <a:ahLst/>
            <a:cxnLst/>
            <a:rect l="0" t="0" r="0" b="0"/>
            <a:pathLst>
              <a:path w="9391" h="11079" extrusionOk="0">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54" name="Shape 254"/>
          <p:cNvSpPr/>
          <p:nvPr/>
        </p:nvSpPr>
        <p:spPr>
          <a:xfrm>
            <a:off x="10736763" y="6433681"/>
            <a:ext cx="786656" cy="552172"/>
          </a:xfrm>
          <a:custGeom>
            <a:avLst/>
            <a:gdLst/>
            <a:ahLst/>
            <a:cxnLst/>
            <a:rect l="0" t="0" r="0" b="0"/>
            <a:pathLst>
              <a:path w="20800" h="14600" extrusionOk="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55" name="Shape 255"/>
          <p:cNvSpPr/>
          <p:nvPr/>
        </p:nvSpPr>
        <p:spPr>
          <a:xfrm>
            <a:off x="10736769" y="5509769"/>
            <a:ext cx="517491" cy="545251"/>
          </a:xfrm>
          <a:custGeom>
            <a:avLst/>
            <a:gdLst/>
            <a:ahLst/>
            <a:cxnLst/>
            <a:rect l="0" t="0" r="0" b="0"/>
            <a:pathLst>
              <a:path w="13683" h="14417" extrusionOk="0">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56" name="Shape 256"/>
          <p:cNvSpPr/>
          <p:nvPr/>
        </p:nvSpPr>
        <p:spPr>
          <a:xfrm>
            <a:off x="9907864" y="6497562"/>
            <a:ext cx="396808" cy="281645"/>
          </a:xfrm>
          <a:custGeom>
            <a:avLst/>
            <a:gdLst/>
            <a:ahLst/>
            <a:cxnLst/>
            <a:rect l="0" t="0" r="0" b="0"/>
            <a:pathLst>
              <a:path w="10492" h="7447" extrusionOk="0">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57" name="Shape 257"/>
          <p:cNvSpPr/>
          <p:nvPr/>
        </p:nvSpPr>
        <p:spPr>
          <a:xfrm>
            <a:off x="11666301" y="6600167"/>
            <a:ext cx="384327" cy="245603"/>
          </a:xfrm>
          <a:custGeom>
            <a:avLst/>
            <a:gdLst/>
            <a:ahLst/>
            <a:cxnLst/>
            <a:rect l="0" t="0" r="0" b="0"/>
            <a:pathLst>
              <a:path w="10162" h="6494" extrusionOk="0">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58" name="Shape 258"/>
          <p:cNvSpPr/>
          <p:nvPr/>
        </p:nvSpPr>
        <p:spPr>
          <a:xfrm>
            <a:off x="11363259" y="5333706"/>
            <a:ext cx="409288" cy="513369"/>
          </a:xfrm>
          <a:custGeom>
            <a:avLst/>
            <a:gdLst/>
            <a:ahLst/>
            <a:cxnLst/>
            <a:rect l="0" t="0" r="0" b="0"/>
            <a:pathLst>
              <a:path w="10822" h="13574" extrusionOk="0">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59" name="Shape 259"/>
          <p:cNvSpPr/>
          <p:nvPr/>
        </p:nvSpPr>
        <p:spPr>
          <a:xfrm>
            <a:off x="11772537" y="6111825"/>
            <a:ext cx="521651" cy="385727"/>
          </a:xfrm>
          <a:custGeom>
            <a:avLst/>
            <a:gdLst/>
            <a:ahLst/>
            <a:cxnLst/>
            <a:rect l="0" t="0" r="0" b="0"/>
            <a:pathLst>
              <a:path w="13793" h="10199" extrusionOk="0">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60" name="Shape 260"/>
          <p:cNvSpPr/>
          <p:nvPr/>
        </p:nvSpPr>
        <p:spPr>
          <a:xfrm>
            <a:off x="11951973" y="1784958"/>
            <a:ext cx="240044" cy="498052"/>
          </a:xfrm>
          <a:custGeom>
            <a:avLst/>
            <a:gdLst/>
            <a:ahLst/>
            <a:cxnLst/>
            <a:rect l="0" t="0" r="0" b="0"/>
            <a:pathLst>
              <a:path w="6347" h="13169" extrusionOk="0">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61" name="Shape 261"/>
          <p:cNvSpPr/>
          <p:nvPr/>
        </p:nvSpPr>
        <p:spPr>
          <a:xfrm rot="-2426120">
            <a:off x="9480176" y="6502682"/>
            <a:ext cx="373213" cy="477295"/>
          </a:xfrm>
          <a:custGeom>
            <a:avLst/>
            <a:gdLst/>
            <a:ahLst/>
            <a:cxnLst/>
            <a:rect l="0" t="0" r="0" b="0"/>
            <a:pathLst>
              <a:path w="9868" h="12620" extrusionOk="0">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62" name="Shape 262"/>
          <p:cNvSpPr/>
          <p:nvPr/>
        </p:nvSpPr>
        <p:spPr>
          <a:xfrm>
            <a:off x="10212864" y="5826928"/>
            <a:ext cx="503611" cy="568851"/>
          </a:xfrm>
          <a:custGeom>
            <a:avLst/>
            <a:gdLst/>
            <a:ahLst/>
            <a:cxnLst/>
            <a:rect l="0" t="0" r="0" b="0"/>
            <a:pathLst>
              <a:path w="13316" h="15041" extrusionOk="0">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63" name="Shape 263"/>
          <p:cNvSpPr/>
          <p:nvPr/>
        </p:nvSpPr>
        <p:spPr>
          <a:xfrm>
            <a:off x="11730117" y="4104977"/>
            <a:ext cx="514731" cy="344087"/>
          </a:xfrm>
          <a:custGeom>
            <a:avLst/>
            <a:gdLst/>
            <a:ahLst/>
            <a:cxnLst/>
            <a:rect l="0" t="0" r="0" b="0"/>
            <a:pathLst>
              <a:path w="13610" h="9098" extrusionOk="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64" name="Shape 264"/>
          <p:cNvSpPr/>
          <p:nvPr/>
        </p:nvSpPr>
        <p:spPr>
          <a:xfrm>
            <a:off x="10376560" y="6513509"/>
            <a:ext cx="233123" cy="249763"/>
          </a:xfrm>
          <a:custGeom>
            <a:avLst/>
            <a:gdLst/>
            <a:ahLst/>
            <a:cxnLst/>
            <a:rect l="0" t="0" r="0" b="0"/>
            <a:pathLst>
              <a:path w="6164" h="6604" extrusionOk="0">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65" name="Shape 265"/>
          <p:cNvSpPr/>
          <p:nvPr/>
        </p:nvSpPr>
        <p:spPr>
          <a:xfrm>
            <a:off x="462503" y="811487"/>
            <a:ext cx="280284" cy="611852"/>
          </a:xfrm>
          <a:custGeom>
            <a:avLst/>
            <a:gdLst/>
            <a:ahLst/>
            <a:cxnLst/>
            <a:rect l="0" t="0" r="0" b="0"/>
            <a:pathLst>
              <a:path w="7411" h="16178" extrusionOk="0">
                <a:moveTo>
                  <a:pt x="3339" y="147"/>
                </a:moveTo>
                <a:lnTo>
                  <a:pt x="3229" y="441"/>
                </a:lnTo>
                <a:lnTo>
                  <a:pt x="3155" y="734"/>
                </a:lnTo>
                <a:lnTo>
                  <a:pt x="3119" y="1358"/>
                </a:lnTo>
                <a:lnTo>
                  <a:pt x="3082" y="2972"/>
                </a:lnTo>
                <a:lnTo>
                  <a:pt x="3119" y="4476"/>
                </a:lnTo>
                <a:lnTo>
                  <a:pt x="3119" y="5283"/>
                </a:lnTo>
                <a:lnTo>
                  <a:pt x="3119" y="5576"/>
                </a:lnTo>
                <a:lnTo>
                  <a:pt x="3155" y="5723"/>
                </a:lnTo>
                <a:lnTo>
                  <a:pt x="3229" y="5870"/>
                </a:lnTo>
                <a:lnTo>
                  <a:pt x="3265" y="5906"/>
                </a:lnTo>
                <a:lnTo>
                  <a:pt x="3339" y="5943"/>
                </a:lnTo>
                <a:lnTo>
                  <a:pt x="3375" y="5943"/>
                </a:lnTo>
                <a:lnTo>
                  <a:pt x="3449" y="5870"/>
                </a:lnTo>
                <a:lnTo>
                  <a:pt x="3486" y="5760"/>
                </a:lnTo>
                <a:lnTo>
                  <a:pt x="3522" y="5649"/>
                </a:lnTo>
                <a:lnTo>
                  <a:pt x="3522" y="5393"/>
                </a:lnTo>
                <a:lnTo>
                  <a:pt x="3522" y="4586"/>
                </a:lnTo>
                <a:lnTo>
                  <a:pt x="3486" y="2972"/>
                </a:lnTo>
                <a:lnTo>
                  <a:pt x="3522" y="1504"/>
                </a:lnTo>
                <a:lnTo>
                  <a:pt x="3522" y="808"/>
                </a:lnTo>
                <a:lnTo>
                  <a:pt x="3486" y="477"/>
                </a:lnTo>
                <a:lnTo>
                  <a:pt x="3412" y="294"/>
                </a:lnTo>
                <a:lnTo>
                  <a:pt x="3375" y="147"/>
                </a:lnTo>
                <a:close/>
                <a:moveTo>
                  <a:pt x="1725" y="1"/>
                </a:moveTo>
                <a:lnTo>
                  <a:pt x="1688" y="37"/>
                </a:lnTo>
                <a:lnTo>
                  <a:pt x="1615" y="147"/>
                </a:lnTo>
                <a:lnTo>
                  <a:pt x="1578" y="294"/>
                </a:lnTo>
                <a:lnTo>
                  <a:pt x="1541" y="624"/>
                </a:lnTo>
                <a:lnTo>
                  <a:pt x="1578" y="1284"/>
                </a:lnTo>
                <a:lnTo>
                  <a:pt x="1615" y="2898"/>
                </a:lnTo>
                <a:lnTo>
                  <a:pt x="1725" y="6236"/>
                </a:lnTo>
                <a:lnTo>
                  <a:pt x="1761" y="6346"/>
                </a:lnTo>
                <a:lnTo>
                  <a:pt x="1798" y="6383"/>
                </a:lnTo>
                <a:lnTo>
                  <a:pt x="1872" y="6420"/>
                </a:lnTo>
                <a:lnTo>
                  <a:pt x="1945" y="6456"/>
                </a:lnTo>
                <a:lnTo>
                  <a:pt x="2018" y="6420"/>
                </a:lnTo>
                <a:lnTo>
                  <a:pt x="2092" y="6383"/>
                </a:lnTo>
                <a:lnTo>
                  <a:pt x="2165" y="6346"/>
                </a:lnTo>
                <a:lnTo>
                  <a:pt x="2165" y="6236"/>
                </a:lnTo>
                <a:lnTo>
                  <a:pt x="2165" y="5980"/>
                </a:lnTo>
                <a:lnTo>
                  <a:pt x="2165" y="5943"/>
                </a:lnTo>
                <a:lnTo>
                  <a:pt x="2055" y="3008"/>
                </a:lnTo>
                <a:lnTo>
                  <a:pt x="1982" y="1394"/>
                </a:lnTo>
                <a:lnTo>
                  <a:pt x="1945" y="587"/>
                </a:lnTo>
                <a:lnTo>
                  <a:pt x="1908" y="294"/>
                </a:lnTo>
                <a:lnTo>
                  <a:pt x="1872" y="147"/>
                </a:lnTo>
                <a:lnTo>
                  <a:pt x="1761" y="37"/>
                </a:lnTo>
                <a:lnTo>
                  <a:pt x="1725" y="1"/>
                </a:lnTo>
                <a:close/>
                <a:moveTo>
                  <a:pt x="4953" y="184"/>
                </a:moveTo>
                <a:lnTo>
                  <a:pt x="4879" y="221"/>
                </a:lnTo>
                <a:lnTo>
                  <a:pt x="4843" y="257"/>
                </a:lnTo>
                <a:lnTo>
                  <a:pt x="4843" y="331"/>
                </a:lnTo>
                <a:lnTo>
                  <a:pt x="4769" y="1101"/>
                </a:lnTo>
                <a:lnTo>
                  <a:pt x="4733" y="1908"/>
                </a:lnTo>
                <a:lnTo>
                  <a:pt x="4733" y="3522"/>
                </a:lnTo>
                <a:lnTo>
                  <a:pt x="4733" y="5136"/>
                </a:lnTo>
                <a:lnTo>
                  <a:pt x="4696" y="5870"/>
                </a:lnTo>
                <a:lnTo>
                  <a:pt x="4696" y="6273"/>
                </a:lnTo>
                <a:lnTo>
                  <a:pt x="4769" y="6640"/>
                </a:lnTo>
                <a:lnTo>
                  <a:pt x="4806" y="6713"/>
                </a:lnTo>
                <a:lnTo>
                  <a:pt x="4916" y="6750"/>
                </a:lnTo>
                <a:lnTo>
                  <a:pt x="5026" y="6713"/>
                </a:lnTo>
                <a:lnTo>
                  <a:pt x="5100" y="6640"/>
                </a:lnTo>
                <a:lnTo>
                  <a:pt x="5173" y="6273"/>
                </a:lnTo>
                <a:lnTo>
                  <a:pt x="5173" y="5870"/>
                </a:lnTo>
                <a:lnTo>
                  <a:pt x="5136" y="5136"/>
                </a:lnTo>
                <a:lnTo>
                  <a:pt x="5136" y="3522"/>
                </a:lnTo>
                <a:lnTo>
                  <a:pt x="5173" y="1908"/>
                </a:lnTo>
                <a:lnTo>
                  <a:pt x="5136" y="1138"/>
                </a:lnTo>
                <a:lnTo>
                  <a:pt x="5100" y="331"/>
                </a:lnTo>
                <a:lnTo>
                  <a:pt x="5100" y="257"/>
                </a:lnTo>
                <a:lnTo>
                  <a:pt x="5063" y="221"/>
                </a:lnTo>
                <a:lnTo>
                  <a:pt x="4953" y="184"/>
                </a:lnTo>
                <a:close/>
                <a:moveTo>
                  <a:pt x="6273" y="2678"/>
                </a:moveTo>
                <a:lnTo>
                  <a:pt x="6273" y="2715"/>
                </a:lnTo>
                <a:lnTo>
                  <a:pt x="6200" y="3008"/>
                </a:lnTo>
                <a:lnTo>
                  <a:pt x="6163" y="3302"/>
                </a:lnTo>
                <a:lnTo>
                  <a:pt x="6127" y="3925"/>
                </a:lnTo>
                <a:lnTo>
                  <a:pt x="6127" y="5173"/>
                </a:lnTo>
                <a:lnTo>
                  <a:pt x="6090" y="7667"/>
                </a:lnTo>
                <a:lnTo>
                  <a:pt x="6090" y="7887"/>
                </a:lnTo>
                <a:lnTo>
                  <a:pt x="6127" y="7960"/>
                </a:lnTo>
                <a:lnTo>
                  <a:pt x="6163" y="8034"/>
                </a:lnTo>
                <a:lnTo>
                  <a:pt x="6237" y="8070"/>
                </a:lnTo>
                <a:lnTo>
                  <a:pt x="6383" y="8070"/>
                </a:lnTo>
                <a:lnTo>
                  <a:pt x="6457" y="8034"/>
                </a:lnTo>
                <a:lnTo>
                  <a:pt x="6493" y="7960"/>
                </a:lnTo>
                <a:lnTo>
                  <a:pt x="6530" y="7887"/>
                </a:lnTo>
                <a:lnTo>
                  <a:pt x="6530" y="5283"/>
                </a:lnTo>
                <a:lnTo>
                  <a:pt x="6530" y="3962"/>
                </a:lnTo>
                <a:lnTo>
                  <a:pt x="6493" y="3339"/>
                </a:lnTo>
                <a:lnTo>
                  <a:pt x="6457" y="3008"/>
                </a:lnTo>
                <a:lnTo>
                  <a:pt x="6383" y="2715"/>
                </a:lnTo>
                <a:lnTo>
                  <a:pt x="6347" y="2678"/>
                </a:lnTo>
                <a:close/>
                <a:moveTo>
                  <a:pt x="3265" y="7887"/>
                </a:moveTo>
                <a:lnTo>
                  <a:pt x="3082" y="8107"/>
                </a:lnTo>
                <a:lnTo>
                  <a:pt x="2862" y="8291"/>
                </a:lnTo>
                <a:lnTo>
                  <a:pt x="2679" y="8401"/>
                </a:lnTo>
                <a:lnTo>
                  <a:pt x="2458" y="8474"/>
                </a:lnTo>
                <a:lnTo>
                  <a:pt x="2458" y="8474"/>
                </a:lnTo>
                <a:lnTo>
                  <a:pt x="2605" y="8291"/>
                </a:lnTo>
                <a:lnTo>
                  <a:pt x="2752" y="8144"/>
                </a:lnTo>
                <a:lnTo>
                  <a:pt x="2972" y="7997"/>
                </a:lnTo>
                <a:lnTo>
                  <a:pt x="3192" y="7924"/>
                </a:lnTo>
                <a:lnTo>
                  <a:pt x="3265" y="7887"/>
                </a:lnTo>
                <a:close/>
                <a:moveTo>
                  <a:pt x="4806" y="9501"/>
                </a:moveTo>
                <a:lnTo>
                  <a:pt x="4513" y="9538"/>
                </a:lnTo>
                <a:lnTo>
                  <a:pt x="4329" y="9574"/>
                </a:lnTo>
                <a:lnTo>
                  <a:pt x="4072" y="9574"/>
                </a:lnTo>
                <a:lnTo>
                  <a:pt x="4072" y="9611"/>
                </a:lnTo>
                <a:lnTo>
                  <a:pt x="4072" y="9684"/>
                </a:lnTo>
                <a:lnTo>
                  <a:pt x="4109" y="9758"/>
                </a:lnTo>
                <a:lnTo>
                  <a:pt x="4146" y="9831"/>
                </a:lnTo>
                <a:lnTo>
                  <a:pt x="4219" y="9868"/>
                </a:lnTo>
                <a:lnTo>
                  <a:pt x="4293" y="9905"/>
                </a:lnTo>
                <a:lnTo>
                  <a:pt x="4476" y="9941"/>
                </a:lnTo>
                <a:lnTo>
                  <a:pt x="4659" y="9905"/>
                </a:lnTo>
                <a:lnTo>
                  <a:pt x="4806" y="9941"/>
                </a:lnTo>
                <a:lnTo>
                  <a:pt x="4953" y="9978"/>
                </a:lnTo>
                <a:lnTo>
                  <a:pt x="5100" y="10015"/>
                </a:lnTo>
                <a:lnTo>
                  <a:pt x="5246" y="10125"/>
                </a:lnTo>
                <a:lnTo>
                  <a:pt x="5320" y="10235"/>
                </a:lnTo>
                <a:lnTo>
                  <a:pt x="5430" y="10381"/>
                </a:lnTo>
                <a:lnTo>
                  <a:pt x="5466" y="10528"/>
                </a:lnTo>
                <a:lnTo>
                  <a:pt x="5503" y="10675"/>
                </a:lnTo>
                <a:lnTo>
                  <a:pt x="5540" y="10748"/>
                </a:lnTo>
                <a:lnTo>
                  <a:pt x="5613" y="10822"/>
                </a:lnTo>
                <a:lnTo>
                  <a:pt x="5833" y="10822"/>
                </a:lnTo>
                <a:lnTo>
                  <a:pt x="5907" y="10748"/>
                </a:lnTo>
                <a:lnTo>
                  <a:pt x="5943" y="10711"/>
                </a:lnTo>
                <a:lnTo>
                  <a:pt x="5980" y="10601"/>
                </a:lnTo>
                <a:lnTo>
                  <a:pt x="5907" y="10308"/>
                </a:lnTo>
                <a:lnTo>
                  <a:pt x="5760" y="10051"/>
                </a:lnTo>
                <a:lnTo>
                  <a:pt x="5576" y="9831"/>
                </a:lnTo>
                <a:lnTo>
                  <a:pt x="5356" y="9648"/>
                </a:lnTo>
                <a:lnTo>
                  <a:pt x="5100" y="9538"/>
                </a:lnTo>
                <a:lnTo>
                  <a:pt x="4806" y="9501"/>
                </a:lnTo>
                <a:close/>
                <a:moveTo>
                  <a:pt x="4879" y="8547"/>
                </a:moveTo>
                <a:lnTo>
                  <a:pt x="5136" y="8621"/>
                </a:lnTo>
                <a:lnTo>
                  <a:pt x="5393" y="8731"/>
                </a:lnTo>
                <a:lnTo>
                  <a:pt x="5650" y="8877"/>
                </a:lnTo>
                <a:lnTo>
                  <a:pt x="5907" y="9061"/>
                </a:lnTo>
                <a:lnTo>
                  <a:pt x="6090" y="9244"/>
                </a:lnTo>
                <a:lnTo>
                  <a:pt x="6310" y="9464"/>
                </a:lnTo>
                <a:lnTo>
                  <a:pt x="6457" y="9684"/>
                </a:lnTo>
                <a:lnTo>
                  <a:pt x="6603" y="9941"/>
                </a:lnTo>
                <a:lnTo>
                  <a:pt x="6714" y="10198"/>
                </a:lnTo>
                <a:lnTo>
                  <a:pt x="6787" y="10491"/>
                </a:lnTo>
                <a:lnTo>
                  <a:pt x="6860" y="10748"/>
                </a:lnTo>
                <a:lnTo>
                  <a:pt x="6934" y="11078"/>
                </a:lnTo>
                <a:lnTo>
                  <a:pt x="6934" y="11372"/>
                </a:lnTo>
                <a:lnTo>
                  <a:pt x="6934" y="11665"/>
                </a:lnTo>
                <a:lnTo>
                  <a:pt x="6934" y="11995"/>
                </a:lnTo>
                <a:lnTo>
                  <a:pt x="6824" y="12619"/>
                </a:lnTo>
                <a:lnTo>
                  <a:pt x="6677" y="13206"/>
                </a:lnTo>
                <a:lnTo>
                  <a:pt x="6530" y="13499"/>
                </a:lnTo>
                <a:lnTo>
                  <a:pt x="6383" y="13793"/>
                </a:lnTo>
                <a:lnTo>
                  <a:pt x="6310" y="13939"/>
                </a:lnTo>
                <a:lnTo>
                  <a:pt x="6163" y="14050"/>
                </a:lnTo>
                <a:lnTo>
                  <a:pt x="5907" y="14270"/>
                </a:lnTo>
                <a:lnTo>
                  <a:pt x="5540" y="14526"/>
                </a:lnTo>
                <a:lnTo>
                  <a:pt x="5173" y="14857"/>
                </a:lnTo>
                <a:lnTo>
                  <a:pt x="5026" y="14967"/>
                </a:lnTo>
                <a:lnTo>
                  <a:pt x="4659" y="15187"/>
                </a:lnTo>
                <a:lnTo>
                  <a:pt x="4659" y="15187"/>
                </a:lnTo>
                <a:lnTo>
                  <a:pt x="4806" y="14857"/>
                </a:lnTo>
                <a:lnTo>
                  <a:pt x="4916" y="14636"/>
                </a:lnTo>
                <a:lnTo>
                  <a:pt x="4953" y="14490"/>
                </a:lnTo>
                <a:lnTo>
                  <a:pt x="4989" y="14380"/>
                </a:lnTo>
                <a:lnTo>
                  <a:pt x="4953" y="14270"/>
                </a:lnTo>
                <a:lnTo>
                  <a:pt x="4916" y="14160"/>
                </a:lnTo>
                <a:lnTo>
                  <a:pt x="4843" y="14123"/>
                </a:lnTo>
                <a:lnTo>
                  <a:pt x="4659" y="14123"/>
                </a:lnTo>
                <a:lnTo>
                  <a:pt x="4586" y="14160"/>
                </a:lnTo>
                <a:lnTo>
                  <a:pt x="4549" y="14233"/>
                </a:lnTo>
                <a:lnTo>
                  <a:pt x="4513" y="14343"/>
                </a:lnTo>
                <a:lnTo>
                  <a:pt x="4549" y="14453"/>
                </a:lnTo>
                <a:lnTo>
                  <a:pt x="4513" y="14526"/>
                </a:lnTo>
                <a:lnTo>
                  <a:pt x="4439" y="14783"/>
                </a:lnTo>
                <a:lnTo>
                  <a:pt x="4366" y="15003"/>
                </a:lnTo>
                <a:lnTo>
                  <a:pt x="4329" y="15260"/>
                </a:lnTo>
                <a:lnTo>
                  <a:pt x="4366" y="15333"/>
                </a:lnTo>
                <a:lnTo>
                  <a:pt x="4293" y="15370"/>
                </a:lnTo>
                <a:lnTo>
                  <a:pt x="3999" y="15480"/>
                </a:lnTo>
                <a:lnTo>
                  <a:pt x="3632" y="15590"/>
                </a:lnTo>
                <a:lnTo>
                  <a:pt x="3816" y="15333"/>
                </a:lnTo>
                <a:lnTo>
                  <a:pt x="4109" y="14746"/>
                </a:lnTo>
                <a:lnTo>
                  <a:pt x="4109" y="14673"/>
                </a:lnTo>
                <a:lnTo>
                  <a:pt x="4109" y="14600"/>
                </a:lnTo>
                <a:lnTo>
                  <a:pt x="4072" y="14526"/>
                </a:lnTo>
                <a:lnTo>
                  <a:pt x="4036" y="14490"/>
                </a:lnTo>
                <a:lnTo>
                  <a:pt x="3962" y="14453"/>
                </a:lnTo>
                <a:lnTo>
                  <a:pt x="3889" y="14453"/>
                </a:lnTo>
                <a:lnTo>
                  <a:pt x="3816" y="14490"/>
                </a:lnTo>
                <a:lnTo>
                  <a:pt x="3779" y="14563"/>
                </a:lnTo>
                <a:lnTo>
                  <a:pt x="3486" y="15150"/>
                </a:lnTo>
                <a:lnTo>
                  <a:pt x="3339" y="15407"/>
                </a:lnTo>
                <a:lnTo>
                  <a:pt x="3229" y="15663"/>
                </a:lnTo>
                <a:lnTo>
                  <a:pt x="2899" y="15700"/>
                </a:lnTo>
                <a:lnTo>
                  <a:pt x="2532" y="15627"/>
                </a:lnTo>
                <a:lnTo>
                  <a:pt x="2752" y="15407"/>
                </a:lnTo>
                <a:lnTo>
                  <a:pt x="2935" y="15187"/>
                </a:lnTo>
                <a:lnTo>
                  <a:pt x="3119" y="14893"/>
                </a:lnTo>
                <a:lnTo>
                  <a:pt x="3265" y="14600"/>
                </a:lnTo>
                <a:lnTo>
                  <a:pt x="3339" y="14600"/>
                </a:lnTo>
                <a:lnTo>
                  <a:pt x="3375" y="14526"/>
                </a:lnTo>
                <a:lnTo>
                  <a:pt x="3412" y="14490"/>
                </a:lnTo>
                <a:lnTo>
                  <a:pt x="3449" y="14380"/>
                </a:lnTo>
                <a:lnTo>
                  <a:pt x="3412" y="14343"/>
                </a:lnTo>
                <a:lnTo>
                  <a:pt x="3412" y="14270"/>
                </a:lnTo>
                <a:lnTo>
                  <a:pt x="3339" y="14233"/>
                </a:lnTo>
                <a:lnTo>
                  <a:pt x="3229" y="14196"/>
                </a:lnTo>
                <a:lnTo>
                  <a:pt x="3155" y="14196"/>
                </a:lnTo>
                <a:lnTo>
                  <a:pt x="3045" y="14233"/>
                </a:lnTo>
                <a:lnTo>
                  <a:pt x="2935" y="14380"/>
                </a:lnTo>
                <a:lnTo>
                  <a:pt x="2752" y="14673"/>
                </a:lnTo>
                <a:lnTo>
                  <a:pt x="2495" y="15077"/>
                </a:lnTo>
                <a:lnTo>
                  <a:pt x="2238" y="15443"/>
                </a:lnTo>
                <a:lnTo>
                  <a:pt x="2202" y="15553"/>
                </a:lnTo>
                <a:lnTo>
                  <a:pt x="1908" y="15370"/>
                </a:lnTo>
                <a:lnTo>
                  <a:pt x="1615" y="15187"/>
                </a:lnTo>
                <a:lnTo>
                  <a:pt x="1761" y="15077"/>
                </a:lnTo>
                <a:lnTo>
                  <a:pt x="1872" y="14967"/>
                </a:lnTo>
                <a:lnTo>
                  <a:pt x="2238" y="14563"/>
                </a:lnTo>
                <a:lnTo>
                  <a:pt x="2568" y="14196"/>
                </a:lnTo>
                <a:lnTo>
                  <a:pt x="2715" y="13976"/>
                </a:lnTo>
                <a:lnTo>
                  <a:pt x="2789" y="13756"/>
                </a:lnTo>
                <a:lnTo>
                  <a:pt x="2789" y="13683"/>
                </a:lnTo>
                <a:lnTo>
                  <a:pt x="2752" y="13609"/>
                </a:lnTo>
                <a:lnTo>
                  <a:pt x="2642" y="13609"/>
                </a:lnTo>
                <a:lnTo>
                  <a:pt x="2422" y="13719"/>
                </a:lnTo>
                <a:lnTo>
                  <a:pt x="2238" y="13866"/>
                </a:lnTo>
                <a:lnTo>
                  <a:pt x="1945" y="14233"/>
                </a:lnTo>
                <a:lnTo>
                  <a:pt x="1578" y="14673"/>
                </a:lnTo>
                <a:lnTo>
                  <a:pt x="1505" y="14820"/>
                </a:lnTo>
                <a:lnTo>
                  <a:pt x="1431" y="15003"/>
                </a:lnTo>
                <a:lnTo>
                  <a:pt x="1138" y="14636"/>
                </a:lnTo>
                <a:lnTo>
                  <a:pt x="1468" y="14306"/>
                </a:lnTo>
                <a:lnTo>
                  <a:pt x="1761" y="13939"/>
                </a:lnTo>
                <a:lnTo>
                  <a:pt x="2312" y="13206"/>
                </a:lnTo>
                <a:lnTo>
                  <a:pt x="2312" y="13132"/>
                </a:lnTo>
                <a:lnTo>
                  <a:pt x="2312" y="13059"/>
                </a:lnTo>
                <a:lnTo>
                  <a:pt x="2238" y="12949"/>
                </a:lnTo>
                <a:lnTo>
                  <a:pt x="2202" y="12912"/>
                </a:lnTo>
                <a:lnTo>
                  <a:pt x="2055" y="12912"/>
                </a:lnTo>
                <a:lnTo>
                  <a:pt x="1982" y="12949"/>
                </a:lnTo>
                <a:lnTo>
                  <a:pt x="1431" y="13646"/>
                </a:lnTo>
                <a:lnTo>
                  <a:pt x="1211" y="14013"/>
                </a:lnTo>
                <a:lnTo>
                  <a:pt x="991" y="14380"/>
                </a:lnTo>
                <a:lnTo>
                  <a:pt x="844" y="14050"/>
                </a:lnTo>
                <a:lnTo>
                  <a:pt x="698" y="13719"/>
                </a:lnTo>
                <a:lnTo>
                  <a:pt x="1028" y="13426"/>
                </a:lnTo>
                <a:lnTo>
                  <a:pt x="1358" y="13096"/>
                </a:lnTo>
                <a:lnTo>
                  <a:pt x="1872" y="12436"/>
                </a:lnTo>
                <a:lnTo>
                  <a:pt x="1908" y="12362"/>
                </a:lnTo>
                <a:lnTo>
                  <a:pt x="1908" y="12289"/>
                </a:lnTo>
                <a:lnTo>
                  <a:pt x="1872" y="12215"/>
                </a:lnTo>
                <a:lnTo>
                  <a:pt x="1835" y="12179"/>
                </a:lnTo>
                <a:lnTo>
                  <a:pt x="1761" y="12142"/>
                </a:lnTo>
                <a:lnTo>
                  <a:pt x="1688" y="12105"/>
                </a:lnTo>
                <a:lnTo>
                  <a:pt x="1615" y="12105"/>
                </a:lnTo>
                <a:lnTo>
                  <a:pt x="1541" y="12179"/>
                </a:lnTo>
                <a:lnTo>
                  <a:pt x="1065" y="12729"/>
                </a:lnTo>
                <a:lnTo>
                  <a:pt x="808" y="13022"/>
                </a:lnTo>
                <a:lnTo>
                  <a:pt x="624" y="13353"/>
                </a:lnTo>
                <a:lnTo>
                  <a:pt x="588" y="13206"/>
                </a:lnTo>
                <a:lnTo>
                  <a:pt x="551" y="12876"/>
                </a:lnTo>
                <a:lnTo>
                  <a:pt x="771" y="12656"/>
                </a:lnTo>
                <a:lnTo>
                  <a:pt x="1028" y="12399"/>
                </a:lnTo>
                <a:lnTo>
                  <a:pt x="1321" y="12069"/>
                </a:lnTo>
                <a:lnTo>
                  <a:pt x="1468" y="11885"/>
                </a:lnTo>
                <a:lnTo>
                  <a:pt x="1505" y="11775"/>
                </a:lnTo>
                <a:lnTo>
                  <a:pt x="1505" y="11665"/>
                </a:lnTo>
                <a:lnTo>
                  <a:pt x="1505" y="11592"/>
                </a:lnTo>
                <a:lnTo>
                  <a:pt x="1468" y="11555"/>
                </a:lnTo>
                <a:lnTo>
                  <a:pt x="1395" y="11518"/>
                </a:lnTo>
                <a:lnTo>
                  <a:pt x="1358" y="11555"/>
                </a:lnTo>
                <a:lnTo>
                  <a:pt x="1175" y="11629"/>
                </a:lnTo>
                <a:lnTo>
                  <a:pt x="1028" y="11775"/>
                </a:lnTo>
                <a:lnTo>
                  <a:pt x="771" y="12105"/>
                </a:lnTo>
                <a:lnTo>
                  <a:pt x="514" y="12436"/>
                </a:lnTo>
                <a:lnTo>
                  <a:pt x="514" y="11922"/>
                </a:lnTo>
                <a:lnTo>
                  <a:pt x="624" y="11812"/>
                </a:lnTo>
                <a:lnTo>
                  <a:pt x="734" y="11702"/>
                </a:lnTo>
                <a:lnTo>
                  <a:pt x="808" y="11482"/>
                </a:lnTo>
                <a:lnTo>
                  <a:pt x="991" y="11445"/>
                </a:lnTo>
                <a:lnTo>
                  <a:pt x="1138" y="11408"/>
                </a:lnTo>
                <a:lnTo>
                  <a:pt x="1248" y="11298"/>
                </a:lnTo>
                <a:lnTo>
                  <a:pt x="1358" y="11188"/>
                </a:lnTo>
                <a:lnTo>
                  <a:pt x="1468" y="11078"/>
                </a:lnTo>
                <a:lnTo>
                  <a:pt x="1505" y="10932"/>
                </a:lnTo>
                <a:lnTo>
                  <a:pt x="1505" y="10858"/>
                </a:lnTo>
                <a:lnTo>
                  <a:pt x="1505" y="10785"/>
                </a:lnTo>
                <a:lnTo>
                  <a:pt x="1468" y="10711"/>
                </a:lnTo>
                <a:lnTo>
                  <a:pt x="1395" y="10675"/>
                </a:lnTo>
                <a:lnTo>
                  <a:pt x="1175" y="10675"/>
                </a:lnTo>
                <a:lnTo>
                  <a:pt x="1101" y="10748"/>
                </a:lnTo>
                <a:lnTo>
                  <a:pt x="1065" y="10822"/>
                </a:lnTo>
                <a:lnTo>
                  <a:pt x="1028" y="10932"/>
                </a:lnTo>
                <a:lnTo>
                  <a:pt x="954" y="11005"/>
                </a:lnTo>
                <a:lnTo>
                  <a:pt x="844" y="11042"/>
                </a:lnTo>
                <a:lnTo>
                  <a:pt x="698" y="11078"/>
                </a:lnTo>
                <a:lnTo>
                  <a:pt x="881" y="10785"/>
                </a:lnTo>
                <a:lnTo>
                  <a:pt x="954" y="10675"/>
                </a:lnTo>
                <a:lnTo>
                  <a:pt x="1101" y="10565"/>
                </a:lnTo>
                <a:lnTo>
                  <a:pt x="1211" y="10455"/>
                </a:lnTo>
                <a:lnTo>
                  <a:pt x="1395" y="10418"/>
                </a:lnTo>
                <a:lnTo>
                  <a:pt x="1541" y="10345"/>
                </a:lnTo>
                <a:lnTo>
                  <a:pt x="1725" y="10345"/>
                </a:lnTo>
                <a:lnTo>
                  <a:pt x="2092" y="10308"/>
                </a:lnTo>
                <a:lnTo>
                  <a:pt x="2422" y="10271"/>
                </a:lnTo>
                <a:lnTo>
                  <a:pt x="2715" y="10161"/>
                </a:lnTo>
                <a:lnTo>
                  <a:pt x="3009" y="9978"/>
                </a:lnTo>
                <a:lnTo>
                  <a:pt x="3229" y="9721"/>
                </a:lnTo>
                <a:lnTo>
                  <a:pt x="3412" y="9464"/>
                </a:lnTo>
                <a:lnTo>
                  <a:pt x="3559" y="9171"/>
                </a:lnTo>
                <a:lnTo>
                  <a:pt x="3706" y="8841"/>
                </a:lnTo>
                <a:lnTo>
                  <a:pt x="3706" y="8804"/>
                </a:lnTo>
                <a:lnTo>
                  <a:pt x="3706" y="8767"/>
                </a:lnTo>
                <a:lnTo>
                  <a:pt x="3926" y="8731"/>
                </a:lnTo>
                <a:lnTo>
                  <a:pt x="4146" y="8657"/>
                </a:lnTo>
                <a:lnTo>
                  <a:pt x="4366" y="8584"/>
                </a:lnTo>
                <a:lnTo>
                  <a:pt x="4586" y="8547"/>
                </a:lnTo>
                <a:close/>
                <a:moveTo>
                  <a:pt x="3265" y="7484"/>
                </a:moveTo>
                <a:lnTo>
                  <a:pt x="3009" y="7557"/>
                </a:lnTo>
                <a:lnTo>
                  <a:pt x="2789" y="7704"/>
                </a:lnTo>
                <a:lnTo>
                  <a:pt x="2568" y="7850"/>
                </a:lnTo>
                <a:lnTo>
                  <a:pt x="2422" y="7997"/>
                </a:lnTo>
                <a:lnTo>
                  <a:pt x="2275" y="8180"/>
                </a:lnTo>
                <a:lnTo>
                  <a:pt x="2165" y="8364"/>
                </a:lnTo>
                <a:lnTo>
                  <a:pt x="2092" y="8584"/>
                </a:lnTo>
                <a:lnTo>
                  <a:pt x="2018" y="8254"/>
                </a:lnTo>
                <a:lnTo>
                  <a:pt x="1945" y="7924"/>
                </a:lnTo>
                <a:lnTo>
                  <a:pt x="1872" y="7850"/>
                </a:lnTo>
                <a:lnTo>
                  <a:pt x="1835" y="7850"/>
                </a:lnTo>
                <a:lnTo>
                  <a:pt x="1761" y="7887"/>
                </a:lnTo>
                <a:lnTo>
                  <a:pt x="1688" y="7997"/>
                </a:lnTo>
                <a:lnTo>
                  <a:pt x="1651" y="8107"/>
                </a:lnTo>
                <a:lnTo>
                  <a:pt x="1615" y="8364"/>
                </a:lnTo>
                <a:lnTo>
                  <a:pt x="1651" y="8657"/>
                </a:lnTo>
                <a:lnTo>
                  <a:pt x="1725" y="8914"/>
                </a:lnTo>
                <a:lnTo>
                  <a:pt x="1872" y="9208"/>
                </a:lnTo>
                <a:lnTo>
                  <a:pt x="2055" y="9428"/>
                </a:lnTo>
                <a:lnTo>
                  <a:pt x="2275" y="9611"/>
                </a:lnTo>
                <a:lnTo>
                  <a:pt x="2495" y="9758"/>
                </a:lnTo>
                <a:lnTo>
                  <a:pt x="2312" y="9831"/>
                </a:lnTo>
                <a:lnTo>
                  <a:pt x="2128" y="9868"/>
                </a:lnTo>
                <a:lnTo>
                  <a:pt x="1688" y="9868"/>
                </a:lnTo>
                <a:lnTo>
                  <a:pt x="1468" y="9905"/>
                </a:lnTo>
                <a:lnTo>
                  <a:pt x="1248" y="9941"/>
                </a:lnTo>
                <a:lnTo>
                  <a:pt x="1065" y="10015"/>
                </a:lnTo>
                <a:lnTo>
                  <a:pt x="881" y="10125"/>
                </a:lnTo>
                <a:lnTo>
                  <a:pt x="588" y="10381"/>
                </a:lnTo>
                <a:lnTo>
                  <a:pt x="441" y="10528"/>
                </a:lnTo>
                <a:lnTo>
                  <a:pt x="331" y="10711"/>
                </a:lnTo>
                <a:lnTo>
                  <a:pt x="221" y="10932"/>
                </a:lnTo>
                <a:lnTo>
                  <a:pt x="147" y="11115"/>
                </a:lnTo>
                <a:lnTo>
                  <a:pt x="37" y="11592"/>
                </a:lnTo>
                <a:lnTo>
                  <a:pt x="1" y="12069"/>
                </a:lnTo>
                <a:lnTo>
                  <a:pt x="1" y="12546"/>
                </a:lnTo>
                <a:lnTo>
                  <a:pt x="74" y="13022"/>
                </a:lnTo>
                <a:lnTo>
                  <a:pt x="147" y="13463"/>
                </a:lnTo>
                <a:lnTo>
                  <a:pt x="258" y="13903"/>
                </a:lnTo>
                <a:lnTo>
                  <a:pt x="404" y="14270"/>
                </a:lnTo>
                <a:lnTo>
                  <a:pt x="588" y="14673"/>
                </a:lnTo>
                <a:lnTo>
                  <a:pt x="844" y="15040"/>
                </a:lnTo>
                <a:lnTo>
                  <a:pt x="1101" y="15333"/>
                </a:lnTo>
                <a:lnTo>
                  <a:pt x="1431" y="15627"/>
                </a:lnTo>
                <a:lnTo>
                  <a:pt x="1761" y="15847"/>
                </a:lnTo>
                <a:lnTo>
                  <a:pt x="2165" y="16030"/>
                </a:lnTo>
                <a:lnTo>
                  <a:pt x="2568" y="16140"/>
                </a:lnTo>
                <a:lnTo>
                  <a:pt x="2789" y="16177"/>
                </a:lnTo>
                <a:lnTo>
                  <a:pt x="3009" y="16177"/>
                </a:lnTo>
                <a:lnTo>
                  <a:pt x="3486" y="16140"/>
                </a:lnTo>
                <a:lnTo>
                  <a:pt x="3926" y="16030"/>
                </a:lnTo>
                <a:lnTo>
                  <a:pt x="4329" y="15884"/>
                </a:lnTo>
                <a:lnTo>
                  <a:pt x="4696" y="15700"/>
                </a:lnTo>
                <a:lnTo>
                  <a:pt x="5100" y="15517"/>
                </a:lnTo>
                <a:lnTo>
                  <a:pt x="5430" y="15297"/>
                </a:lnTo>
                <a:lnTo>
                  <a:pt x="5613" y="15150"/>
                </a:lnTo>
                <a:lnTo>
                  <a:pt x="5723" y="15003"/>
                </a:lnTo>
                <a:lnTo>
                  <a:pt x="6310" y="14490"/>
                </a:lnTo>
                <a:lnTo>
                  <a:pt x="6567" y="14270"/>
                </a:lnTo>
                <a:lnTo>
                  <a:pt x="6714" y="14160"/>
                </a:lnTo>
                <a:lnTo>
                  <a:pt x="6787" y="14013"/>
                </a:lnTo>
                <a:lnTo>
                  <a:pt x="6970" y="13683"/>
                </a:lnTo>
                <a:lnTo>
                  <a:pt x="7117" y="13316"/>
                </a:lnTo>
                <a:lnTo>
                  <a:pt x="7227" y="12949"/>
                </a:lnTo>
                <a:lnTo>
                  <a:pt x="7300" y="12619"/>
                </a:lnTo>
                <a:lnTo>
                  <a:pt x="7374" y="12252"/>
                </a:lnTo>
                <a:lnTo>
                  <a:pt x="7410" y="11885"/>
                </a:lnTo>
                <a:lnTo>
                  <a:pt x="7410" y="11518"/>
                </a:lnTo>
                <a:lnTo>
                  <a:pt x="7374" y="11152"/>
                </a:lnTo>
                <a:lnTo>
                  <a:pt x="7337" y="10785"/>
                </a:lnTo>
                <a:lnTo>
                  <a:pt x="7264" y="10418"/>
                </a:lnTo>
                <a:lnTo>
                  <a:pt x="7154" y="10125"/>
                </a:lnTo>
                <a:lnTo>
                  <a:pt x="7007" y="9794"/>
                </a:lnTo>
                <a:lnTo>
                  <a:pt x="6860" y="9538"/>
                </a:lnTo>
                <a:lnTo>
                  <a:pt x="6677" y="9244"/>
                </a:lnTo>
                <a:lnTo>
                  <a:pt x="6457" y="8987"/>
                </a:lnTo>
                <a:lnTo>
                  <a:pt x="6237" y="8767"/>
                </a:lnTo>
                <a:lnTo>
                  <a:pt x="5980" y="8584"/>
                </a:lnTo>
                <a:lnTo>
                  <a:pt x="5686" y="8401"/>
                </a:lnTo>
                <a:lnTo>
                  <a:pt x="5393" y="8291"/>
                </a:lnTo>
                <a:lnTo>
                  <a:pt x="5100" y="8180"/>
                </a:lnTo>
                <a:lnTo>
                  <a:pt x="4769" y="8144"/>
                </a:lnTo>
                <a:lnTo>
                  <a:pt x="4476" y="8144"/>
                </a:lnTo>
                <a:lnTo>
                  <a:pt x="4219" y="8180"/>
                </a:lnTo>
                <a:lnTo>
                  <a:pt x="3926" y="8291"/>
                </a:lnTo>
                <a:lnTo>
                  <a:pt x="3816" y="8364"/>
                </a:lnTo>
                <a:lnTo>
                  <a:pt x="3706" y="8437"/>
                </a:lnTo>
                <a:lnTo>
                  <a:pt x="3632" y="8547"/>
                </a:lnTo>
                <a:lnTo>
                  <a:pt x="3559" y="8657"/>
                </a:lnTo>
                <a:lnTo>
                  <a:pt x="3559" y="8694"/>
                </a:lnTo>
                <a:lnTo>
                  <a:pt x="3522" y="8731"/>
                </a:lnTo>
                <a:lnTo>
                  <a:pt x="3486" y="8767"/>
                </a:lnTo>
                <a:lnTo>
                  <a:pt x="3192" y="9171"/>
                </a:lnTo>
                <a:lnTo>
                  <a:pt x="3009" y="9354"/>
                </a:lnTo>
                <a:lnTo>
                  <a:pt x="2825" y="9538"/>
                </a:lnTo>
                <a:lnTo>
                  <a:pt x="2789" y="9464"/>
                </a:lnTo>
                <a:lnTo>
                  <a:pt x="2458" y="9171"/>
                </a:lnTo>
                <a:lnTo>
                  <a:pt x="2348" y="9024"/>
                </a:lnTo>
                <a:lnTo>
                  <a:pt x="2202" y="8877"/>
                </a:lnTo>
                <a:lnTo>
                  <a:pt x="2275" y="8877"/>
                </a:lnTo>
                <a:lnTo>
                  <a:pt x="2312" y="8841"/>
                </a:lnTo>
                <a:lnTo>
                  <a:pt x="2532" y="8841"/>
                </a:lnTo>
                <a:lnTo>
                  <a:pt x="2715" y="8804"/>
                </a:lnTo>
                <a:lnTo>
                  <a:pt x="2899" y="8731"/>
                </a:lnTo>
                <a:lnTo>
                  <a:pt x="3045" y="8621"/>
                </a:lnTo>
                <a:lnTo>
                  <a:pt x="3265" y="8474"/>
                </a:lnTo>
                <a:lnTo>
                  <a:pt x="3486" y="8254"/>
                </a:lnTo>
                <a:lnTo>
                  <a:pt x="3669" y="8034"/>
                </a:lnTo>
                <a:lnTo>
                  <a:pt x="3816" y="7814"/>
                </a:lnTo>
                <a:lnTo>
                  <a:pt x="3852" y="7740"/>
                </a:lnTo>
                <a:lnTo>
                  <a:pt x="3852" y="7667"/>
                </a:lnTo>
                <a:lnTo>
                  <a:pt x="3779" y="7557"/>
                </a:lnTo>
                <a:lnTo>
                  <a:pt x="3669" y="7484"/>
                </a:lnTo>
                <a:lnTo>
                  <a:pt x="3596" y="7484"/>
                </a:lnTo>
                <a:lnTo>
                  <a:pt x="3522" y="7520"/>
                </a:lnTo>
                <a:lnTo>
                  <a:pt x="3412" y="7484"/>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66" name="Shape 266"/>
          <p:cNvSpPr/>
          <p:nvPr/>
        </p:nvSpPr>
        <p:spPr>
          <a:xfrm>
            <a:off x="860014" y="474615"/>
            <a:ext cx="552209" cy="677016"/>
          </a:xfrm>
          <a:custGeom>
            <a:avLst/>
            <a:gdLst/>
            <a:ahLst/>
            <a:cxnLst/>
            <a:rect l="0" t="0" r="0" b="0"/>
            <a:pathLst>
              <a:path w="14601" h="17901" extrusionOk="0">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67" name="Shape 267"/>
          <p:cNvSpPr/>
          <p:nvPr/>
        </p:nvSpPr>
        <p:spPr>
          <a:xfrm>
            <a:off x="11091747" y="-39763"/>
            <a:ext cx="609091" cy="567451"/>
          </a:xfrm>
          <a:custGeom>
            <a:avLst/>
            <a:gdLst/>
            <a:ahLst/>
            <a:cxnLst/>
            <a:rect l="0" t="0" r="0" b="0"/>
            <a:pathLst>
              <a:path w="16105" h="15004" extrusionOk="0">
                <a:moveTo>
                  <a:pt x="13170" y="587"/>
                </a:moveTo>
                <a:lnTo>
                  <a:pt x="13206" y="624"/>
                </a:lnTo>
                <a:lnTo>
                  <a:pt x="13280" y="661"/>
                </a:lnTo>
                <a:lnTo>
                  <a:pt x="13353" y="697"/>
                </a:lnTo>
                <a:lnTo>
                  <a:pt x="13610" y="771"/>
                </a:lnTo>
                <a:lnTo>
                  <a:pt x="13830" y="844"/>
                </a:lnTo>
                <a:lnTo>
                  <a:pt x="14013" y="954"/>
                </a:lnTo>
                <a:lnTo>
                  <a:pt x="14160" y="1174"/>
                </a:lnTo>
                <a:lnTo>
                  <a:pt x="14307" y="1394"/>
                </a:lnTo>
                <a:lnTo>
                  <a:pt x="14343" y="1651"/>
                </a:lnTo>
                <a:lnTo>
                  <a:pt x="14307" y="1908"/>
                </a:lnTo>
                <a:lnTo>
                  <a:pt x="14233" y="2128"/>
                </a:lnTo>
                <a:lnTo>
                  <a:pt x="14087" y="2348"/>
                </a:lnTo>
                <a:lnTo>
                  <a:pt x="13903" y="2531"/>
                </a:lnTo>
                <a:lnTo>
                  <a:pt x="13683" y="2678"/>
                </a:lnTo>
                <a:lnTo>
                  <a:pt x="13463" y="2788"/>
                </a:lnTo>
                <a:lnTo>
                  <a:pt x="13170" y="2825"/>
                </a:lnTo>
                <a:lnTo>
                  <a:pt x="12840" y="2788"/>
                </a:lnTo>
                <a:lnTo>
                  <a:pt x="12656" y="2751"/>
                </a:lnTo>
                <a:lnTo>
                  <a:pt x="12546" y="2715"/>
                </a:lnTo>
                <a:lnTo>
                  <a:pt x="12436" y="2641"/>
                </a:lnTo>
                <a:lnTo>
                  <a:pt x="12363" y="2495"/>
                </a:lnTo>
                <a:lnTo>
                  <a:pt x="12289" y="2495"/>
                </a:lnTo>
                <a:lnTo>
                  <a:pt x="12253" y="2275"/>
                </a:lnTo>
                <a:lnTo>
                  <a:pt x="12253" y="2054"/>
                </a:lnTo>
                <a:lnTo>
                  <a:pt x="12253" y="1871"/>
                </a:lnTo>
                <a:lnTo>
                  <a:pt x="12289" y="1724"/>
                </a:lnTo>
                <a:lnTo>
                  <a:pt x="12399" y="1394"/>
                </a:lnTo>
                <a:lnTo>
                  <a:pt x="12583" y="1064"/>
                </a:lnTo>
                <a:lnTo>
                  <a:pt x="12840" y="807"/>
                </a:lnTo>
                <a:lnTo>
                  <a:pt x="12986" y="697"/>
                </a:lnTo>
                <a:lnTo>
                  <a:pt x="13170" y="587"/>
                </a:lnTo>
                <a:close/>
                <a:moveTo>
                  <a:pt x="9061" y="3338"/>
                </a:moveTo>
                <a:lnTo>
                  <a:pt x="9245" y="3412"/>
                </a:lnTo>
                <a:lnTo>
                  <a:pt x="9245" y="3448"/>
                </a:lnTo>
                <a:lnTo>
                  <a:pt x="9171" y="3632"/>
                </a:lnTo>
                <a:lnTo>
                  <a:pt x="9171" y="3668"/>
                </a:lnTo>
                <a:lnTo>
                  <a:pt x="9135" y="3632"/>
                </a:lnTo>
                <a:lnTo>
                  <a:pt x="9061" y="3522"/>
                </a:lnTo>
                <a:lnTo>
                  <a:pt x="8988" y="3448"/>
                </a:lnTo>
                <a:lnTo>
                  <a:pt x="8988" y="3412"/>
                </a:lnTo>
                <a:lnTo>
                  <a:pt x="8988" y="3375"/>
                </a:lnTo>
                <a:lnTo>
                  <a:pt x="9061" y="3338"/>
                </a:lnTo>
                <a:close/>
                <a:moveTo>
                  <a:pt x="14123" y="440"/>
                </a:moveTo>
                <a:lnTo>
                  <a:pt x="14233" y="477"/>
                </a:lnTo>
                <a:lnTo>
                  <a:pt x="14307" y="587"/>
                </a:lnTo>
                <a:lnTo>
                  <a:pt x="14417" y="661"/>
                </a:lnTo>
                <a:lnTo>
                  <a:pt x="14454" y="807"/>
                </a:lnTo>
                <a:lnTo>
                  <a:pt x="14527" y="807"/>
                </a:lnTo>
                <a:lnTo>
                  <a:pt x="14490" y="624"/>
                </a:lnTo>
                <a:lnTo>
                  <a:pt x="14454" y="477"/>
                </a:lnTo>
                <a:lnTo>
                  <a:pt x="14600" y="551"/>
                </a:lnTo>
                <a:lnTo>
                  <a:pt x="14784" y="624"/>
                </a:lnTo>
                <a:lnTo>
                  <a:pt x="14967" y="771"/>
                </a:lnTo>
                <a:lnTo>
                  <a:pt x="15114" y="881"/>
                </a:lnTo>
                <a:lnTo>
                  <a:pt x="15224" y="1064"/>
                </a:lnTo>
                <a:lnTo>
                  <a:pt x="15334" y="1211"/>
                </a:lnTo>
                <a:lnTo>
                  <a:pt x="15444" y="1578"/>
                </a:lnTo>
                <a:lnTo>
                  <a:pt x="15554" y="1944"/>
                </a:lnTo>
                <a:lnTo>
                  <a:pt x="15627" y="2385"/>
                </a:lnTo>
                <a:lnTo>
                  <a:pt x="15664" y="2568"/>
                </a:lnTo>
                <a:lnTo>
                  <a:pt x="15627" y="2788"/>
                </a:lnTo>
                <a:lnTo>
                  <a:pt x="15591" y="2972"/>
                </a:lnTo>
                <a:lnTo>
                  <a:pt x="15481" y="3118"/>
                </a:lnTo>
                <a:lnTo>
                  <a:pt x="15187" y="3412"/>
                </a:lnTo>
                <a:lnTo>
                  <a:pt x="14930" y="3595"/>
                </a:lnTo>
                <a:lnTo>
                  <a:pt x="14600" y="3705"/>
                </a:lnTo>
                <a:lnTo>
                  <a:pt x="14270" y="3779"/>
                </a:lnTo>
                <a:lnTo>
                  <a:pt x="13940" y="3815"/>
                </a:lnTo>
                <a:lnTo>
                  <a:pt x="13720" y="3779"/>
                </a:lnTo>
                <a:lnTo>
                  <a:pt x="13500" y="3742"/>
                </a:lnTo>
                <a:lnTo>
                  <a:pt x="13316" y="3668"/>
                </a:lnTo>
                <a:lnTo>
                  <a:pt x="13133" y="3595"/>
                </a:lnTo>
                <a:lnTo>
                  <a:pt x="12950" y="3485"/>
                </a:lnTo>
                <a:lnTo>
                  <a:pt x="12803" y="3338"/>
                </a:lnTo>
                <a:lnTo>
                  <a:pt x="12656" y="3192"/>
                </a:lnTo>
                <a:lnTo>
                  <a:pt x="12546" y="3045"/>
                </a:lnTo>
                <a:lnTo>
                  <a:pt x="12840" y="3118"/>
                </a:lnTo>
                <a:lnTo>
                  <a:pt x="13133" y="3155"/>
                </a:lnTo>
                <a:lnTo>
                  <a:pt x="13426" y="3118"/>
                </a:lnTo>
                <a:lnTo>
                  <a:pt x="13720" y="3045"/>
                </a:lnTo>
                <a:lnTo>
                  <a:pt x="13977" y="2935"/>
                </a:lnTo>
                <a:lnTo>
                  <a:pt x="14233" y="2751"/>
                </a:lnTo>
                <a:lnTo>
                  <a:pt x="14417" y="2495"/>
                </a:lnTo>
                <a:lnTo>
                  <a:pt x="14600" y="2238"/>
                </a:lnTo>
                <a:lnTo>
                  <a:pt x="14674" y="1981"/>
                </a:lnTo>
                <a:lnTo>
                  <a:pt x="14710" y="1724"/>
                </a:lnTo>
                <a:lnTo>
                  <a:pt x="14674" y="1468"/>
                </a:lnTo>
                <a:lnTo>
                  <a:pt x="14600" y="1211"/>
                </a:lnTo>
                <a:lnTo>
                  <a:pt x="14490" y="991"/>
                </a:lnTo>
                <a:lnTo>
                  <a:pt x="14343" y="771"/>
                </a:lnTo>
                <a:lnTo>
                  <a:pt x="14160" y="587"/>
                </a:lnTo>
                <a:lnTo>
                  <a:pt x="13940" y="440"/>
                </a:lnTo>
                <a:close/>
                <a:moveTo>
                  <a:pt x="13757" y="0"/>
                </a:moveTo>
                <a:lnTo>
                  <a:pt x="13610" y="74"/>
                </a:lnTo>
                <a:lnTo>
                  <a:pt x="13353" y="110"/>
                </a:lnTo>
                <a:lnTo>
                  <a:pt x="13133" y="147"/>
                </a:lnTo>
                <a:lnTo>
                  <a:pt x="12913" y="257"/>
                </a:lnTo>
                <a:lnTo>
                  <a:pt x="12729" y="404"/>
                </a:lnTo>
                <a:lnTo>
                  <a:pt x="12509" y="551"/>
                </a:lnTo>
                <a:lnTo>
                  <a:pt x="12363" y="734"/>
                </a:lnTo>
                <a:lnTo>
                  <a:pt x="12216" y="917"/>
                </a:lnTo>
                <a:lnTo>
                  <a:pt x="12069" y="1137"/>
                </a:lnTo>
                <a:lnTo>
                  <a:pt x="11996" y="1321"/>
                </a:lnTo>
                <a:lnTo>
                  <a:pt x="11922" y="1578"/>
                </a:lnTo>
                <a:lnTo>
                  <a:pt x="11849" y="1798"/>
                </a:lnTo>
                <a:lnTo>
                  <a:pt x="11849" y="2054"/>
                </a:lnTo>
                <a:lnTo>
                  <a:pt x="11849" y="2275"/>
                </a:lnTo>
                <a:lnTo>
                  <a:pt x="11886" y="2531"/>
                </a:lnTo>
                <a:lnTo>
                  <a:pt x="11959" y="2751"/>
                </a:lnTo>
                <a:lnTo>
                  <a:pt x="12033" y="2972"/>
                </a:lnTo>
                <a:lnTo>
                  <a:pt x="12143" y="3192"/>
                </a:lnTo>
                <a:lnTo>
                  <a:pt x="12253" y="3375"/>
                </a:lnTo>
                <a:lnTo>
                  <a:pt x="12399" y="3558"/>
                </a:lnTo>
                <a:lnTo>
                  <a:pt x="12583" y="3705"/>
                </a:lnTo>
                <a:lnTo>
                  <a:pt x="12766" y="3852"/>
                </a:lnTo>
                <a:lnTo>
                  <a:pt x="12986" y="3999"/>
                </a:lnTo>
                <a:lnTo>
                  <a:pt x="13206" y="4072"/>
                </a:lnTo>
                <a:lnTo>
                  <a:pt x="13426" y="4145"/>
                </a:lnTo>
                <a:lnTo>
                  <a:pt x="13683" y="4219"/>
                </a:lnTo>
                <a:lnTo>
                  <a:pt x="14123" y="4219"/>
                </a:lnTo>
                <a:lnTo>
                  <a:pt x="14564" y="4145"/>
                </a:lnTo>
                <a:lnTo>
                  <a:pt x="15004" y="3999"/>
                </a:lnTo>
                <a:lnTo>
                  <a:pt x="15371" y="3779"/>
                </a:lnTo>
                <a:lnTo>
                  <a:pt x="15591" y="3632"/>
                </a:lnTo>
                <a:lnTo>
                  <a:pt x="15737" y="3448"/>
                </a:lnTo>
                <a:lnTo>
                  <a:pt x="15884" y="3265"/>
                </a:lnTo>
                <a:lnTo>
                  <a:pt x="15994" y="3045"/>
                </a:lnTo>
                <a:lnTo>
                  <a:pt x="16067" y="2788"/>
                </a:lnTo>
                <a:lnTo>
                  <a:pt x="16104" y="2495"/>
                </a:lnTo>
                <a:lnTo>
                  <a:pt x="16067" y="2238"/>
                </a:lnTo>
                <a:lnTo>
                  <a:pt x="15994" y="1981"/>
                </a:lnTo>
                <a:lnTo>
                  <a:pt x="15884" y="1431"/>
                </a:lnTo>
                <a:lnTo>
                  <a:pt x="15774" y="1174"/>
                </a:lnTo>
                <a:lnTo>
                  <a:pt x="15664" y="954"/>
                </a:lnTo>
                <a:lnTo>
                  <a:pt x="15517" y="734"/>
                </a:lnTo>
                <a:lnTo>
                  <a:pt x="15371" y="551"/>
                </a:lnTo>
                <a:lnTo>
                  <a:pt x="15150" y="367"/>
                </a:lnTo>
                <a:lnTo>
                  <a:pt x="14930" y="220"/>
                </a:lnTo>
                <a:lnTo>
                  <a:pt x="14637" y="74"/>
                </a:lnTo>
                <a:lnTo>
                  <a:pt x="14270" y="0"/>
                </a:lnTo>
                <a:close/>
                <a:moveTo>
                  <a:pt x="11115" y="4549"/>
                </a:moveTo>
                <a:lnTo>
                  <a:pt x="11446" y="4842"/>
                </a:lnTo>
                <a:lnTo>
                  <a:pt x="11299" y="4952"/>
                </a:lnTo>
                <a:lnTo>
                  <a:pt x="11115" y="4916"/>
                </a:lnTo>
                <a:lnTo>
                  <a:pt x="10932" y="4916"/>
                </a:lnTo>
                <a:lnTo>
                  <a:pt x="10639" y="4952"/>
                </a:lnTo>
                <a:lnTo>
                  <a:pt x="10859" y="4732"/>
                </a:lnTo>
                <a:lnTo>
                  <a:pt x="11115" y="4549"/>
                </a:lnTo>
                <a:close/>
                <a:moveTo>
                  <a:pt x="6860" y="3632"/>
                </a:moveTo>
                <a:lnTo>
                  <a:pt x="7007" y="3668"/>
                </a:lnTo>
                <a:lnTo>
                  <a:pt x="7044" y="3705"/>
                </a:lnTo>
                <a:lnTo>
                  <a:pt x="7044" y="3742"/>
                </a:lnTo>
                <a:lnTo>
                  <a:pt x="7044" y="3779"/>
                </a:lnTo>
                <a:lnTo>
                  <a:pt x="7080" y="3852"/>
                </a:lnTo>
                <a:lnTo>
                  <a:pt x="7191" y="3889"/>
                </a:lnTo>
                <a:lnTo>
                  <a:pt x="7374" y="3889"/>
                </a:lnTo>
                <a:lnTo>
                  <a:pt x="7411" y="3925"/>
                </a:lnTo>
                <a:lnTo>
                  <a:pt x="7447" y="4035"/>
                </a:lnTo>
                <a:lnTo>
                  <a:pt x="7484" y="4145"/>
                </a:lnTo>
                <a:lnTo>
                  <a:pt x="7484" y="4255"/>
                </a:lnTo>
                <a:lnTo>
                  <a:pt x="7447" y="4512"/>
                </a:lnTo>
                <a:lnTo>
                  <a:pt x="7374" y="4769"/>
                </a:lnTo>
                <a:lnTo>
                  <a:pt x="7227" y="5026"/>
                </a:lnTo>
                <a:lnTo>
                  <a:pt x="7154" y="5136"/>
                </a:lnTo>
                <a:lnTo>
                  <a:pt x="7044" y="5209"/>
                </a:lnTo>
                <a:lnTo>
                  <a:pt x="6934" y="5246"/>
                </a:lnTo>
                <a:lnTo>
                  <a:pt x="6787" y="5246"/>
                </a:lnTo>
                <a:lnTo>
                  <a:pt x="6787" y="4989"/>
                </a:lnTo>
                <a:lnTo>
                  <a:pt x="6750" y="4769"/>
                </a:lnTo>
                <a:lnTo>
                  <a:pt x="6640" y="4549"/>
                </a:lnTo>
                <a:lnTo>
                  <a:pt x="6494" y="4329"/>
                </a:lnTo>
                <a:lnTo>
                  <a:pt x="6310" y="4145"/>
                </a:lnTo>
                <a:lnTo>
                  <a:pt x="6090" y="4035"/>
                </a:lnTo>
                <a:lnTo>
                  <a:pt x="6090" y="3925"/>
                </a:lnTo>
                <a:lnTo>
                  <a:pt x="6163" y="3852"/>
                </a:lnTo>
                <a:lnTo>
                  <a:pt x="6237" y="3779"/>
                </a:lnTo>
                <a:lnTo>
                  <a:pt x="6347" y="3742"/>
                </a:lnTo>
                <a:lnTo>
                  <a:pt x="6567" y="3705"/>
                </a:lnTo>
                <a:lnTo>
                  <a:pt x="6860" y="3632"/>
                </a:lnTo>
                <a:close/>
                <a:moveTo>
                  <a:pt x="6530" y="3192"/>
                </a:moveTo>
                <a:lnTo>
                  <a:pt x="6494" y="3228"/>
                </a:lnTo>
                <a:lnTo>
                  <a:pt x="6457" y="3302"/>
                </a:lnTo>
                <a:lnTo>
                  <a:pt x="6457" y="3338"/>
                </a:lnTo>
                <a:lnTo>
                  <a:pt x="6457" y="3412"/>
                </a:lnTo>
                <a:lnTo>
                  <a:pt x="6200" y="3485"/>
                </a:lnTo>
                <a:lnTo>
                  <a:pt x="5980" y="3558"/>
                </a:lnTo>
                <a:lnTo>
                  <a:pt x="5797" y="3742"/>
                </a:lnTo>
                <a:lnTo>
                  <a:pt x="5760" y="3815"/>
                </a:lnTo>
                <a:lnTo>
                  <a:pt x="5687" y="3925"/>
                </a:lnTo>
                <a:lnTo>
                  <a:pt x="5687" y="4035"/>
                </a:lnTo>
                <a:lnTo>
                  <a:pt x="5687" y="4072"/>
                </a:lnTo>
                <a:lnTo>
                  <a:pt x="5797" y="4219"/>
                </a:lnTo>
                <a:lnTo>
                  <a:pt x="5907" y="4292"/>
                </a:lnTo>
                <a:lnTo>
                  <a:pt x="6053" y="4365"/>
                </a:lnTo>
                <a:lnTo>
                  <a:pt x="6163" y="4439"/>
                </a:lnTo>
                <a:lnTo>
                  <a:pt x="6274" y="4512"/>
                </a:lnTo>
                <a:lnTo>
                  <a:pt x="6347" y="4622"/>
                </a:lnTo>
                <a:lnTo>
                  <a:pt x="6420" y="4769"/>
                </a:lnTo>
                <a:lnTo>
                  <a:pt x="6494" y="5026"/>
                </a:lnTo>
                <a:lnTo>
                  <a:pt x="6457" y="5282"/>
                </a:lnTo>
                <a:lnTo>
                  <a:pt x="6494" y="5392"/>
                </a:lnTo>
                <a:lnTo>
                  <a:pt x="6530" y="5466"/>
                </a:lnTo>
                <a:lnTo>
                  <a:pt x="6750" y="5539"/>
                </a:lnTo>
                <a:lnTo>
                  <a:pt x="6934" y="5539"/>
                </a:lnTo>
                <a:lnTo>
                  <a:pt x="7117" y="5503"/>
                </a:lnTo>
                <a:lnTo>
                  <a:pt x="7264" y="5429"/>
                </a:lnTo>
                <a:lnTo>
                  <a:pt x="7411" y="5282"/>
                </a:lnTo>
                <a:lnTo>
                  <a:pt x="7521" y="5136"/>
                </a:lnTo>
                <a:lnTo>
                  <a:pt x="7631" y="4952"/>
                </a:lnTo>
                <a:lnTo>
                  <a:pt x="7704" y="4769"/>
                </a:lnTo>
                <a:lnTo>
                  <a:pt x="7741" y="4585"/>
                </a:lnTo>
                <a:lnTo>
                  <a:pt x="7777" y="4365"/>
                </a:lnTo>
                <a:lnTo>
                  <a:pt x="7777" y="4145"/>
                </a:lnTo>
                <a:lnTo>
                  <a:pt x="7777" y="3925"/>
                </a:lnTo>
                <a:lnTo>
                  <a:pt x="7704" y="3779"/>
                </a:lnTo>
                <a:lnTo>
                  <a:pt x="7631" y="3668"/>
                </a:lnTo>
                <a:lnTo>
                  <a:pt x="7484" y="3595"/>
                </a:lnTo>
                <a:lnTo>
                  <a:pt x="7337" y="3595"/>
                </a:lnTo>
                <a:lnTo>
                  <a:pt x="7301" y="3485"/>
                </a:lnTo>
                <a:lnTo>
                  <a:pt x="7227" y="3448"/>
                </a:lnTo>
                <a:lnTo>
                  <a:pt x="7044" y="3375"/>
                </a:lnTo>
                <a:lnTo>
                  <a:pt x="6824" y="3302"/>
                </a:lnTo>
                <a:lnTo>
                  <a:pt x="6677" y="3228"/>
                </a:lnTo>
                <a:lnTo>
                  <a:pt x="6567" y="3192"/>
                </a:lnTo>
                <a:close/>
                <a:moveTo>
                  <a:pt x="11739" y="5136"/>
                </a:moveTo>
                <a:lnTo>
                  <a:pt x="12179" y="5686"/>
                </a:lnTo>
                <a:lnTo>
                  <a:pt x="11776" y="5796"/>
                </a:lnTo>
                <a:lnTo>
                  <a:pt x="11409" y="6016"/>
                </a:lnTo>
                <a:lnTo>
                  <a:pt x="11042" y="6236"/>
                </a:lnTo>
                <a:lnTo>
                  <a:pt x="10895" y="6383"/>
                </a:lnTo>
                <a:lnTo>
                  <a:pt x="10785" y="6566"/>
                </a:lnTo>
                <a:lnTo>
                  <a:pt x="10749" y="6640"/>
                </a:lnTo>
                <a:lnTo>
                  <a:pt x="10785" y="6676"/>
                </a:lnTo>
                <a:lnTo>
                  <a:pt x="10859" y="6713"/>
                </a:lnTo>
                <a:lnTo>
                  <a:pt x="10932" y="6713"/>
                </a:lnTo>
                <a:lnTo>
                  <a:pt x="11262" y="6493"/>
                </a:lnTo>
                <a:lnTo>
                  <a:pt x="11556" y="6310"/>
                </a:lnTo>
                <a:lnTo>
                  <a:pt x="11849" y="6199"/>
                </a:lnTo>
                <a:lnTo>
                  <a:pt x="12143" y="6089"/>
                </a:lnTo>
                <a:lnTo>
                  <a:pt x="12253" y="6053"/>
                </a:lnTo>
                <a:lnTo>
                  <a:pt x="12363" y="6016"/>
                </a:lnTo>
                <a:lnTo>
                  <a:pt x="12399" y="5979"/>
                </a:lnTo>
                <a:lnTo>
                  <a:pt x="12619" y="6456"/>
                </a:lnTo>
                <a:lnTo>
                  <a:pt x="12840" y="6896"/>
                </a:lnTo>
                <a:lnTo>
                  <a:pt x="12803" y="6933"/>
                </a:lnTo>
                <a:lnTo>
                  <a:pt x="12326" y="7043"/>
                </a:lnTo>
                <a:lnTo>
                  <a:pt x="11812" y="7117"/>
                </a:lnTo>
                <a:lnTo>
                  <a:pt x="11299" y="7117"/>
                </a:lnTo>
                <a:lnTo>
                  <a:pt x="10749" y="7080"/>
                </a:lnTo>
                <a:lnTo>
                  <a:pt x="10675" y="7117"/>
                </a:lnTo>
                <a:lnTo>
                  <a:pt x="10639" y="7153"/>
                </a:lnTo>
                <a:lnTo>
                  <a:pt x="10639" y="7227"/>
                </a:lnTo>
                <a:lnTo>
                  <a:pt x="10712" y="7300"/>
                </a:lnTo>
                <a:lnTo>
                  <a:pt x="10932" y="7373"/>
                </a:lnTo>
                <a:lnTo>
                  <a:pt x="11189" y="7447"/>
                </a:lnTo>
                <a:lnTo>
                  <a:pt x="11702" y="7483"/>
                </a:lnTo>
                <a:lnTo>
                  <a:pt x="11959" y="7483"/>
                </a:lnTo>
                <a:lnTo>
                  <a:pt x="12216" y="7447"/>
                </a:lnTo>
                <a:lnTo>
                  <a:pt x="12583" y="7373"/>
                </a:lnTo>
                <a:lnTo>
                  <a:pt x="12693" y="7373"/>
                </a:lnTo>
                <a:lnTo>
                  <a:pt x="12766" y="7337"/>
                </a:lnTo>
                <a:lnTo>
                  <a:pt x="12803" y="7410"/>
                </a:lnTo>
                <a:lnTo>
                  <a:pt x="12840" y="7447"/>
                </a:lnTo>
                <a:lnTo>
                  <a:pt x="12876" y="7483"/>
                </a:lnTo>
                <a:lnTo>
                  <a:pt x="12986" y="7520"/>
                </a:lnTo>
                <a:lnTo>
                  <a:pt x="13023" y="7777"/>
                </a:lnTo>
                <a:lnTo>
                  <a:pt x="13060" y="8070"/>
                </a:lnTo>
                <a:lnTo>
                  <a:pt x="12986" y="8107"/>
                </a:lnTo>
                <a:lnTo>
                  <a:pt x="12693" y="7997"/>
                </a:lnTo>
                <a:lnTo>
                  <a:pt x="12473" y="7887"/>
                </a:lnTo>
                <a:lnTo>
                  <a:pt x="12253" y="7777"/>
                </a:lnTo>
                <a:lnTo>
                  <a:pt x="11886" y="7777"/>
                </a:lnTo>
                <a:lnTo>
                  <a:pt x="11776" y="7813"/>
                </a:lnTo>
                <a:lnTo>
                  <a:pt x="11226" y="7777"/>
                </a:lnTo>
                <a:lnTo>
                  <a:pt x="10895" y="7740"/>
                </a:lnTo>
                <a:lnTo>
                  <a:pt x="10749" y="7740"/>
                </a:lnTo>
                <a:lnTo>
                  <a:pt x="10675" y="7703"/>
                </a:lnTo>
                <a:lnTo>
                  <a:pt x="10565" y="7483"/>
                </a:lnTo>
                <a:lnTo>
                  <a:pt x="10529" y="7483"/>
                </a:lnTo>
                <a:lnTo>
                  <a:pt x="10529" y="7520"/>
                </a:lnTo>
                <a:lnTo>
                  <a:pt x="10529" y="7887"/>
                </a:lnTo>
                <a:lnTo>
                  <a:pt x="10529" y="7960"/>
                </a:lnTo>
                <a:lnTo>
                  <a:pt x="10602" y="7997"/>
                </a:lnTo>
                <a:lnTo>
                  <a:pt x="11042" y="8107"/>
                </a:lnTo>
                <a:lnTo>
                  <a:pt x="11482" y="8144"/>
                </a:lnTo>
                <a:lnTo>
                  <a:pt x="11482" y="8327"/>
                </a:lnTo>
                <a:lnTo>
                  <a:pt x="11519" y="8474"/>
                </a:lnTo>
                <a:lnTo>
                  <a:pt x="11592" y="8547"/>
                </a:lnTo>
                <a:lnTo>
                  <a:pt x="11629" y="8584"/>
                </a:lnTo>
                <a:lnTo>
                  <a:pt x="11776" y="8657"/>
                </a:lnTo>
                <a:lnTo>
                  <a:pt x="11959" y="8767"/>
                </a:lnTo>
                <a:lnTo>
                  <a:pt x="11409" y="8657"/>
                </a:lnTo>
                <a:lnTo>
                  <a:pt x="10969" y="8474"/>
                </a:lnTo>
                <a:lnTo>
                  <a:pt x="10712" y="8437"/>
                </a:lnTo>
                <a:lnTo>
                  <a:pt x="10455" y="8400"/>
                </a:lnTo>
                <a:lnTo>
                  <a:pt x="10198" y="8217"/>
                </a:lnTo>
                <a:lnTo>
                  <a:pt x="10052" y="8180"/>
                </a:lnTo>
                <a:lnTo>
                  <a:pt x="9942" y="8144"/>
                </a:lnTo>
                <a:lnTo>
                  <a:pt x="9722" y="8180"/>
                </a:lnTo>
                <a:lnTo>
                  <a:pt x="9575" y="8254"/>
                </a:lnTo>
                <a:lnTo>
                  <a:pt x="9465" y="8364"/>
                </a:lnTo>
                <a:lnTo>
                  <a:pt x="9355" y="8510"/>
                </a:lnTo>
                <a:lnTo>
                  <a:pt x="9245" y="8584"/>
                </a:lnTo>
                <a:lnTo>
                  <a:pt x="9098" y="8620"/>
                </a:lnTo>
                <a:lnTo>
                  <a:pt x="8841" y="8584"/>
                </a:lnTo>
                <a:lnTo>
                  <a:pt x="8621" y="8620"/>
                </a:lnTo>
                <a:lnTo>
                  <a:pt x="8401" y="8694"/>
                </a:lnTo>
                <a:lnTo>
                  <a:pt x="8181" y="8804"/>
                </a:lnTo>
                <a:lnTo>
                  <a:pt x="7924" y="8804"/>
                </a:lnTo>
                <a:lnTo>
                  <a:pt x="7851" y="8767"/>
                </a:lnTo>
                <a:lnTo>
                  <a:pt x="7814" y="8730"/>
                </a:lnTo>
                <a:lnTo>
                  <a:pt x="7814" y="8694"/>
                </a:lnTo>
                <a:lnTo>
                  <a:pt x="7887" y="8620"/>
                </a:lnTo>
                <a:lnTo>
                  <a:pt x="7998" y="8510"/>
                </a:lnTo>
                <a:lnTo>
                  <a:pt x="8144" y="8437"/>
                </a:lnTo>
                <a:lnTo>
                  <a:pt x="8401" y="8327"/>
                </a:lnTo>
                <a:lnTo>
                  <a:pt x="8731" y="8180"/>
                </a:lnTo>
                <a:lnTo>
                  <a:pt x="8915" y="8070"/>
                </a:lnTo>
                <a:lnTo>
                  <a:pt x="9025" y="7924"/>
                </a:lnTo>
                <a:lnTo>
                  <a:pt x="9135" y="7777"/>
                </a:lnTo>
                <a:lnTo>
                  <a:pt x="9208" y="7630"/>
                </a:lnTo>
                <a:lnTo>
                  <a:pt x="9208" y="7447"/>
                </a:lnTo>
                <a:lnTo>
                  <a:pt x="9171" y="7227"/>
                </a:lnTo>
                <a:lnTo>
                  <a:pt x="9098" y="7117"/>
                </a:lnTo>
                <a:lnTo>
                  <a:pt x="8988" y="7006"/>
                </a:lnTo>
                <a:lnTo>
                  <a:pt x="8841" y="6896"/>
                </a:lnTo>
                <a:lnTo>
                  <a:pt x="8694" y="6860"/>
                </a:lnTo>
                <a:lnTo>
                  <a:pt x="8548" y="6823"/>
                </a:lnTo>
                <a:lnTo>
                  <a:pt x="8401" y="6823"/>
                </a:lnTo>
                <a:lnTo>
                  <a:pt x="8254" y="6860"/>
                </a:lnTo>
                <a:lnTo>
                  <a:pt x="8108" y="6933"/>
                </a:lnTo>
                <a:lnTo>
                  <a:pt x="7924" y="7117"/>
                </a:lnTo>
                <a:lnTo>
                  <a:pt x="7924" y="7117"/>
                </a:lnTo>
                <a:lnTo>
                  <a:pt x="7998" y="6970"/>
                </a:lnTo>
                <a:lnTo>
                  <a:pt x="8108" y="6860"/>
                </a:lnTo>
                <a:lnTo>
                  <a:pt x="8291" y="6603"/>
                </a:lnTo>
                <a:lnTo>
                  <a:pt x="8511" y="6383"/>
                </a:lnTo>
                <a:lnTo>
                  <a:pt x="8768" y="6126"/>
                </a:lnTo>
                <a:lnTo>
                  <a:pt x="8951" y="5943"/>
                </a:lnTo>
                <a:lnTo>
                  <a:pt x="9135" y="5796"/>
                </a:lnTo>
                <a:lnTo>
                  <a:pt x="9171" y="5796"/>
                </a:lnTo>
                <a:lnTo>
                  <a:pt x="9391" y="5759"/>
                </a:lnTo>
                <a:lnTo>
                  <a:pt x="9612" y="5686"/>
                </a:lnTo>
                <a:lnTo>
                  <a:pt x="10052" y="5539"/>
                </a:lnTo>
                <a:lnTo>
                  <a:pt x="10455" y="5356"/>
                </a:lnTo>
                <a:lnTo>
                  <a:pt x="10639" y="5282"/>
                </a:lnTo>
                <a:lnTo>
                  <a:pt x="10895" y="5246"/>
                </a:lnTo>
                <a:lnTo>
                  <a:pt x="10895" y="5246"/>
                </a:lnTo>
                <a:lnTo>
                  <a:pt x="10602" y="5503"/>
                </a:lnTo>
                <a:lnTo>
                  <a:pt x="10492" y="5649"/>
                </a:lnTo>
                <a:lnTo>
                  <a:pt x="10419" y="5833"/>
                </a:lnTo>
                <a:lnTo>
                  <a:pt x="10455" y="5869"/>
                </a:lnTo>
                <a:lnTo>
                  <a:pt x="10639" y="5796"/>
                </a:lnTo>
                <a:lnTo>
                  <a:pt x="10822" y="5723"/>
                </a:lnTo>
                <a:lnTo>
                  <a:pt x="11152" y="5503"/>
                </a:lnTo>
                <a:lnTo>
                  <a:pt x="11739" y="5136"/>
                </a:lnTo>
                <a:close/>
                <a:moveTo>
                  <a:pt x="11996" y="8254"/>
                </a:moveTo>
                <a:lnTo>
                  <a:pt x="12546" y="8400"/>
                </a:lnTo>
                <a:lnTo>
                  <a:pt x="12729" y="8584"/>
                </a:lnTo>
                <a:lnTo>
                  <a:pt x="12803" y="8620"/>
                </a:lnTo>
                <a:lnTo>
                  <a:pt x="12876" y="8657"/>
                </a:lnTo>
                <a:lnTo>
                  <a:pt x="12950" y="8620"/>
                </a:lnTo>
                <a:lnTo>
                  <a:pt x="13023" y="8584"/>
                </a:lnTo>
                <a:lnTo>
                  <a:pt x="12950" y="9024"/>
                </a:lnTo>
                <a:lnTo>
                  <a:pt x="12509" y="8914"/>
                </a:lnTo>
                <a:lnTo>
                  <a:pt x="12399" y="8657"/>
                </a:lnTo>
                <a:lnTo>
                  <a:pt x="12216" y="8474"/>
                </a:lnTo>
                <a:lnTo>
                  <a:pt x="12033" y="8327"/>
                </a:lnTo>
                <a:lnTo>
                  <a:pt x="11959" y="8290"/>
                </a:lnTo>
                <a:lnTo>
                  <a:pt x="11996" y="8254"/>
                </a:lnTo>
                <a:close/>
                <a:moveTo>
                  <a:pt x="10932" y="8841"/>
                </a:moveTo>
                <a:lnTo>
                  <a:pt x="11519" y="9097"/>
                </a:lnTo>
                <a:lnTo>
                  <a:pt x="12106" y="9244"/>
                </a:lnTo>
                <a:lnTo>
                  <a:pt x="12033" y="9391"/>
                </a:lnTo>
                <a:lnTo>
                  <a:pt x="11922" y="9537"/>
                </a:lnTo>
                <a:lnTo>
                  <a:pt x="11776" y="9611"/>
                </a:lnTo>
                <a:lnTo>
                  <a:pt x="11702" y="9611"/>
                </a:lnTo>
                <a:lnTo>
                  <a:pt x="11629" y="9574"/>
                </a:lnTo>
                <a:lnTo>
                  <a:pt x="11519" y="9537"/>
                </a:lnTo>
                <a:lnTo>
                  <a:pt x="11409" y="9427"/>
                </a:lnTo>
                <a:lnTo>
                  <a:pt x="11226" y="9244"/>
                </a:lnTo>
                <a:lnTo>
                  <a:pt x="10932" y="8841"/>
                </a:lnTo>
                <a:close/>
                <a:moveTo>
                  <a:pt x="12509" y="9354"/>
                </a:moveTo>
                <a:lnTo>
                  <a:pt x="12876" y="9391"/>
                </a:lnTo>
                <a:lnTo>
                  <a:pt x="12656" y="10161"/>
                </a:lnTo>
                <a:lnTo>
                  <a:pt x="12583" y="10088"/>
                </a:lnTo>
                <a:lnTo>
                  <a:pt x="12363" y="10088"/>
                </a:lnTo>
                <a:lnTo>
                  <a:pt x="12216" y="10051"/>
                </a:lnTo>
                <a:lnTo>
                  <a:pt x="11886" y="9978"/>
                </a:lnTo>
                <a:lnTo>
                  <a:pt x="12106" y="9868"/>
                </a:lnTo>
                <a:lnTo>
                  <a:pt x="12289" y="9758"/>
                </a:lnTo>
                <a:lnTo>
                  <a:pt x="12399" y="9574"/>
                </a:lnTo>
                <a:lnTo>
                  <a:pt x="12509" y="9354"/>
                </a:lnTo>
                <a:close/>
                <a:moveTo>
                  <a:pt x="10382" y="9721"/>
                </a:moveTo>
                <a:lnTo>
                  <a:pt x="11409" y="10161"/>
                </a:lnTo>
                <a:lnTo>
                  <a:pt x="11922" y="10381"/>
                </a:lnTo>
                <a:lnTo>
                  <a:pt x="12253" y="10491"/>
                </a:lnTo>
                <a:lnTo>
                  <a:pt x="12399" y="10491"/>
                </a:lnTo>
                <a:lnTo>
                  <a:pt x="12509" y="10455"/>
                </a:lnTo>
                <a:lnTo>
                  <a:pt x="12326" y="10968"/>
                </a:lnTo>
                <a:lnTo>
                  <a:pt x="12033" y="10858"/>
                </a:lnTo>
                <a:lnTo>
                  <a:pt x="11886" y="10785"/>
                </a:lnTo>
                <a:lnTo>
                  <a:pt x="11776" y="10711"/>
                </a:lnTo>
                <a:lnTo>
                  <a:pt x="11519" y="10528"/>
                </a:lnTo>
                <a:lnTo>
                  <a:pt x="11409" y="10418"/>
                </a:lnTo>
                <a:lnTo>
                  <a:pt x="11262" y="10344"/>
                </a:lnTo>
                <a:lnTo>
                  <a:pt x="11079" y="10308"/>
                </a:lnTo>
                <a:lnTo>
                  <a:pt x="10895" y="10271"/>
                </a:lnTo>
                <a:lnTo>
                  <a:pt x="10492" y="10234"/>
                </a:lnTo>
                <a:lnTo>
                  <a:pt x="10455" y="9978"/>
                </a:lnTo>
                <a:lnTo>
                  <a:pt x="10382" y="9721"/>
                </a:lnTo>
                <a:close/>
                <a:moveTo>
                  <a:pt x="10455" y="10528"/>
                </a:moveTo>
                <a:lnTo>
                  <a:pt x="10785" y="10601"/>
                </a:lnTo>
                <a:lnTo>
                  <a:pt x="10969" y="10638"/>
                </a:lnTo>
                <a:lnTo>
                  <a:pt x="11115" y="10711"/>
                </a:lnTo>
                <a:lnTo>
                  <a:pt x="11336" y="10821"/>
                </a:lnTo>
                <a:lnTo>
                  <a:pt x="11519" y="10968"/>
                </a:lnTo>
                <a:lnTo>
                  <a:pt x="11702" y="11115"/>
                </a:lnTo>
                <a:lnTo>
                  <a:pt x="11886" y="11262"/>
                </a:lnTo>
                <a:lnTo>
                  <a:pt x="12106" y="11335"/>
                </a:lnTo>
                <a:lnTo>
                  <a:pt x="11739" y="11922"/>
                </a:lnTo>
                <a:lnTo>
                  <a:pt x="11629" y="11922"/>
                </a:lnTo>
                <a:lnTo>
                  <a:pt x="11482" y="11885"/>
                </a:lnTo>
                <a:lnTo>
                  <a:pt x="11226" y="11738"/>
                </a:lnTo>
                <a:lnTo>
                  <a:pt x="10565" y="11482"/>
                </a:lnTo>
                <a:lnTo>
                  <a:pt x="10272" y="11335"/>
                </a:lnTo>
                <a:lnTo>
                  <a:pt x="10382" y="10968"/>
                </a:lnTo>
                <a:lnTo>
                  <a:pt x="10455" y="10601"/>
                </a:lnTo>
                <a:lnTo>
                  <a:pt x="10455" y="10528"/>
                </a:lnTo>
                <a:close/>
                <a:moveTo>
                  <a:pt x="10125" y="11665"/>
                </a:moveTo>
                <a:lnTo>
                  <a:pt x="10785" y="11958"/>
                </a:lnTo>
                <a:lnTo>
                  <a:pt x="11115" y="12142"/>
                </a:lnTo>
                <a:lnTo>
                  <a:pt x="11299" y="12215"/>
                </a:lnTo>
                <a:lnTo>
                  <a:pt x="11482" y="12289"/>
                </a:lnTo>
                <a:lnTo>
                  <a:pt x="11226" y="12655"/>
                </a:lnTo>
                <a:lnTo>
                  <a:pt x="10895" y="12545"/>
                </a:lnTo>
                <a:lnTo>
                  <a:pt x="10455" y="12399"/>
                </a:lnTo>
                <a:lnTo>
                  <a:pt x="10052" y="12252"/>
                </a:lnTo>
                <a:lnTo>
                  <a:pt x="9868" y="12142"/>
                </a:lnTo>
                <a:lnTo>
                  <a:pt x="10125" y="11665"/>
                </a:lnTo>
                <a:close/>
                <a:moveTo>
                  <a:pt x="9355" y="9574"/>
                </a:moveTo>
                <a:lnTo>
                  <a:pt x="9575" y="9611"/>
                </a:lnTo>
                <a:lnTo>
                  <a:pt x="9795" y="9648"/>
                </a:lnTo>
                <a:lnTo>
                  <a:pt x="9978" y="9758"/>
                </a:lnTo>
                <a:lnTo>
                  <a:pt x="10052" y="9868"/>
                </a:lnTo>
                <a:lnTo>
                  <a:pt x="10088" y="9941"/>
                </a:lnTo>
                <a:lnTo>
                  <a:pt x="10125" y="10088"/>
                </a:lnTo>
                <a:lnTo>
                  <a:pt x="10125" y="10198"/>
                </a:lnTo>
                <a:lnTo>
                  <a:pt x="9832" y="10161"/>
                </a:lnTo>
                <a:lnTo>
                  <a:pt x="9795" y="10198"/>
                </a:lnTo>
                <a:lnTo>
                  <a:pt x="9795" y="10234"/>
                </a:lnTo>
                <a:lnTo>
                  <a:pt x="9942" y="10344"/>
                </a:lnTo>
                <a:lnTo>
                  <a:pt x="10088" y="10455"/>
                </a:lnTo>
                <a:lnTo>
                  <a:pt x="10015" y="10785"/>
                </a:lnTo>
                <a:lnTo>
                  <a:pt x="9942" y="11078"/>
                </a:lnTo>
                <a:lnTo>
                  <a:pt x="9905" y="11188"/>
                </a:lnTo>
                <a:lnTo>
                  <a:pt x="9648" y="11115"/>
                </a:lnTo>
                <a:lnTo>
                  <a:pt x="9391" y="11078"/>
                </a:lnTo>
                <a:lnTo>
                  <a:pt x="9355" y="11078"/>
                </a:lnTo>
                <a:lnTo>
                  <a:pt x="9318" y="11115"/>
                </a:lnTo>
                <a:lnTo>
                  <a:pt x="9318" y="11151"/>
                </a:lnTo>
                <a:lnTo>
                  <a:pt x="9355" y="11188"/>
                </a:lnTo>
                <a:lnTo>
                  <a:pt x="9538" y="11372"/>
                </a:lnTo>
                <a:lnTo>
                  <a:pt x="9795" y="11518"/>
                </a:lnTo>
                <a:lnTo>
                  <a:pt x="9501" y="11995"/>
                </a:lnTo>
                <a:lnTo>
                  <a:pt x="9061" y="11812"/>
                </a:lnTo>
                <a:lnTo>
                  <a:pt x="8584" y="11628"/>
                </a:lnTo>
                <a:lnTo>
                  <a:pt x="8548" y="11628"/>
                </a:lnTo>
                <a:lnTo>
                  <a:pt x="8548" y="11702"/>
                </a:lnTo>
                <a:lnTo>
                  <a:pt x="8731" y="11848"/>
                </a:lnTo>
                <a:lnTo>
                  <a:pt x="8915" y="12032"/>
                </a:lnTo>
                <a:lnTo>
                  <a:pt x="9318" y="12289"/>
                </a:lnTo>
                <a:lnTo>
                  <a:pt x="9061" y="12582"/>
                </a:lnTo>
                <a:lnTo>
                  <a:pt x="8805" y="12802"/>
                </a:lnTo>
                <a:lnTo>
                  <a:pt x="8548" y="12692"/>
                </a:lnTo>
                <a:lnTo>
                  <a:pt x="8401" y="12069"/>
                </a:lnTo>
                <a:lnTo>
                  <a:pt x="8291" y="11445"/>
                </a:lnTo>
                <a:lnTo>
                  <a:pt x="8218" y="11298"/>
                </a:lnTo>
                <a:lnTo>
                  <a:pt x="8144" y="11188"/>
                </a:lnTo>
                <a:lnTo>
                  <a:pt x="8034" y="11115"/>
                </a:lnTo>
                <a:lnTo>
                  <a:pt x="7374" y="11115"/>
                </a:lnTo>
                <a:lnTo>
                  <a:pt x="7264" y="11078"/>
                </a:lnTo>
                <a:lnTo>
                  <a:pt x="7154" y="11041"/>
                </a:lnTo>
                <a:lnTo>
                  <a:pt x="7007" y="10895"/>
                </a:lnTo>
                <a:lnTo>
                  <a:pt x="6897" y="10675"/>
                </a:lnTo>
                <a:lnTo>
                  <a:pt x="6860" y="10455"/>
                </a:lnTo>
                <a:lnTo>
                  <a:pt x="6860" y="10344"/>
                </a:lnTo>
                <a:lnTo>
                  <a:pt x="6897" y="10234"/>
                </a:lnTo>
                <a:lnTo>
                  <a:pt x="6934" y="10124"/>
                </a:lnTo>
                <a:lnTo>
                  <a:pt x="7007" y="10051"/>
                </a:lnTo>
                <a:lnTo>
                  <a:pt x="7227" y="9978"/>
                </a:lnTo>
                <a:lnTo>
                  <a:pt x="7447" y="9904"/>
                </a:lnTo>
                <a:lnTo>
                  <a:pt x="8328" y="9721"/>
                </a:lnTo>
                <a:lnTo>
                  <a:pt x="8401" y="9758"/>
                </a:lnTo>
                <a:lnTo>
                  <a:pt x="8548" y="9758"/>
                </a:lnTo>
                <a:lnTo>
                  <a:pt x="8841" y="9648"/>
                </a:lnTo>
                <a:lnTo>
                  <a:pt x="9135" y="9574"/>
                </a:lnTo>
                <a:close/>
                <a:moveTo>
                  <a:pt x="1028" y="7373"/>
                </a:moveTo>
                <a:lnTo>
                  <a:pt x="1028" y="7887"/>
                </a:lnTo>
                <a:lnTo>
                  <a:pt x="1101" y="8437"/>
                </a:lnTo>
                <a:lnTo>
                  <a:pt x="1138" y="8474"/>
                </a:lnTo>
                <a:lnTo>
                  <a:pt x="1211" y="8510"/>
                </a:lnTo>
                <a:lnTo>
                  <a:pt x="1285" y="8510"/>
                </a:lnTo>
                <a:lnTo>
                  <a:pt x="1358" y="8474"/>
                </a:lnTo>
                <a:lnTo>
                  <a:pt x="1872" y="8070"/>
                </a:lnTo>
                <a:lnTo>
                  <a:pt x="1945" y="8951"/>
                </a:lnTo>
                <a:lnTo>
                  <a:pt x="1982" y="9611"/>
                </a:lnTo>
                <a:lnTo>
                  <a:pt x="1982" y="9758"/>
                </a:lnTo>
                <a:lnTo>
                  <a:pt x="1982" y="9904"/>
                </a:lnTo>
                <a:lnTo>
                  <a:pt x="1872" y="10014"/>
                </a:lnTo>
                <a:lnTo>
                  <a:pt x="1762" y="10088"/>
                </a:lnTo>
                <a:lnTo>
                  <a:pt x="1615" y="10271"/>
                </a:lnTo>
                <a:lnTo>
                  <a:pt x="1505" y="10455"/>
                </a:lnTo>
                <a:lnTo>
                  <a:pt x="1468" y="10638"/>
                </a:lnTo>
                <a:lnTo>
                  <a:pt x="1468" y="10858"/>
                </a:lnTo>
                <a:lnTo>
                  <a:pt x="1505" y="11078"/>
                </a:lnTo>
                <a:lnTo>
                  <a:pt x="1578" y="11298"/>
                </a:lnTo>
                <a:lnTo>
                  <a:pt x="1688" y="11702"/>
                </a:lnTo>
                <a:lnTo>
                  <a:pt x="2165" y="12876"/>
                </a:lnTo>
                <a:lnTo>
                  <a:pt x="1835" y="12509"/>
                </a:lnTo>
                <a:lnTo>
                  <a:pt x="1505" y="12142"/>
                </a:lnTo>
                <a:lnTo>
                  <a:pt x="1211" y="11665"/>
                </a:lnTo>
                <a:lnTo>
                  <a:pt x="918" y="11188"/>
                </a:lnTo>
                <a:lnTo>
                  <a:pt x="735" y="10675"/>
                </a:lnTo>
                <a:lnTo>
                  <a:pt x="588" y="10161"/>
                </a:lnTo>
                <a:lnTo>
                  <a:pt x="551" y="9831"/>
                </a:lnTo>
                <a:lnTo>
                  <a:pt x="514" y="9501"/>
                </a:lnTo>
                <a:lnTo>
                  <a:pt x="551" y="9171"/>
                </a:lnTo>
                <a:lnTo>
                  <a:pt x="588" y="8841"/>
                </a:lnTo>
                <a:lnTo>
                  <a:pt x="771" y="8180"/>
                </a:lnTo>
                <a:lnTo>
                  <a:pt x="955" y="7557"/>
                </a:lnTo>
                <a:lnTo>
                  <a:pt x="1028" y="7373"/>
                </a:lnTo>
                <a:close/>
                <a:moveTo>
                  <a:pt x="9612" y="12472"/>
                </a:moveTo>
                <a:lnTo>
                  <a:pt x="9942" y="12619"/>
                </a:lnTo>
                <a:lnTo>
                  <a:pt x="10675" y="12912"/>
                </a:lnTo>
                <a:lnTo>
                  <a:pt x="10895" y="12986"/>
                </a:lnTo>
                <a:lnTo>
                  <a:pt x="10529" y="13316"/>
                </a:lnTo>
                <a:lnTo>
                  <a:pt x="10162" y="13609"/>
                </a:lnTo>
                <a:lnTo>
                  <a:pt x="9685" y="13279"/>
                </a:lnTo>
                <a:lnTo>
                  <a:pt x="9171" y="12986"/>
                </a:lnTo>
                <a:lnTo>
                  <a:pt x="9391" y="12729"/>
                </a:lnTo>
                <a:lnTo>
                  <a:pt x="9612" y="12472"/>
                </a:lnTo>
                <a:close/>
                <a:moveTo>
                  <a:pt x="2569" y="5209"/>
                </a:moveTo>
                <a:lnTo>
                  <a:pt x="2899" y="5319"/>
                </a:lnTo>
                <a:lnTo>
                  <a:pt x="3266" y="5356"/>
                </a:lnTo>
                <a:lnTo>
                  <a:pt x="3999" y="5356"/>
                </a:lnTo>
                <a:lnTo>
                  <a:pt x="4733" y="5429"/>
                </a:lnTo>
                <a:lnTo>
                  <a:pt x="5467" y="5539"/>
                </a:lnTo>
                <a:lnTo>
                  <a:pt x="5320" y="5649"/>
                </a:lnTo>
                <a:lnTo>
                  <a:pt x="5173" y="5723"/>
                </a:lnTo>
                <a:lnTo>
                  <a:pt x="4880" y="5833"/>
                </a:lnTo>
                <a:lnTo>
                  <a:pt x="4696" y="5943"/>
                </a:lnTo>
                <a:lnTo>
                  <a:pt x="4513" y="6053"/>
                </a:lnTo>
                <a:lnTo>
                  <a:pt x="4366" y="6236"/>
                </a:lnTo>
                <a:lnTo>
                  <a:pt x="4293" y="6420"/>
                </a:lnTo>
                <a:lnTo>
                  <a:pt x="4256" y="6493"/>
                </a:lnTo>
                <a:lnTo>
                  <a:pt x="4293" y="6603"/>
                </a:lnTo>
                <a:lnTo>
                  <a:pt x="4329" y="6676"/>
                </a:lnTo>
                <a:lnTo>
                  <a:pt x="4366" y="6750"/>
                </a:lnTo>
                <a:lnTo>
                  <a:pt x="4439" y="6823"/>
                </a:lnTo>
                <a:lnTo>
                  <a:pt x="4549" y="6823"/>
                </a:lnTo>
                <a:lnTo>
                  <a:pt x="4660" y="6860"/>
                </a:lnTo>
                <a:lnTo>
                  <a:pt x="4696" y="6933"/>
                </a:lnTo>
                <a:lnTo>
                  <a:pt x="4733" y="7117"/>
                </a:lnTo>
                <a:lnTo>
                  <a:pt x="4770" y="7300"/>
                </a:lnTo>
                <a:lnTo>
                  <a:pt x="4770" y="7667"/>
                </a:lnTo>
                <a:lnTo>
                  <a:pt x="4806" y="7813"/>
                </a:lnTo>
                <a:lnTo>
                  <a:pt x="4586" y="7520"/>
                </a:lnTo>
                <a:lnTo>
                  <a:pt x="4366" y="7263"/>
                </a:lnTo>
                <a:lnTo>
                  <a:pt x="4256" y="7190"/>
                </a:lnTo>
                <a:lnTo>
                  <a:pt x="4146" y="7153"/>
                </a:lnTo>
                <a:lnTo>
                  <a:pt x="3999" y="7117"/>
                </a:lnTo>
                <a:lnTo>
                  <a:pt x="3889" y="7153"/>
                </a:lnTo>
                <a:lnTo>
                  <a:pt x="3632" y="7227"/>
                </a:lnTo>
                <a:lnTo>
                  <a:pt x="3412" y="7373"/>
                </a:lnTo>
                <a:lnTo>
                  <a:pt x="3192" y="7593"/>
                </a:lnTo>
                <a:lnTo>
                  <a:pt x="2972" y="7813"/>
                </a:lnTo>
                <a:lnTo>
                  <a:pt x="2825" y="8070"/>
                </a:lnTo>
                <a:lnTo>
                  <a:pt x="2715" y="8364"/>
                </a:lnTo>
                <a:lnTo>
                  <a:pt x="2642" y="8657"/>
                </a:lnTo>
                <a:lnTo>
                  <a:pt x="2605" y="8951"/>
                </a:lnTo>
                <a:lnTo>
                  <a:pt x="2605" y="9244"/>
                </a:lnTo>
                <a:lnTo>
                  <a:pt x="2679" y="9537"/>
                </a:lnTo>
                <a:lnTo>
                  <a:pt x="2679" y="9611"/>
                </a:lnTo>
                <a:lnTo>
                  <a:pt x="2752" y="9648"/>
                </a:lnTo>
                <a:lnTo>
                  <a:pt x="2789" y="9684"/>
                </a:lnTo>
                <a:lnTo>
                  <a:pt x="3156" y="9684"/>
                </a:lnTo>
                <a:lnTo>
                  <a:pt x="3449" y="9758"/>
                </a:lnTo>
                <a:lnTo>
                  <a:pt x="3706" y="9868"/>
                </a:lnTo>
                <a:lnTo>
                  <a:pt x="3963" y="10014"/>
                </a:lnTo>
                <a:lnTo>
                  <a:pt x="4183" y="10198"/>
                </a:lnTo>
                <a:lnTo>
                  <a:pt x="4403" y="10418"/>
                </a:lnTo>
                <a:lnTo>
                  <a:pt x="4770" y="10858"/>
                </a:lnTo>
                <a:lnTo>
                  <a:pt x="4403" y="11151"/>
                </a:lnTo>
                <a:lnTo>
                  <a:pt x="4109" y="11445"/>
                </a:lnTo>
                <a:lnTo>
                  <a:pt x="3816" y="11775"/>
                </a:lnTo>
                <a:lnTo>
                  <a:pt x="3596" y="12142"/>
                </a:lnTo>
                <a:lnTo>
                  <a:pt x="3412" y="12545"/>
                </a:lnTo>
                <a:lnTo>
                  <a:pt x="3266" y="12986"/>
                </a:lnTo>
                <a:lnTo>
                  <a:pt x="3192" y="13426"/>
                </a:lnTo>
                <a:lnTo>
                  <a:pt x="3156" y="13866"/>
                </a:lnTo>
                <a:lnTo>
                  <a:pt x="3082" y="13829"/>
                </a:lnTo>
                <a:lnTo>
                  <a:pt x="2972" y="13719"/>
                </a:lnTo>
                <a:lnTo>
                  <a:pt x="2899" y="13572"/>
                </a:lnTo>
                <a:lnTo>
                  <a:pt x="2459" y="12582"/>
                </a:lnTo>
                <a:lnTo>
                  <a:pt x="2092" y="11702"/>
                </a:lnTo>
                <a:lnTo>
                  <a:pt x="1945" y="11262"/>
                </a:lnTo>
                <a:lnTo>
                  <a:pt x="1872" y="10821"/>
                </a:lnTo>
                <a:lnTo>
                  <a:pt x="1872" y="10638"/>
                </a:lnTo>
                <a:lnTo>
                  <a:pt x="1945" y="10491"/>
                </a:lnTo>
                <a:lnTo>
                  <a:pt x="2055" y="10381"/>
                </a:lnTo>
                <a:lnTo>
                  <a:pt x="2202" y="10271"/>
                </a:lnTo>
                <a:lnTo>
                  <a:pt x="2312" y="10161"/>
                </a:lnTo>
                <a:lnTo>
                  <a:pt x="2385" y="10051"/>
                </a:lnTo>
                <a:lnTo>
                  <a:pt x="2385" y="9904"/>
                </a:lnTo>
                <a:lnTo>
                  <a:pt x="2385" y="9721"/>
                </a:lnTo>
                <a:lnTo>
                  <a:pt x="2312" y="8730"/>
                </a:lnTo>
                <a:lnTo>
                  <a:pt x="2165" y="7740"/>
                </a:lnTo>
                <a:lnTo>
                  <a:pt x="2165" y="7667"/>
                </a:lnTo>
                <a:lnTo>
                  <a:pt x="2092" y="7593"/>
                </a:lnTo>
                <a:lnTo>
                  <a:pt x="1945" y="7593"/>
                </a:lnTo>
                <a:lnTo>
                  <a:pt x="1358" y="8070"/>
                </a:lnTo>
                <a:lnTo>
                  <a:pt x="1321" y="7667"/>
                </a:lnTo>
                <a:lnTo>
                  <a:pt x="1358" y="7263"/>
                </a:lnTo>
                <a:lnTo>
                  <a:pt x="1395" y="6860"/>
                </a:lnTo>
                <a:lnTo>
                  <a:pt x="1505" y="6456"/>
                </a:lnTo>
                <a:lnTo>
                  <a:pt x="1505" y="6383"/>
                </a:lnTo>
                <a:lnTo>
                  <a:pt x="1468" y="6310"/>
                </a:lnTo>
                <a:lnTo>
                  <a:pt x="1725" y="5796"/>
                </a:lnTo>
                <a:lnTo>
                  <a:pt x="1982" y="5319"/>
                </a:lnTo>
                <a:lnTo>
                  <a:pt x="2239" y="5356"/>
                </a:lnTo>
                <a:lnTo>
                  <a:pt x="2495" y="5392"/>
                </a:lnTo>
                <a:lnTo>
                  <a:pt x="2569" y="5356"/>
                </a:lnTo>
                <a:lnTo>
                  <a:pt x="2605" y="5319"/>
                </a:lnTo>
                <a:lnTo>
                  <a:pt x="2605" y="5282"/>
                </a:lnTo>
                <a:lnTo>
                  <a:pt x="2569" y="5209"/>
                </a:lnTo>
                <a:close/>
                <a:moveTo>
                  <a:pt x="8805" y="13939"/>
                </a:moveTo>
                <a:lnTo>
                  <a:pt x="9098" y="13976"/>
                </a:lnTo>
                <a:lnTo>
                  <a:pt x="9391" y="14049"/>
                </a:lnTo>
                <a:lnTo>
                  <a:pt x="9208" y="14086"/>
                </a:lnTo>
                <a:lnTo>
                  <a:pt x="9171" y="14049"/>
                </a:lnTo>
                <a:lnTo>
                  <a:pt x="9061" y="14049"/>
                </a:lnTo>
                <a:lnTo>
                  <a:pt x="8988" y="13976"/>
                </a:lnTo>
                <a:lnTo>
                  <a:pt x="8805" y="13939"/>
                </a:lnTo>
                <a:close/>
                <a:moveTo>
                  <a:pt x="5815" y="14178"/>
                </a:moveTo>
                <a:lnTo>
                  <a:pt x="5797" y="14196"/>
                </a:lnTo>
                <a:lnTo>
                  <a:pt x="5760" y="14196"/>
                </a:lnTo>
                <a:lnTo>
                  <a:pt x="5815" y="14178"/>
                </a:lnTo>
                <a:close/>
                <a:moveTo>
                  <a:pt x="7154" y="2935"/>
                </a:moveTo>
                <a:lnTo>
                  <a:pt x="7594" y="3008"/>
                </a:lnTo>
                <a:lnTo>
                  <a:pt x="8034" y="3082"/>
                </a:lnTo>
                <a:lnTo>
                  <a:pt x="8438" y="3155"/>
                </a:lnTo>
                <a:lnTo>
                  <a:pt x="8401" y="3192"/>
                </a:lnTo>
                <a:lnTo>
                  <a:pt x="8401" y="3228"/>
                </a:lnTo>
                <a:lnTo>
                  <a:pt x="8401" y="3265"/>
                </a:lnTo>
                <a:lnTo>
                  <a:pt x="8438" y="3265"/>
                </a:lnTo>
                <a:lnTo>
                  <a:pt x="8621" y="3228"/>
                </a:lnTo>
                <a:lnTo>
                  <a:pt x="8768" y="3265"/>
                </a:lnTo>
                <a:lnTo>
                  <a:pt x="8805" y="3265"/>
                </a:lnTo>
                <a:lnTo>
                  <a:pt x="8768" y="3338"/>
                </a:lnTo>
                <a:lnTo>
                  <a:pt x="8768" y="3412"/>
                </a:lnTo>
                <a:lnTo>
                  <a:pt x="8768" y="3448"/>
                </a:lnTo>
                <a:lnTo>
                  <a:pt x="8805" y="3485"/>
                </a:lnTo>
                <a:lnTo>
                  <a:pt x="8841" y="3485"/>
                </a:lnTo>
                <a:lnTo>
                  <a:pt x="8915" y="3522"/>
                </a:lnTo>
                <a:lnTo>
                  <a:pt x="8988" y="3558"/>
                </a:lnTo>
                <a:lnTo>
                  <a:pt x="9098" y="3668"/>
                </a:lnTo>
                <a:lnTo>
                  <a:pt x="9208" y="3815"/>
                </a:lnTo>
                <a:lnTo>
                  <a:pt x="9245" y="3852"/>
                </a:lnTo>
                <a:lnTo>
                  <a:pt x="9281" y="3889"/>
                </a:lnTo>
                <a:lnTo>
                  <a:pt x="9318" y="3852"/>
                </a:lnTo>
                <a:lnTo>
                  <a:pt x="9391" y="3742"/>
                </a:lnTo>
                <a:lnTo>
                  <a:pt x="9465" y="3632"/>
                </a:lnTo>
                <a:lnTo>
                  <a:pt x="9538" y="3558"/>
                </a:lnTo>
                <a:lnTo>
                  <a:pt x="9758" y="3632"/>
                </a:lnTo>
                <a:lnTo>
                  <a:pt x="9612" y="3815"/>
                </a:lnTo>
                <a:lnTo>
                  <a:pt x="9501" y="3999"/>
                </a:lnTo>
                <a:lnTo>
                  <a:pt x="9465" y="4072"/>
                </a:lnTo>
                <a:lnTo>
                  <a:pt x="9465" y="4182"/>
                </a:lnTo>
                <a:lnTo>
                  <a:pt x="9575" y="4182"/>
                </a:lnTo>
                <a:lnTo>
                  <a:pt x="9648" y="4145"/>
                </a:lnTo>
                <a:lnTo>
                  <a:pt x="9795" y="4035"/>
                </a:lnTo>
                <a:lnTo>
                  <a:pt x="10052" y="3815"/>
                </a:lnTo>
                <a:lnTo>
                  <a:pt x="10308" y="3962"/>
                </a:lnTo>
                <a:lnTo>
                  <a:pt x="10235" y="4035"/>
                </a:lnTo>
                <a:lnTo>
                  <a:pt x="9978" y="4365"/>
                </a:lnTo>
                <a:lnTo>
                  <a:pt x="9868" y="4512"/>
                </a:lnTo>
                <a:lnTo>
                  <a:pt x="9795" y="4696"/>
                </a:lnTo>
                <a:lnTo>
                  <a:pt x="9795" y="4732"/>
                </a:lnTo>
                <a:lnTo>
                  <a:pt x="9832" y="4732"/>
                </a:lnTo>
                <a:lnTo>
                  <a:pt x="10015" y="4659"/>
                </a:lnTo>
                <a:lnTo>
                  <a:pt x="10198" y="4549"/>
                </a:lnTo>
                <a:lnTo>
                  <a:pt x="10492" y="4329"/>
                </a:lnTo>
                <a:lnTo>
                  <a:pt x="10639" y="4182"/>
                </a:lnTo>
                <a:lnTo>
                  <a:pt x="10822" y="4292"/>
                </a:lnTo>
                <a:lnTo>
                  <a:pt x="10565" y="4549"/>
                </a:lnTo>
                <a:lnTo>
                  <a:pt x="10272" y="4879"/>
                </a:lnTo>
                <a:lnTo>
                  <a:pt x="10052" y="5209"/>
                </a:lnTo>
                <a:lnTo>
                  <a:pt x="9942" y="5246"/>
                </a:lnTo>
                <a:lnTo>
                  <a:pt x="9648" y="5392"/>
                </a:lnTo>
                <a:lnTo>
                  <a:pt x="9391" y="5539"/>
                </a:lnTo>
                <a:lnTo>
                  <a:pt x="9281" y="5539"/>
                </a:lnTo>
                <a:lnTo>
                  <a:pt x="9135" y="5576"/>
                </a:lnTo>
                <a:lnTo>
                  <a:pt x="8805" y="5759"/>
                </a:lnTo>
                <a:lnTo>
                  <a:pt x="8548" y="5979"/>
                </a:lnTo>
                <a:lnTo>
                  <a:pt x="8364" y="6089"/>
                </a:lnTo>
                <a:lnTo>
                  <a:pt x="8071" y="6346"/>
                </a:lnTo>
                <a:lnTo>
                  <a:pt x="7924" y="6566"/>
                </a:lnTo>
                <a:lnTo>
                  <a:pt x="7741" y="6750"/>
                </a:lnTo>
                <a:lnTo>
                  <a:pt x="7631" y="6970"/>
                </a:lnTo>
                <a:lnTo>
                  <a:pt x="7594" y="7153"/>
                </a:lnTo>
                <a:lnTo>
                  <a:pt x="7631" y="7227"/>
                </a:lnTo>
                <a:lnTo>
                  <a:pt x="7667" y="7300"/>
                </a:lnTo>
                <a:lnTo>
                  <a:pt x="7741" y="7373"/>
                </a:lnTo>
                <a:lnTo>
                  <a:pt x="7851" y="7410"/>
                </a:lnTo>
                <a:lnTo>
                  <a:pt x="7998" y="7410"/>
                </a:lnTo>
                <a:lnTo>
                  <a:pt x="8144" y="7337"/>
                </a:lnTo>
                <a:lnTo>
                  <a:pt x="8401" y="7190"/>
                </a:lnTo>
                <a:lnTo>
                  <a:pt x="8548" y="7153"/>
                </a:lnTo>
                <a:lnTo>
                  <a:pt x="8731" y="7227"/>
                </a:lnTo>
                <a:lnTo>
                  <a:pt x="8805" y="7263"/>
                </a:lnTo>
                <a:lnTo>
                  <a:pt x="8878" y="7337"/>
                </a:lnTo>
                <a:lnTo>
                  <a:pt x="8915" y="7410"/>
                </a:lnTo>
                <a:lnTo>
                  <a:pt x="8915" y="7483"/>
                </a:lnTo>
                <a:lnTo>
                  <a:pt x="8841" y="7593"/>
                </a:lnTo>
                <a:lnTo>
                  <a:pt x="8731" y="7740"/>
                </a:lnTo>
                <a:lnTo>
                  <a:pt x="8584" y="7850"/>
                </a:lnTo>
                <a:lnTo>
                  <a:pt x="8401" y="7960"/>
                </a:lnTo>
                <a:lnTo>
                  <a:pt x="8144" y="8070"/>
                </a:lnTo>
                <a:lnTo>
                  <a:pt x="7961" y="8144"/>
                </a:lnTo>
                <a:lnTo>
                  <a:pt x="7741" y="8254"/>
                </a:lnTo>
                <a:lnTo>
                  <a:pt x="7557" y="8400"/>
                </a:lnTo>
                <a:lnTo>
                  <a:pt x="7521" y="8474"/>
                </a:lnTo>
                <a:lnTo>
                  <a:pt x="7484" y="8584"/>
                </a:lnTo>
                <a:lnTo>
                  <a:pt x="7447" y="8767"/>
                </a:lnTo>
                <a:lnTo>
                  <a:pt x="7521" y="8914"/>
                </a:lnTo>
                <a:lnTo>
                  <a:pt x="7631" y="9061"/>
                </a:lnTo>
                <a:lnTo>
                  <a:pt x="7777" y="9134"/>
                </a:lnTo>
                <a:lnTo>
                  <a:pt x="7887" y="9171"/>
                </a:lnTo>
                <a:lnTo>
                  <a:pt x="8034" y="9207"/>
                </a:lnTo>
                <a:lnTo>
                  <a:pt x="8254" y="9134"/>
                </a:lnTo>
                <a:lnTo>
                  <a:pt x="8694" y="8951"/>
                </a:lnTo>
                <a:lnTo>
                  <a:pt x="9208" y="8951"/>
                </a:lnTo>
                <a:lnTo>
                  <a:pt x="9391" y="8877"/>
                </a:lnTo>
                <a:lnTo>
                  <a:pt x="9575" y="8767"/>
                </a:lnTo>
                <a:lnTo>
                  <a:pt x="9685" y="8657"/>
                </a:lnTo>
                <a:lnTo>
                  <a:pt x="9795" y="8547"/>
                </a:lnTo>
                <a:lnTo>
                  <a:pt x="9905" y="8547"/>
                </a:lnTo>
                <a:lnTo>
                  <a:pt x="10052" y="8584"/>
                </a:lnTo>
                <a:lnTo>
                  <a:pt x="10088" y="8620"/>
                </a:lnTo>
                <a:lnTo>
                  <a:pt x="10125" y="8620"/>
                </a:lnTo>
                <a:lnTo>
                  <a:pt x="10198" y="8657"/>
                </a:lnTo>
                <a:lnTo>
                  <a:pt x="10382" y="8804"/>
                </a:lnTo>
                <a:lnTo>
                  <a:pt x="10565" y="8987"/>
                </a:lnTo>
                <a:lnTo>
                  <a:pt x="11115" y="9648"/>
                </a:lnTo>
                <a:lnTo>
                  <a:pt x="10382" y="9391"/>
                </a:lnTo>
                <a:lnTo>
                  <a:pt x="10015" y="9281"/>
                </a:lnTo>
                <a:lnTo>
                  <a:pt x="9648" y="9171"/>
                </a:lnTo>
                <a:lnTo>
                  <a:pt x="9612" y="9207"/>
                </a:lnTo>
                <a:lnTo>
                  <a:pt x="9281" y="9171"/>
                </a:lnTo>
                <a:lnTo>
                  <a:pt x="8951" y="9207"/>
                </a:lnTo>
                <a:lnTo>
                  <a:pt x="8621" y="9281"/>
                </a:lnTo>
                <a:lnTo>
                  <a:pt x="8328" y="9391"/>
                </a:lnTo>
                <a:lnTo>
                  <a:pt x="8291" y="9427"/>
                </a:lnTo>
                <a:lnTo>
                  <a:pt x="8144" y="9427"/>
                </a:lnTo>
                <a:lnTo>
                  <a:pt x="7631" y="9537"/>
                </a:lnTo>
                <a:lnTo>
                  <a:pt x="7117" y="9648"/>
                </a:lnTo>
                <a:lnTo>
                  <a:pt x="6934" y="9684"/>
                </a:lnTo>
                <a:lnTo>
                  <a:pt x="6787" y="9794"/>
                </a:lnTo>
                <a:lnTo>
                  <a:pt x="6677" y="9904"/>
                </a:lnTo>
                <a:lnTo>
                  <a:pt x="6567" y="10088"/>
                </a:lnTo>
                <a:lnTo>
                  <a:pt x="6494" y="10271"/>
                </a:lnTo>
                <a:lnTo>
                  <a:pt x="6494" y="10455"/>
                </a:lnTo>
                <a:lnTo>
                  <a:pt x="6494" y="10601"/>
                </a:lnTo>
                <a:lnTo>
                  <a:pt x="6530" y="10785"/>
                </a:lnTo>
                <a:lnTo>
                  <a:pt x="6604" y="10968"/>
                </a:lnTo>
                <a:lnTo>
                  <a:pt x="6714" y="11115"/>
                </a:lnTo>
                <a:lnTo>
                  <a:pt x="6824" y="11225"/>
                </a:lnTo>
                <a:lnTo>
                  <a:pt x="6970" y="11335"/>
                </a:lnTo>
                <a:lnTo>
                  <a:pt x="7117" y="11408"/>
                </a:lnTo>
                <a:lnTo>
                  <a:pt x="7301" y="11445"/>
                </a:lnTo>
                <a:lnTo>
                  <a:pt x="7484" y="11482"/>
                </a:lnTo>
                <a:lnTo>
                  <a:pt x="7777" y="11482"/>
                </a:lnTo>
                <a:lnTo>
                  <a:pt x="7851" y="11555"/>
                </a:lnTo>
                <a:lnTo>
                  <a:pt x="7924" y="11665"/>
                </a:lnTo>
                <a:lnTo>
                  <a:pt x="7961" y="11812"/>
                </a:lnTo>
                <a:lnTo>
                  <a:pt x="8034" y="12105"/>
                </a:lnTo>
                <a:lnTo>
                  <a:pt x="8071" y="12362"/>
                </a:lnTo>
                <a:lnTo>
                  <a:pt x="8108" y="12509"/>
                </a:lnTo>
                <a:lnTo>
                  <a:pt x="7851" y="12435"/>
                </a:lnTo>
                <a:lnTo>
                  <a:pt x="7631" y="12399"/>
                </a:lnTo>
                <a:lnTo>
                  <a:pt x="7557" y="12362"/>
                </a:lnTo>
                <a:lnTo>
                  <a:pt x="7521" y="12215"/>
                </a:lnTo>
                <a:lnTo>
                  <a:pt x="7521" y="12179"/>
                </a:lnTo>
                <a:lnTo>
                  <a:pt x="7447" y="12179"/>
                </a:lnTo>
                <a:lnTo>
                  <a:pt x="7447" y="12215"/>
                </a:lnTo>
                <a:lnTo>
                  <a:pt x="7411" y="12472"/>
                </a:lnTo>
                <a:lnTo>
                  <a:pt x="7411" y="12509"/>
                </a:lnTo>
                <a:lnTo>
                  <a:pt x="7447" y="12545"/>
                </a:lnTo>
                <a:lnTo>
                  <a:pt x="7851" y="12729"/>
                </a:lnTo>
                <a:lnTo>
                  <a:pt x="8254" y="12949"/>
                </a:lnTo>
                <a:lnTo>
                  <a:pt x="8438" y="13316"/>
                </a:lnTo>
                <a:lnTo>
                  <a:pt x="8474" y="13389"/>
                </a:lnTo>
                <a:lnTo>
                  <a:pt x="8548" y="13426"/>
                </a:lnTo>
                <a:lnTo>
                  <a:pt x="8621" y="13426"/>
                </a:lnTo>
                <a:lnTo>
                  <a:pt x="8694" y="13389"/>
                </a:lnTo>
                <a:lnTo>
                  <a:pt x="8841" y="13279"/>
                </a:lnTo>
                <a:lnTo>
                  <a:pt x="9428" y="13609"/>
                </a:lnTo>
                <a:lnTo>
                  <a:pt x="9281" y="13609"/>
                </a:lnTo>
                <a:lnTo>
                  <a:pt x="8548" y="13536"/>
                </a:lnTo>
                <a:lnTo>
                  <a:pt x="7851" y="13536"/>
                </a:lnTo>
                <a:lnTo>
                  <a:pt x="7374" y="13206"/>
                </a:lnTo>
                <a:lnTo>
                  <a:pt x="6860" y="12912"/>
                </a:lnTo>
                <a:lnTo>
                  <a:pt x="6824" y="12876"/>
                </a:lnTo>
                <a:lnTo>
                  <a:pt x="6750" y="12912"/>
                </a:lnTo>
                <a:lnTo>
                  <a:pt x="6750" y="12949"/>
                </a:lnTo>
                <a:lnTo>
                  <a:pt x="6750" y="13022"/>
                </a:lnTo>
                <a:lnTo>
                  <a:pt x="6970" y="13316"/>
                </a:lnTo>
                <a:lnTo>
                  <a:pt x="7227" y="13572"/>
                </a:lnTo>
                <a:lnTo>
                  <a:pt x="6897" y="13609"/>
                </a:lnTo>
                <a:lnTo>
                  <a:pt x="6567" y="13646"/>
                </a:lnTo>
                <a:lnTo>
                  <a:pt x="6310" y="13426"/>
                </a:lnTo>
                <a:lnTo>
                  <a:pt x="6090" y="13169"/>
                </a:lnTo>
                <a:lnTo>
                  <a:pt x="6017" y="13169"/>
                </a:lnTo>
                <a:lnTo>
                  <a:pt x="5943" y="13242"/>
                </a:lnTo>
                <a:lnTo>
                  <a:pt x="5907" y="13389"/>
                </a:lnTo>
                <a:lnTo>
                  <a:pt x="5943" y="13499"/>
                </a:lnTo>
                <a:lnTo>
                  <a:pt x="5980" y="13646"/>
                </a:lnTo>
                <a:lnTo>
                  <a:pt x="6090" y="13756"/>
                </a:lnTo>
                <a:lnTo>
                  <a:pt x="5760" y="13829"/>
                </a:lnTo>
                <a:lnTo>
                  <a:pt x="5430" y="13939"/>
                </a:lnTo>
                <a:lnTo>
                  <a:pt x="5393" y="13903"/>
                </a:lnTo>
                <a:lnTo>
                  <a:pt x="5173" y="13682"/>
                </a:lnTo>
                <a:lnTo>
                  <a:pt x="5026" y="13609"/>
                </a:lnTo>
                <a:lnTo>
                  <a:pt x="4916" y="13572"/>
                </a:lnTo>
                <a:lnTo>
                  <a:pt x="4880" y="13572"/>
                </a:lnTo>
                <a:lnTo>
                  <a:pt x="4880" y="13609"/>
                </a:lnTo>
                <a:lnTo>
                  <a:pt x="4880" y="13682"/>
                </a:lnTo>
                <a:lnTo>
                  <a:pt x="4916" y="13793"/>
                </a:lnTo>
                <a:lnTo>
                  <a:pt x="4990" y="13939"/>
                </a:lnTo>
                <a:lnTo>
                  <a:pt x="5100" y="14086"/>
                </a:lnTo>
                <a:lnTo>
                  <a:pt x="5136" y="14086"/>
                </a:lnTo>
                <a:lnTo>
                  <a:pt x="4843" y="14306"/>
                </a:lnTo>
                <a:lnTo>
                  <a:pt x="4623" y="14269"/>
                </a:lnTo>
                <a:lnTo>
                  <a:pt x="4109" y="14196"/>
                </a:lnTo>
                <a:lnTo>
                  <a:pt x="3853" y="14159"/>
                </a:lnTo>
                <a:lnTo>
                  <a:pt x="3596" y="14086"/>
                </a:lnTo>
                <a:lnTo>
                  <a:pt x="3669" y="14013"/>
                </a:lnTo>
                <a:lnTo>
                  <a:pt x="3706" y="13903"/>
                </a:lnTo>
                <a:lnTo>
                  <a:pt x="3706" y="13829"/>
                </a:lnTo>
                <a:lnTo>
                  <a:pt x="3669" y="13719"/>
                </a:lnTo>
                <a:lnTo>
                  <a:pt x="3632" y="13646"/>
                </a:lnTo>
                <a:lnTo>
                  <a:pt x="3559" y="13609"/>
                </a:lnTo>
                <a:lnTo>
                  <a:pt x="3632" y="13242"/>
                </a:lnTo>
                <a:lnTo>
                  <a:pt x="3742" y="12876"/>
                </a:lnTo>
                <a:lnTo>
                  <a:pt x="3889" y="12509"/>
                </a:lnTo>
                <a:lnTo>
                  <a:pt x="4073" y="12179"/>
                </a:lnTo>
                <a:lnTo>
                  <a:pt x="4293" y="11848"/>
                </a:lnTo>
                <a:lnTo>
                  <a:pt x="4549" y="11555"/>
                </a:lnTo>
                <a:lnTo>
                  <a:pt x="4843" y="11298"/>
                </a:lnTo>
                <a:lnTo>
                  <a:pt x="5173" y="11115"/>
                </a:lnTo>
                <a:lnTo>
                  <a:pt x="5246" y="11041"/>
                </a:lnTo>
                <a:lnTo>
                  <a:pt x="5283" y="10931"/>
                </a:lnTo>
                <a:lnTo>
                  <a:pt x="5283" y="10858"/>
                </a:lnTo>
                <a:lnTo>
                  <a:pt x="5210" y="10785"/>
                </a:lnTo>
                <a:lnTo>
                  <a:pt x="4770" y="10234"/>
                </a:lnTo>
                <a:lnTo>
                  <a:pt x="4549" y="9978"/>
                </a:lnTo>
                <a:lnTo>
                  <a:pt x="4293" y="9758"/>
                </a:lnTo>
                <a:lnTo>
                  <a:pt x="3999" y="9574"/>
                </a:lnTo>
                <a:lnTo>
                  <a:pt x="3706" y="9427"/>
                </a:lnTo>
                <a:lnTo>
                  <a:pt x="3376" y="9317"/>
                </a:lnTo>
                <a:lnTo>
                  <a:pt x="3046" y="9281"/>
                </a:lnTo>
                <a:lnTo>
                  <a:pt x="3046" y="8877"/>
                </a:lnTo>
                <a:lnTo>
                  <a:pt x="3119" y="8510"/>
                </a:lnTo>
                <a:lnTo>
                  <a:pt x="3266" y="8180"/>
                </a:lnTo>
                <a:lnTo>
                  <a:pt x="3486" y="7887"/>
                </a:lnTo>
                <a:lnTo>
                  <a:pt x="3632" y="7740"/>
                </a:lnTo>
                <a:lnTo>
                  <a:pt x="3816" y="7593"/>
                </a:lnTo>
                <a:lnTo>
                  <a:pt x="3889" y="7557"/>
                </a:lnTo>
                <a:lnTo>
                  <a:pt x="3963" y="7557"/>
                </a:lnTo>
                <a:lnTo>
                  <a:pt x="4036" y="7593"/>
                </a:lnTo>
                <a:lnTo>
                  <a:pt x="4109" y="7630"/>
                </a:lnTo>
                <a:lnTo>
                  <a:pt x="4219" y="7740"/>
                </a:lnTo>
                <a:lnTo>
                  <a:pt x="4329" y="7887"/>
                </a:lnTo>
                <a:lnTo>
                  <a:pt x="4916" y="8657"/>
                </a:lnTo>
                <a:lnTo>
                  <a:pt x="5026" y="8730"/>
                </a:lnTo>
                <a:lnTo>
                  <a:pt x="5136" y="8767"/>
                </a:lnTo>
                <a:lnTo>
                  <a:pt x="5210" y="8730"/>
                </a:lnTo>
                <a:lnTo>
                  <a:pt x="5246" y="8694"/>
                </a:lnTo>
                <a:lnTo>
                  <a:pt x="5283" y="8620"/>
                </a:lnTo>
                <a:lnTo>
                  <a:pt x="5283" y="8547"/>
                </a:lnTo>
                <a:lnTo>
                  <a:pt x="5136" y="7006"/>
                </a:lnTo>
                <a:lnTo>
                  <a:pt x="5100" y="6823"/>
                </a:lnTo>
                <a:lnTo>
                  <a:pt x="4990" y="6640"/>
                </a:lnTo>
                <a:lnTo>
                  <a:pt x="4880" y="6493"/>
                </a:lnTo>
                <a:lnTo>
                  <a:pt x="4660" y="6456"/>
                </a:lnTo>
                <a:lnTo>
                  <a:pt x="4733" y="6420"/>
                </a:lnTo>
                <a:lnTo>
                  <a:pt x="4843" y="6346"/>
                </a:lnTo>
                <a:lnTo>
                  <a:pt x="5026" y="6199"/>
                </a:lnTo>
                <a:lnTo>
                  <a:pt x="5430" y="6016"/>
                </a:lnTo>
                <a:lnTo>
                  <a:pt x="5613" y="5943"/>
                </a:lnTo>
                <a:lnTo>
                  <a:pt x="5760" y="5796"/>
                </a:lnTo>
                <a:lnTo>
                  <a:pt x="5870" y="5649"/>
                </a:lnTo>
                <a:lnTo>
                  <a:pt x="5980" y="5466"/>
                </a:lnTo>
                <a:lnTo>
                  <a:pt x="5980" y="5392"/>
                </a:lnTo>
                <a:lnTo>
                  <a:pt x="5943" y="5319"/>
                </a:lnTo>
                <a:lnTo>
                  <a:pt x="5907" y="5246"/>
                </a:lnTo>
                <a:lnTo>
                  <a:pt x="5833" y="5209"/>
                </a:lnTo>
                <a:lnTo>
                  <a:pt x="4990" y="5099"/>
                </a:lnTo>
                <a:lnTo>
                  <a:pt x="4109" y="4989"/>
                </a:lnTo>
                <a:lnTo>
                  <a:pt x="3742" y="4989"/>
                </a:lnTo>
                <a:lnTo>
                  <a:pt x="3302" y="4952"/>
                </a:lnTo>
                <a:lnTo>
                  <a:pt x="2899" y="4989"/>
                </a:lnTo>
                <a:lnTo>
                  <a:pt x="2715" y="5026"/>
                </a:lnTo>
                <a:lnTo>
                  <a:pt x="2532" y="5099"/>
                </a:lnTo>
                <a:lnTo>
                  <a:pt x="2495" y="5136"/>
                </a:lnTo>
                <a:lnTo>
                  <a:pt x="2532" y="5209"/>
                </a:lnTo>
                <a:lnTo>
                  <a:pt x="2165" y="5062"/>
                </a:lnTo>
                <a:lnTo>
                  <a:pt x="2459" y="4732"/>
                </a:lnTo>
                <a:lnTo>
                  <a:pt x="2752" y="4402"/>
                </a:lnTo>
                <a:lnTo>
                  <a:pt x="3082" y="4145"/>
                </a:lnTo>
                <a:lnTo>
                  <a:pt x="3449" y="3889"/>
                </a:lnTo>
                <a:lnTo>
                  <a:pt x="3816" y="3668"/>
                </a:lnTo>
                <a:lnTo>
                  <a:pt x="4219" y="3448"/>
                </a:lnTo>
                <a:lnTo>
                  <a:pt x="4623" y="3302"/>
                </a:lnTo>
                <a:lnTo>
                  <a:pt x="5026" y="3155"/>
                </a:lnTo>
                <a:lnTo>
                  <a:pt x="5467" y="3045"/>
                </a:lnTo>
                <a:lnTo>
                  <a:pt x="5907" y="2972"/>
                </a:lnTo>
                <a:lnTo>
                  <a:pt x="6310" y="2935"/>
                </a:lnTo>
                <a:close/>
                <a:moveTo>
                  <a:pt x="5393" y="14343"/>
                </a:moveTo>
                <a:lnTo>
                  <a:pt x="5430" y="14379"/>
                </a:lnTo>
                <a:lnTo>
                  <a:pt x="5356" y="14379"/>
                </a:lnTo>
                <a:lnTo>
                  <a:pt x="5393" y="14343"/>
                </a:lnTo>
                <a:close/>
                <a:moveTo>
                  <a:pt x="7704" y="13903"/>
                </a:moveTo>
                <a:lnTo>
                  <a:pt x="7961" y="14049"/>
                </a:lnTo>
                <a:lnTo>
                  <a:pt x="8291" y="14196"/>
                </a:lnTo>
                <a:lnTo>
                  <a:pt x="8584" y="14306"/>
                </a:lnTo>
                <a:lnTo>
                  <a:pt x="8181" y="14379"/>
                </a:lnTo>
                <a:lnTo>
                  <a:pt x="7741" y="14416"/>
                </a:lnTo>
                <a:lnTo>
                  <a:pt x="7704" y="14306"/>
                </a:lnTo>
                <a:lnTo>
                  <a:pt x="7631" y="14233"/>
                </a:lnTo>
                <a:lnTo>
                  <a:pt x="7264" y="14123"/>
                </a:lnTo>
                <a:lnTo>
                  <a:pt x="6970" y="13939"/>
                </a:lnTo>
                <a:lnTo>
                  <a:pt x="7521" y="13903"/>
                </a:lnTo>
                <a:close/>
                <a:moveTo>
                  <a:pt x="6420" y="14013"/>
                </a:moveTo>
                <a:lnTo>
                  <a:pt x="6567" y="14123"/>
                </a:lnTo>
                <a:lnTo>
                  <a:pt x="6787" y="14306"/>
                </a:lnTo>
                <a:lnTo>
                  <a:pt x="7007" y="14453"/>
                </a:lnTo>
                <a:lnTo>
                  <a:pt x="6053" y="14416"/>
                </a:lnTo>
                <a:lnTo>
                  <a:pt x="6053" y="14343"/>
                </a:lnTo>
                <a:lnTo>
                  <a:pt x="6053" y="14269"/>
                </a:lnTo>
                <a:lnTo>
                  <a:pt x="5980" y="14196"/>
                </a:lnTo>
                <a:lnTo>
                  <a:pt x="5907" y="14159"/>
                </a:lnTo>
                <a:lnTo>
                  <a:pt x="5870" y="14159"/>
                </a:lnTo>
                <a:lnTo>
                  <a:pt x="5980" y="14123"/>
                </a:lnTo>
                <a:lnTo>
                  <a:pt x="6420" y="14013"/>
                </a:lnTo>
                <a:close/>
                <a:moveTo>
                  <a:pt x="6824" y="2385"/>
                </a:moveTo>
                <a:lnTo>
                  <a:pt x="6750" y="2421"/>
                </a:lnTo>
                <a:lnTo>
                  <a:pt x="6677" y="2495"/>
                </a:lnTo>
                <a:lnTo>
                  <a:pt x="6127" y="2531"/>
                </a:lnTo>
                <a:lnTo>
                  <a:pt x="5540" y="2605"/>
                </a:lnTo>
                <a:lnTo>
                  <a:pt x="5026" y="2715"/>
                </a:lnTo>
                <a:lnTo>
                  <a:pt x="4476" y="2861"/>
                </a:lnTo>
                <a:lnTo>
                  <a:pt x="3926" y="3082"/>
                </a:lnTo>
                <a:lnTo>
                  <a:pt x="3376" y="3375"/>
                </a:lnTo>
                <a:lnTo>
                  <a:pt x="2899" y="3705"/>
                </a:lnTo>
                <a:lnTo>
                  <a:pt x="2459" y="4109"/>
                </a:lnTo>
                <a:lnTo>
                  <a:pt x="2018" y="4512"/>
                </a:lnTo>
                <a:lnTo>
                  <a:pt x="1652" y="4989"/>
                </a:lnTo>
                <a:lnTo>
                  <a:pt x="1321" y="5466"/>
                </a:lnTo>
                <a:lnTo>
                  <a:pt x="1065" y="6016"/>
                </a:lnTo>
                <a:lnTo>
                  <a:pt x="735" y="6713"/>
                </a:lnTo>
                <a:lnTo>
                  <a:pt x="478" y="7447"/>
                </a:lnTo>
                <a:lnTo>
                  <a:pt x="221" y="8180"/>
                </a:lnTo>
                <a:lnTo>
                  <a:pt x="74" y="8914"/>
                </a:lnTo>
                <a:lnTo>
                  <a:pt x="38" y="9244"/>
                </a:lnTo>
                <a:lnTo>
                  <a:pt x="1" y="9611"/>
                </a:lnTo>
                <a:lnTo>
                  <a:pt x="38" y="9941"/>
                </a:lnTo>
                <a:lnTo>
                  <a:pt x="74" y="10271"/>
                </a:lnTo>
                <a:lnTo>
                  <a:pt x="148" y="10601"/>
                </a:lnTo>
                <a:lnTo>
                  <a:pt x="258" y="10931"/>
                </a:lnTo>
                <a:lnTo>
                  <a:pt x="368" y="11262"/>
                </a:lnTo>
                <a:lnTo>
                  <a:pt x="514" y="11555"/>
                </a:lnTo>
                <a:lnTo>
                  <a:pt x="881" y="12142"/>
                </a:lnTo>
                <a:lnTo>
                  <a:pt x="1285" y="12692"/>
                </a:lnTo>
                <a:lnTo>
                  <a:pt x="1725" y="13206"/>
                </a:lnTo>
                <a:lnTo>
                  <a:pt x="2202" y="13719"/>
                </a:lnTo>
                <a:lnTo>
                  <a:pt x="2459" y="13976"/>
                </a:lnTo>
                <a:lnTo>
                  <a:pt x="2752" y="14233"/>
                </a:lnTo>
                <a:lnTo>
                  <a:pt x="2825" y="14343"/>
                </a:lnTo>
                <a:lnTo>
                  <a:pt x="2899" y="14416"/>
                </a:lnTo>
                <a:lnTo>
                  <a:pt x="3009" y="14453"/>
                </a:lnTo>
                <a:lnTo>
                  <a:pt x="3119" y="14453"/>
                </a:lnTo>
                <a:lnTo>
                  <a:pt x="3192" y="14526"/>
                </a:lnTo>
                <a:lnTo>
                  <a:pt x="3559" y="14636"/>
                </a:lnTo>
                <a:lnTo>
                  <a:pt x="3889" y="14746"/>
                </a:lnTo>
                <a:lnTo>
                  <a:pt x="4623" y="14820"/>
                </a:lnTo>
                <a:lnTo>
                  <a:pt x="6017" y="14966"/>
                </a:lnTo>
                <a:lnTo>
                  <a:pt x="6714" y="15003"/>
                </a:lnTo>
                <a:lnTo>
                  <a:pt x="7411" y="15003"/>
                </a:lnTo>
                <a:lnTo>
                  <a:pt x="8108" y="14930"/>
                </a:lnTo>
                <a:lnTo>
                  <a:pt x="8768" y="14783"/>
                </a:lnTo>
                <a:lnTo>
                  <a:pt x="9465" y="14600"/>
                </a:lnTo>
                <a:lnTo>
                  <a:pt x="9758" y="14453"/>
                </a:lnTo>
                <a:lnTo>
                  <a:pt x="10088" y="14306"/>
                </a:lnTo>
                <a:lnTo>
                  <a:pt x="10382" y="14159"/>
                </a:lnTo>
                <a:lnTo>
                  <a:pt x="10675" y="13976"/>
                </a:lnTo>
                <a:lnTo>
                  <a:pt x="11152" y="13536"/>
                </a:lnTo>
                <a:lnTo>
                  <a:pt x="11629" y="13059"/>
                </a:lnTo>
                <a:lnTo>
                  <a:pt x="12033" y="12509"/>
                </a:lnTo>
                <a:lnTo>
                  <a:pt x="12399" y="11958"/>
                </a:lnTo>
                <a:lnTo>
                  <a:pt x="12729" y="11372"/>
                </a:lnTo>
                <a:lnTo>
                  <a:pt x="12986" y="10748"/>
                </a:lnTo>
                <a:lnTo>
                  <a:pt x="13243" y="10161"/>
                </a:lnTo>
                <a:lnTo>
                  <a:pt x="13426" y="9464"/>
                </a:lnTo>
                <a:lnTo>
                  <a:pt x="13500" y="9097"/>
                </a:lnTo>
                <a:lnTo>
                  <a:pt x="13573" y="8730"/>
                </a:lnTo>
                <a:lnTo>
                  <a:pt x="13573" y="8400"/>
                </a:lnTo>
                <a:lnTo>
                  <a:pt x="13573" y="8034"/>
                </a:lnTo>
                <a:lnTo>
                  <a:pt x="13573" y="7667"/>
                </a:lnTo>
                <a:lnTo>
                  <a:pt x="13500" y="7300"/>
                </a:lnTo>
                <a:lnTo>
                  <a:pt x="13426" y="6970"/>
                </a:lnTo>
                <a:lnTo>
                  <a:pt x="13353" y="6640"/>
                </a:lnTo>
                <a:lnTo>
                  <a:pt x="13206" y="6346"/>
                </a:lnTo>
                <a:lnTo>
                  <a:pt x="13060" y="6053"/>
                </a:lnTo>
                <a:lnTo>
                  <a:pt x="12693" y="5466"/>
                </a:lnTo>
                <a:lnTo>
                  <a:pt x="12289" y="4916"/>
                </a:lnTo>
                <a:lnTo>
                  <a:pt x="11849" y="4475"/>
                </a:lnTo>
                <a:lnTo>
                  <a:pt x="11372" y="4035"/>
                </a:lnTo>
                <a:lnTo>
                  <a:pt x="10895" y="3668"/>
                </a:lnTo>
                <a:lnTo>
                  <a:pt x="10345" y="3338"/>
                </a:lnTo>
                <a:lnTo>
                  <a:pt x="9795" y="3045"/>
                </a:lnTo>
                <a:lnTo>
                  <a:pt x="9208" y="2788"/>
                </a:lnTo>
                <a:lnTo>
                  <a:pt x="8584" y="2605"/>
                </a:lnTo>
                <a:lnTo>
                  <a:pt x="7998" y="2458"/>
                </a:lnTo>
                <a:lnTo>
                  <a:pt x="7447" y="2385"/>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68" name="Shape 268"/>
          <p:cNvSpPr/>
          <p:nvPr/>
        </p:nvSpPr>
        <p:spPr>
          <a:xfrm>
            <a:off x="-11" y="1351155"/>
            <a:ext cx="496691" cy="513331"/>
          </a:xfrm>
          <a:custGeom>
            <a:avLst/>
            <a:gdLst/>
            <a:ahLst/>
            <a:cxnLst/>
            <a:rect l="0" t="0" r="0" b="0"/>
            <a:pathLst>
              <a:path w="13133" h="13573" extrusionOk="0">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69" name="Shape 269"/>
          <p:cNvSpPr/>
          <p:nvPr/>
        </p:nvSpPr>
        <p:spPr>
          <a:xfrm>
            <a:off x="11599141" y="238816"/>
            <a:ext cx="695056" cy="718656"/>
          </a:xfrm>
          <a:custGeom>
            <a:avLst/>
            <a:gdLst/>
            <a:ahLst/>
            <a:cxnLst/>
            <a:rect l="0" t="0" r="0" b="0"/>
            <a:pathLst>
              <a:path w="18378" h="19002" extrusionOk="0">
                <a:moveTo>
                  <a:pt x="13793" y="5429"/>
                </a:moveTo>
                <a:lnTo>
                  <a:pt x="13682" y="5466"/>
                </a:lnTo>
                <a:lnTo>
                  <a:pt x="13572" y="5502"/>
                </a:lnTo>
                <a:lnTo>
                  <a:pt x="13499" y="5576"/>
                </a:lnTo>
                <a:lnTo>
                  <a:pt x="13352" y="5759"/>
                </a:lnTo>
                <a:lnTo>
                  <a:pt x="13352" y="5869"/>
                </a:lnTo>
                <a:lnTo>
                  <a:pt x="13352" y="5979"/>
                </a:lnTo>
                <a:lnTo>
                  <a:pt x="13389" y="6016"/>
                </a:lnTo>
                <a:lnTo>
                  <a:pt x="13426" y="6053"/>
                </a:lnTo>
                <a:lnTo>
                  <a:pt x="13499" y="6053"/>
                </a:lnTo>
                <a:lnTo>
                  <a:pt x="13572" y="5979"/>
                </a:lnTo>
                <a:lnTo>
                  <a:pt x="13646" y="5943"/>
                </a:lnTo>
                <a:lnTo>
                  <a:pt x="13719" y="5796"/>
                </a:lnTo>
                <a:lnTo>
                  <a:pt x="13829" y="5649"/>
                </a:lnTo>
                <a:lnTo>
                  <a:pt x="13903" y="5502"/>
                </a:lnTo>
                <a:lnTo>
                  <a:pt x="13903" y="5466"/>
                </a:lnTo>
                <a:lnTo>
                  <a:pt x="13903" y="5429"/>
                </a:lnTo>
                <a:close/>
                <a:moveTo>
                  <a:pt x="13242" y="6089"/>
                </a:moveTo>
                <a:lnTo>
                  <a:pt x="13169" y="6126"/>
                </a:lnTo>
                <a:lnTo>
                  <a:pt x="13022" y="6309"/>
                </a:lnTo>
                <a:lnTo>
                  <a:pt x="12912" y="6493"/>
                </a:lnTo>
                <a:lnTo>
                  <a:pt x="12875" y="6529"/>
                </a:lnTo>
                <a:lnTo>
                  <a:pt x="12875" y="6603"/>
                </a:lnTo>
                <a:lnTo>
                  <a:pt x="12949" y="6676"/>
                </a:lnTo>
                <a:lnTo>
                  <a:pt x="13022" y="6713"/>
                </a:lnTo>
                <a:lnTo>
                  <a:pt x="13096" y="6676"/>
                </a:lnTo>
                <a:lnTo>
                  <a:pt x="13132" y="6639"/>
                </a:lnTo>
                <a:lnTo>
                  <a:pt x="13242" y="6456"/>
                </a:lnTo>
                <a:lnTo>
                  <a:pt x="13352" y="6273"/>
                </a:lnTo>
                <a:lnTo>
                  <a:pt x="13389" y="6199"/>
                </a:lnTo>
                <a:lnTo>
                  <a:pt x="13316" y="6126"/>
                </a:lnTo>
                <a:lnTo>
                  <a:pt x="13242" y="6089"/>
                </a:lnTo>
                <a:close/>
                <a:moveTo>
                  <a:pt x="17241" y="6419"/>
                </a:moveTo>
                <a:lnTo>
                  <a:pt x="17534" y="6713"/>
                </a:lnTo>
                <a:lnTo>
                  <a:pt x="17497" y="6713"/>
                </a:lnTo>
                <a:lnTo>
                  <a:pt x="17387" y="6823"/>
                </a:lnTo>
                <a:lnTo>
                  <a:pt x="17351" y="6676"/>
                </a:lnTo>
                <a:lnTo>
                  <a:pt x="17241" y="6419"/>
                </a:lnTo>
                <a:close/>
                <a:moveTo>
                  <a:pt x="12692" y="6786"/>
                </a:moveTo>
                <a:lnTo>
                  <a:pt x="12582" y="6860"/>
                </a:lnTo>
                <a:lnTo>
                  <a:pt x="12435" y="6970"/>
                </a:lnTo>
                <a:lnTo>
                  <a:pt x="12399" y="7116"/>
                </a:lnTo>
                <a:lnTo>
                  <a:pt x="12362" y="7190"/>
                </a:lnTo>
                <a:lnTo>
                  <a:pt x="12399" y="7226"/>
                </a:lnTo>
                <a:lnTo>
                  <a:pt x="12472" y="7300"/>
                </a:lnTo>
                <a:lnTo>
                  <a:pt x="12582" y="7300"/>
                </a:lnTo>
                <a:lnTo>
                  <a:pt x="12619" y="7263"/>
                </a:lnTo>
                <a:lnTo>
                  <a:pt x="12655" y="7190"/>
                </a:lnTo>
                <a:lnTo>
                  <a:pt x="12729" y="7043"/>
                </a:lnTo>
                <a:lnTo>
                  <a:pt x="12802" y="7006"/>
                </a:lnTo>
                <a:lnTo>
                  <a:pt x="12839" y="6933"/>
                </a:lnTo>
                <a:lnTo>
                  <a:pt x="12875" y="6860"/>
                </a:lnTo>
                <a:lnTo>
                  <a:pt x="12875" y="6823"/>
                </a:lnTo>
                <a:lnTo>
                  <a:pt x="12839" y="6823"/>
                </a:lnTo>
                <a:lnTo>
                  <a:pt x="12765" y="6786"/>
                </a:lnTo>
                <a:close/>
                <a:moveTo>
                  <a:pt x="17571" y="6750"/>
                </a:moveTo>
                <a:lnTo>
                  <a:pt x="17828" y="7043"/>
                </a:lnTo>
                <a:lnTo>
                  <a:pt x="18048" y="7373"/>
                </a:lnTo>
                <a:lnTo>
                  <a:pt x="17828" y="7593"/>
                </a:lnTo>
                <a:lnTo>
                  <a:pt x="17828" y="7520"/>
                </a:lnTo>
                <a:lnTo>
                  <a:pt x="17864" y="7336"/>
                </a:lnTo>
                <a:lnTo>
                  <a:pt x="17828" y="7116"/>
                </a:lnTo>
                <a:lnTo>
                  <a:pt x="17828" y="7080"/>
                </a:lnTo>
                <a:lnTo>
                  <a:pt x="17754" y="7006"/>
                </a:lnTo>
                <a:lnTo>
                  <a:pt x="17681" y="7006"/>
                </a:lnTo>
                <a:lnTo>
                  <a:pt x="17644" y="7043"/>
                </a:lnTo>
                <a:lnTo>
                  <a:pt x="17681" y="7080"/>
                </a:lnTo>
                <a:lnTo>
                  <a:pt x="17644" y="7226"/>
                </a:lnTo>
                <a:lnTo>
                  <a:pt x="17607" y="7446"/>
                </a:lnTo>
                <a:lnTo>
                  <a:pt x="17534" y="7667"/>
                </a:lnTo>
                <a:lnTo>
                  <a:pt x="17534" y="7887"/>
                </a:lnTo>
                <a:lnTo>
                  <a:pt x="17534" y="7960"/>
                </a:lnTo>
                <a:lnTo>
                  <a:pt x="17131" y="8584"/>
                </a:lnTo>
                <a:lnTo>
                  <a:pt x="17167" y="8217"/>
                </a:lnTo>
                <a:lnTo>
                  <a:pt x="17241" y="7850"/>
                </a:lnTo>
                <a:lnTo>
                  <a:pt x="17387" y="7630"/>
                </a:lnTo>
                <a:lnTo>
                  <a:pt x="17387" y="7593"/>
                </a:lnTo>
                <a:lnTo>
                  <a:pt x="17387" y="7520"/>
                </a:lnTo>
                <a:lnTo>
                  <a:pt x="17461" y="7483"/>
                </a:lnTo>
                <a:lnTo>
                  <a:pt x="17497" y="7446"/>
                </a:lnTo>
                <a:lnTo>
                  <a:pt x="17534" y="7373"/>
                </a:lnTo>
                <a:lnTo>
                  <a:pt x="17534" y="7263"/>
                </a:lnTo>
                <a:lnTo>
                  <a:pt x="17497" y="7080"/>
                </a:lnTo>
                <a:lnTo>
                  <a:pt x="17571" y="6750"/>
                </a:lnTo>
                <a:close/>
                <a:moveTo>
                  <a:pt x="16874" y="8840"/>
                </a:moveTo>
                <a:lnTo>
                  <a:pt x="16947" y="8877"/>
                </a:lnTo>
                <a:lnTo>
                  <a:pt x="16874" y="8950"/>
                </a:lnTo>
                <a:lnTo>
                  <a:pt x="16874" y="8877"/>
                </a:lnTo>
                <a:lnTo>
                  <a:pt x="16874" y="8840"/>
                </a:lnTo>
                <a:close/>
                <a:moveTo>
                  <a:pt x="11445" y="8584"/>
                </a:moveTo>
                <a:lnTo>
                  <a:pt x="11408" y="8620"/>
                </a:lnTo>
                <a:lnTo>
                  <a:pt x="11298" y="8657"/>
                </a:lnTo>
                <a:lnTo>
                  <a:pt x="11188" y="8804"/>
                </a:lnTo>
                <a:lnTo>
                  <a:pt x="11188" y="8840"/>
                </a:lnTo>
                <a:lnTo>
                  <a:pt x="11188" y="8914"/>
                </a:lnTo>
                <a:lnTo>
                  <a:pt x="11188" y="8987"/>
                </a:lnTo>
                <a:lnTo>
                  <a:pt x="11225" y="9024"/>
                </a:lnTo>
                <a:lnTo>
                  <a:pt x="11408" y="9024"/>
                </a:lnTo>
                <a:lnTo>
                  <a:pt x="11445" y="8987"/>
                </a:lnTo>
                <a:lnTo>
                  <a:pt x="11555" y="8804"/>
                </a:lnTo>
                <a:lnTo>
                  <a:pt x="11555" y="8730"/>
                </a:lnTo>
                <a:lnTo>
                  <a:pt x="11555" y="8657"/>
                </a:lnTo>
                <a:lnTo>
                  <a:pt x="11518" y="8620"/>
                </a:lnTo>
                <a:lnTo>
                  <a:pt x="11445" y="8584"/>
                </a:lnTo>
                <a:close/>
                <a:moveTo>
                  <a:pt x="16580" y="8804"/>
                </a:moveTo>
                <a:lnTo>
                  <a:pt x="16580" y="8877"/>
                </a:lnTo>
                <a:lnTo>
                  <a:pt x="16580" y="9060"/>
                </a:lnTo>
                <a:lnTo>
                  <a:pt x="16617" y="9170"/>
                </a:lnTo>
                <a:lnTo>
                  <a:pt x="16654" y="9244"/>
                </a:lnTo>
                <a:lnTo>
                  <a:pt x="16397" y="9611"/>
                </a:lnTo>
                <a:lnTo>
                  <a:pt x="16360" y="9391"/>
                </a:lnTo>
                <a:lnTo>
                  <a:pt x="16324" y="9170"/>
                </a:lnTo>
                <a:lnTo>
                  <a:pt x="16324" y="9097"/>
                </a:lnTo>
                <a:lnTo>
                  <a:pt x="16580" y="8804"/>
                </a:lnTo>
                <a:close/>
                <a:moveTo>
                  <a:pt x="16067" y="9391"/>
                </a:moveTo>
                <a:lnTo>
                  <a:pt x="16067" y="9684"/>
                </a:lnTo>
                <a:lnTo>
                  <a:pt x="16103" y="9794"/>
                </a:lnTo>
                <a:lnTo>
                  <a:pt x="16177" y="9941"/>
                </a:lnTo>
                <a:lnTo>
                  <a:pt x="15993" y="10161"/>
                </a:lnTo>
                <a:lnTo>
                  <a:pt x="15920" y="10308"/>
                </a:lnTo>
                <a:lnTo>
                  <a:pt x="15957" y="9867"/>
                </a:lnTo>
                <a:lnTo>
                  <a:pt x="15920" y="9794"/>
                </a:lnTo>
                <a:lnTo>
                  <a:pt x="15847" y="9757"/>
                </a:lnTo>
                <a:lnTo>
                  <a:pt x="15810" y="9721"/>
                </a:lnTo>
                <a:lnTo>
                  <a:pt x="16067" y="9391"/>
                </a:lnTo>
                <a:close/>
                <a:moveTo>
                  <a:pt x="9611" y="2348"/>
                </a:moveTo>
                <a:lnTo>
                  <a:pt x="9574" y="2421"/>
                </a:lnTo>
                <a:lnTo>
                  <a:pt x="9134" y="2861"/>
                </a:lnTo>
                <a:lnTo>
                  <a:pt x="8767" y="3375"/>
                </a:lnTo>
                <a:lnTo>
                  <a:pt x="7997" y="4365"/>
                </a:lnTo>
                <a:lnTo>
                  <a:pt x="7630" y="4879"/>
                </a:lnTo>
                <a:lnTo>
                  <a:pt x="7227" y="5356"/>
                </a:lnTo>
                <a:lnTo>
                  <a:pt x="6823" y="5832"/>
                </a:lnTo>
                <a:lnTo>
                  <a:pt x="6346" y="6273"/>
                </a:lnTo>
                <a:lnTo>
                  <a:pt x="6273" y="6346"/>
                </a:lnTo>
                <a:lnTo>
                  <a:pt x="6273" y="6456"/>
                </a:lnTo>
                <a:lnTo>
                  <a:pt x="6236" y="6456"/>
                </a:lnTo>
                <a:lnTo>
                  <a:pt x="6163" y="6493"/>
                </a:lnTo>
                <a:lnTo>
                  <a:pt x="6163" y="6566"/>
                </a:lnTo>
                <a:lnTo>
                  <a:pt x="6199" y="6603"/>
                </a:lnTo>
                <a:lnTo>
                  <a:pt x="6309" y="6786"/>
                </a:lnTo>
                <a:lnTo>
                  <a:pt x="6493" y="6970"/>
                </a:lnTo>
                <a:lnTo>
                  <a:pt x="6823" y="7263"/>
                </a:lnTo>
                <a:lnTo>
                  <a:pt x="7593" y="7813"/>
                </a:lnTo>
                <a:lnTo>
                  <a:pt x="8437" y="8363"/>
                </a:lnTo>
                <a:lnTo>
                  <a:pt x="8620" y="8510"/>
                </a:lnTo>
                <a:lnTo>
                  <a:pt x="8767" y="8694"/>
                </a:lnTo>
                <a:lnTo>
                  <a:pt x="9061" y="9060"/>
                </a:lnTo>
                <a:lnTo>
                  <a:pt x="9207" y="9207"/>
                </a:lnTo>
                <a:lnTo>
                  <a:pt x="9391" y="9354"/>
                </a:lnTo>
                <a:lnTo>
                  <a:pt x="9758" y="9574"/>
                </a:lnTo>
                <a:lnTo>
                  <a:pt x="10638" y="10161"/>
                </a:lnTo>
                <a:lnTo>
                  <a:pt x="11482" y="10784"/>
                </a:lnTo>
                <a:lnTo>
                  <a:pt x="12289" y="11408"/>
                </a:lnTo>
                <a:lnTo>
                  <a:pt x="12362" y="11445"/>
                </a:lnTo>
                <a:lnTo>
                  <a:pt x="12472" y="11445"/>
                </a:lnTo>
                <a:lnTo>
                  <a:pt x="12545" y="11408"/>
                </a:lnTo>
                <a:lnTo>
                  <a:pt x="12582" y="11371"/>
                </a:lnTo>
                <a:lnTo>
                  <a:pt x="12619" y="11298"/>
                </a:lnTo>
                <a:lnTo>
                  <a:pt x="12655" y="11188"/>
                </a:lnTo>
                <a:lnTo>
                  <a:pt x="12619" y="11115"/>
                </a:lnTo>
                <a:lnTo>
                  <a:pt x="12545" y="11041"/>
                </a:lnTo>
                <a:lnTo>
                  <a:pt x="11775" y="10418"/>
                </a:lnTo>
                <a:lnTo>
                  <a:pt x="11812" y="10381"/>
                </a:lnTo>
                <a:lnTo>
                  <a:pt x="11922" y="10198"/>
                </a:lnTo>
                <a:lnTo>
                  <a:pt x="11995" y="10014"/>
                </a:lnTo>
                <a:lnTo>
                  <a:pt x="11995" y="9941"/>
                </a:lnTo>
                <a:lnTo>
                  <a:pt x="11958" y="9904"/>
                </a:lnTo>
                <a:lnTo>
                  <a:pt x="11885" y="9904"/>
                </a:lnTo>
                <a:lnTo>
                  <a:pt x="11738" y="10051"/>
                </a:lnTo>
                <a:lnTo>
                  <a:pt x="11592" y="10234"/>
                </a:lnTo>
                <a:lnTo>
                  <a:pt x="11555" y="10271"/>
                </a:lnTo>
                <a:lnTo>
                  <a:pt x="11005" y="9867"/>
                </a:lnTo>
                <a:lnTo>
                  <a:pt x="10821" y="9757"/>
                </a:lnTo>
                <a:lnTo>
                  <a:pt x="10858" y="9684"/>
                </a:lnTo>
                <a:lnTo>
                  <a:pt x="10895" y="9611"/>
                </a:lnTo>
                <a:lnTo>
                  <a:pt x="11041" y="9464"/>
                </a:lnTo>
                <a:lnTo>
                  <a:pt x="11078" y="9427"/>
                </a:lnTo>
                <a:lnTo>
                  <a:pt x="11078" y="9354"/>
                </a:lnTo>
                <a:lnTo>
                  <a:pt x="11078" y="9317"/>
                </a:lnTo>
                <a:lnTo>
                  <a:pt x="11005" y="9281"/>
                </a:lnTo>
                <a:lnTo>
                  <a:pt x="10968" y="9317"/>
                </a:lnTo>
                <a:lnTo>
                  <a:pt x="10895" y="9281"/>
                </a:lnTo>
                <a:lnTo>
                  <a:pt x="10821" y="9317"/>
                </a:lnTo>
                <a:lnTo>
                  <a:pt x="10711" y="9427"/>
                </a:lnTo>
                <a:lnTo>
                  <a:pt x="10601" y="9574"/>
                </a:lnTo>
                <a:lnTo>
                  <a:pt x="10124" y="9281"/>
                </a:lnTo>
                <a:lnTo>
                  <a:pt x="10051" y="9207"/>
                </a:lnTo>
                <a:lnTo>
                  <a:pt x="10234" y="8914"/>
                </a:lnTo>
                <a:lnTo>
                  <a:pt x="10234" y="8840"/>
                </a:lnTo>
                <a:lnTo>
                  <a:pt x="10234" y="8804"/>
                </a:lnTo>
                <a:lnTo>
                  <a:pt x="10198" y="8730"/>
                </a:lnTo>
                <a:lnTo>
                  <a:pt x="10088" y="8694"/>
                </a:lnTo>
                <a:lnTo>
                  <a:pt x="10051" y="8730"/>
                </a:lnTo>
                <a:lnTo>
                  <a:pt x="10014" y="8767"/>
                </a:lnTo>
                <a:lnTo>
                  <a:pt x="9758" y="9060"/>
                </a:lnTo>
                <a:lnTo>
                  <a:pt x="9537" y="8877"/>
                </a:lnTo>
                <a:lnTo>
                  <a:pt x="9354" y="8694"/>
                </a:lnTo>
                <a:lnTo>
                  <a:pt x="9134" y="8437"/>
                </a:lnTo>
                <a:lnTo>
                  <a:pt x="9207" y="8327"/>
                </a:lnTo>
                <a:lnTo>
                  <a:pt x="9281" y="8217"/>
                </a:lnTo>
                <a:lnTo>
                  <a:pt x="9354" y="7960"/>
                </a:lnTo>
                <a:lnTo>
                  <a:pt x="9354" y="7887"/>
                </a:lnTo>
                <a:lnTo>
                  <a:pt x="9317" y="7850"/>
                </a:lnTo>
                <a:lnTo>
                  <a:pt x="9244" y="7850"/>
                </a:lnTo>
                <a:lnTo>
                  <a:pt x="9171" y="7887"/>
                </a:lnTo>
                <a:lnTo>
                  <a:pt x="8987" y="8107"/>
                </a:lnTo>
                <a:lnTo>
                  <a:pt x="8951" y="8180"/>
                </a:lnTo>
                <a:lnTo>
                  <a:pt x="8767" y="8033"/>
                </a:lnTo>
                <a:lnTo>
                  <a:pt x="8327" y="7740"/>
                </a:lnTo>
                <a:lnTo>
                  <a:pt x="8364" y="7446"/>
                </a:lnTo>
                <a:lnTo>
                  <a:pt x="8364" y="7410"/>
                </a:lnTo>
                <a:lnTo>
                  <a:pt x="8327" y="7336"/>
                </a:lnTo>
                <a:lnTo>
                  <a:pt x="8290" y="7300"/>
                </a:lnTo>
                <a:lnTo>
                  <a:pt x="8180" y="7300"/>
                </a:lnTo>
                <a:lnTo>
                  <a:pt x="8107" y="7336"/>
                </a:lnTo>
                <a:lnTo>
                  <a:pt x="8070" y="7446"/>
                </a:lnTo>
                <a:lnTo>
                  <a:pt x="8034" y="7556"/>
                </a:lnTo>
                <a:lnTo>
                  <a:pt x="7960" y="7520"/>
                </a:lnTo>
                <a:lnTo>
                  <a:pt x="7410" y="7116"/>
                </a:lnTo>
                <a:lnTo>
                  <a:pt x="7447" y="7080"/>
                </a:lnTo>
                <a:lnTo>
                  <a:pt x="7520" y="6970"/>
                </a:lnTo>
                <a:lnTo>
                  <a:pt x="7520" y="6896"/>
                </a:lnTo>
                <a:lnTo>
                  <a:pt x="7520" y="6860"/>
                </a:lnTo>
                <a:lnTo>
                  <a:pt x="7557" y="6750"/>
                </a:lnTo>
                <a:lnTo>
                  <a:pt x="7520" y="6713"/>
                </a:lnTo>
                <a:lnTo>
                  <a:pt x="7483" y="6713"/>
                </a:lnTo>
                <a:lnTo>
                  <a:pt x="7410" y="6750"/>
                </a:lnTo>
                <a:lnTo>
                  <a:pt x="7337" y="6750"/>
                </a:lnTo>
                <a:lnTo>
                  <a:pt x="7227" y="6823"/>
                </a:lnTo>
                <a:lnTo>
                  <a:pt x="7116" y="6896"/>
                </a:lnTo>
                <a:lnTo>
                  <a:pt x="6640" y="6639"/>
                </a:lnTo>
                <a:lnTo>
                  <a:pt x="6640" y="6603"/>
                </a:lnTo>
                <a:lnTo>
                  <a:pt x="7116" y="6163"/>
                </a:lnTo>
                <a:lnTo>
                  <a:pt x="7557" y="5649"/>
                </a:lnTo>
                <a:lnTo>
                  <a:pt x="7593" y="5722"/>
                </a:lnTo>
                <a:lnTo>
                  <a:pt x="7630" y="5759"/>
                </a:lnTo>
                <a:lnTo>
                  <a:pt x="7740" y="5759"/>
                </a:lnTo>
                <a:lnTo>
                  <a:pt x="8034" y="5576"/>
                </a:lnTo>
                <a:lnTo>
                  <a:pt x="8327" y="5392"/>
                </a:lnTo>
                <a:lnTo>
                  <a:pt x="8620" y="5209"/>
                </a:lnTo>
                <a:lnTo>
                  <a:pt x="8914" y="5025"/>
                </a:lnTo>
                <a:lnTo>
                  <a:pt x="9244" y="4879"/>
                </a:lnTo>
                <a:lnTo>
                  <a:pt x="9574" y="4732"/>
                </a:lnTo>
                <a:lnTo>
                  <a:pt x="9941" y="4659"/>
                </a:lnTo>
                <a:lnTo>
                  <a:pt x="10308" y="4622"/>
                </a:lnTo>
                <a:lnTo>
                  <a:pt x="10491" y="4622"/>
                </a:lnTo>
                <a:lnTo>
                  <a:pt x="10675" y="4659"/>
                </a:lnTo>
                <a:lnTo>
                  <a:pt x="10821" y="4732"/>
                </a:lnTo>
                <a:lnTo>
                  <a:pt x="10931" y="4842"/>
                </a:lnTo>
                <a:lnTo>
                  <a:pt x="11041" y="4989"/>
                </a:lnTo>
                <a:lnTo>
                  <a:pt x="11078" y="5136"/>
                </a:lnTo>
                <a:lnTo>
                  <a:pt x="11151" y="5502"/>
                </a:lnTo>
                <a:lnTo>
                  <a:pt x="11151" y="5906"/>
                </a:lnTo>
                <a:lnTo>
                  <a:pt x="11151" y="6309"/>
                </a:lnTo>
                <a:lnTo>
                  <a:pt x="11151" y="6676"/>
                </a:lnTo>
                <a:lnTo>
                  <a:pt x="11188" y="7006"/>
                </a:lnTo>
                <a:lnTo>
                  <a:pt x="11261" y="7373"/>
                </a:lnTo>
                <a:lnTo>
                  <a:pt x="11445" y="7703"/>
                </a:lnTo>
                <a:lnTo>
                  <a:pt x="11408" y="7813"/>
                </a:lnTo>
                <a:lnTo>
                  <a:pt x="11372" y="7923"/>
                </a:lnTo>
                <a:lnTo>
                  <a:pt x="11372" y="8033"/>
                </a:lnTo>
                <a:lnTo>
                  <a:pt x="11372" y="8143"/>
                </a:lnTo>
                <a:lnTo>
                  <a:pt x="11445" y="8253"/>
                </a:lnTo>
                <a:lnTo>
                  <a:pt x="11482" y="8327"/>
                </a:lnTo>
                <a:lnTo>
                  <a:pt x="11592" y="8400"/>
                </a:lnTo>
                <a:lnTo>
                  <a:pt x="11665" y="8474"/>
                </a:lnTo>
                <a:lnTo>
                  <a:pt x="11775" y="8510"/>
                </a:lnTo>
                <a:lnTo>
                  <a:pt x="12105" y="8510"/>
                </a:lnTo>
                <a:lnTo>
                  <a:pt x="12435" y="8694"/>
                </a:lnTo>
                <a:lnTo>
                  <a:pt x="12765" y="8840"/>
                </a:lnTo>
                <a:lnTo>
                  <a:pt x="13022" y="8877"/>
                </a:lnTo>
                <a:lnTo>
                  <a:pt x="13316" y="8877"/>
                </a:lnTo>
                <a:lnTo>
                  <a:pt x="13646" y="8804"/>
                </a:lnTo>
                <a:lnTo>
                  <a:pt x="13939" y="8694"/>
                </a:lnTo>
                <a:lnTo>
                  <a:pt x="14233" y="8584"/>
                </a:lnTo>
                <a:lnTo>
                  <a:pt x="14489" y="8400"/>
                </a:lnTo>
                <a:lnTo>
                  <a:pt x="14746" y="8217"/>
                </a:lnTo>
                <a:lnTo>
                  <a:pt x="14930" y="8033"/>
                </a:lnTo>
                <a:lnTo>
                  <a:pt x="14966" y="7997"/>
                </a:lnTo>
                <a:lnTo>
                  <a:pt x="14966" y="7923"/>
                </a:lnTo>
                <a:lnTo>
                  <a:pt x="14930" y="7813"/>
                </a:lnTo>
                <a:lnTo>
                  <a:pt x="14820" y="7777"/>
                </a:lnTo>
                <a:lnTo>
                  <a:pt x="14710" y="7777"/>
                </a:lnTo>
                <a:lnTo>
                  <a:pt x="14123" y="8143"/>
                </a:lnTo>
                <a:lnTo>
                  <a:pt x="13829" y="8290"/>
                </a:lnTo>
                <a:lnTo>
                  <a:pt x="13462" y="8400"/>
                </a:lnTo>
                <a:lnTo>
                  <a:pt x="13206" y="8474"/>
                </a:lnTo>
                <a:lnTo>
                  <a:pt x="12912" y="8437"/>
                </a:lnTo>
                <a:lnTo>
                  <a:pt x="12692" y="8363"/>
                </a:lnTo>
                <a:lnTo>
                  <a:pt x="12472" y="8217"/>
                </a:lnTo>
                <a:lnTo>
                  <a:pt x="12545" y="8107"/>
                </a:lnTo>
                <a:lnTo>
                  <a:pt x="12582" y="7960"/>
                </a:lnTo>
                <a:lnTo>
                  <a:pt x="12582" y="7850"/>
                </a:lnTo>
                <a:lnTo>
                  <a:pt x="12545" y="7777"/>
                </a:lnTo>
                <a:lnTo>
                  <a:pt x="12509" y="7740"/>
                </a:lnTo>
                <a:lnTo>
                  <a:pt x="12325" y="7630"/>
                </a:lnTo>
                <a:lnTo>
                  <a:pt x="12142" y="7520"/>
                </a:lnTo>
                <a:lnTo>
                  <a:pt x="11812" y="7520"/>
                </a:lnTo>
                <a:lnTo>
                  <a:pt x="11628" y="7116"/>
                </a:lnTo>
                <a:lnTo>
                  <a:pt x="11518" y="6713"/>
                </a:lnTo>
                <a:lnTo>
                  <a:pt x="11518" y="6346"/>
                </a:lnTo>
                <a:lnTo>
                  <a:pt x="11518" y="6016"/>
                </a:lnTo>
                <a:lnTo>
                  <a:pt x="11555" y="5649"/>
                </a:lnTo>
                <a:lnTo>
                  <a:pt x="11518" y="5282"/>
                </a:lnTo>
                <a:lnTo>
                  <a:pt x="11445" y="4989"/>
                </a:lnTo>
                <a:lnTo>
                  <a:pt x="11335" y="4732"/>
                </a:lnTo>
                <a:lnTo>
                  <a:pt x="11188" y="4549"/>
                </a:lnTo>
                <a:lnTo>
                  <a:pt x="11005" y="4402"/>
                </a:lnTo>
                <a:lnTo>
                  <a:pt x="10785" y="4329"/>
                </a:lnTo>
                <a:lnTo>
                  <a:pt x="10565" y="4255"/>
                </a:lnTo>
                <a:lnTo>
                  <a:pt x="10051" y="4255"/>
                </a:lnTo>
                <a:lnTo>
                  <a:pt x="9758" y="4292"/>
                </a:lnTo>
                <a:lnTo>
                  <a:pt x="9464" y="4365"/>
                </a:lnTo>
                <a:lnTo>
                  <a:pt x="8914" y="4585"/>
                </a:lnTo>
                <a:lnTo>
                  <a:pt x="8400" y="4879"/>
                </a:lnTo>
                <a:lnTo>
                  <a:pt x="7960" y="5209"/>
                </a:lnTo>
                <a:lnTo>
                  <a:pt x="8290" y="4769"/>
                </a:lnTo>
                <a:lnTo>
                  <a:pt x="9061" y="3742"/>
                </a:lnTo>
                <a:lnTo>
                  <a:pt x="9464" y="3191"/>
                </a:lnTo>
                <a:lnTo>
                  <a:pt x="9831" y="2641"/>
                </a:lnTo>
                <a:lnTo>
                  <a:pt x="9868" y="2568"/>
                </a:lnTo>
                <a:lnTo>
                  <a:pt x="9868" y="2531"/>
                </a:lnTo>
                <a:lnTo>
                  <a:pt x="9794" y="2421"/>
                </a:lnTo>
                <a:lnTo>
                  <a:pt x="9721" y="2384"/>
                </a:lnTo>
                <a:lnTo>
                  <a:pt x="9684" y="2348"/>
                </a:lnTo>
                <a:close/>
                <a:moveTo>
                  <a:pt x="15663" y="9867"/>
                </a:moveTo>
                <a:lnTo>
                  <a:pt x="15700" y="9904"/>
                </a:lnTo>
                <a:lnTo>
                  <a:pt x="15627" y="10381"/>
                </a:lnTo>
                <a:lnTo>
                  <a:pt x="15663" y="10418"/>
                </a:lnTo>
                <a:lnTo>
                  <a:pt x="15663" y="10454"/>
                </a:lnTo>
                <a:lnTo>
                  <a:pt x="15773" y="10491"/>
                </a:lnTo>
                <a:lnTo>
                  <a:pt x="15443" y="10895"/>
                </a:lnTo>
                <a:lnTo>
                  <a:pt x="15443" y="10821"/>
                </a:lnTo>
                <a:lnTo>
                  <a:pt x="15333" y="10491"/>
                </a:lnTo>
                <a:lnTo>
                  <a:pt x="15296" y="10454"/>
                </a:lnTo>
                <a:lnTo>
                  <a:pt x="15260" y="10454"/>
                </a:lnTo>
                <a:lnTo>
                  <a:pt x="15223" y="10491"/>
                </a:lnTo>
                <a:lnTo>
                  <a:pt x="15223" y="10528"/>
                </a:lnTo>
                <a:lnTo>
                  <a:pt x="15186" y="10821"/>
                </a:lnTo>
                <a:lnTo>
                  <a:pt x="15186" y="11188"/>
                </a:lnTo>
                <a:lnTo>
                  <a:pt x="15223" y="11225"/>
                </a:lnTo>
                <a:lnTo>
                  <a:pt x="14746" y="11848"/>
                </a:lnTo>
                <a:lnTo>
                  <a:pt x="14746" y="11591"/>
                </a:lnTo>
                <a:lnTo>
                  <a:pt x="14746" y="11371"/>
                </a:lnTo>
                <a:lnTo>
                  <a:pt x="14746" y="11115"/>
                </a:lnTo>
                <a:lnTo>
                  <a:pt x="14710" y="11078"/>
                </a:lnTo>
                <a:lnTo>
                  <a:pt x="15333" y="10308"/>
                </a:lnTo>
                <a:lnTo>
                  <a:pt x="15663" y="9867"/>
                </a:lnTo>
                <a:close/>
                <a:moveTo>
                  <a:pt x="14526" y="11298"/>
                </a:moveTo>
                <a:lnTo>
                  <a:pt x="14453" y="11555"/>
                </a:lnTo>
                <a:lnTo>
                  <a:pt x="14416" y="11775"/>
                </a:lnTo>
                <a:lnTo>
                  <a:pt x="14453" y="11885"/>
                </a:lnTo>
                <a:lnTo>
                  <a:pt x="14489" y="11958"/>
                </a:lnTo>
                <a:lnTo>
                  <a:pt x="14563" y="11995"/>
                </a:lnTo>
                <a:lnTo>
                  <a:pt x="14600" y="11995"/>
                </a:lnTo>
                <a:lnTo>
                  <a:pt x="14123" y="12619"/>
                </a:lnTo>
                <a:lnTo>
                  <a:pt x="14049" y="12655"/>
                </a:lnTo>
                <a:lnTo>
                  <a:pt x="14049" y="12362"/>
                </a:lnTo>
                <a:lnTo>
                  <a:pt x="14049" y="12142"/>
                </a:lnTo>
                <a:lnTo>
                  <a:pt x="14049" y="12032"/>
                </a:lnTo>
                <a:lnTo>
                  <a:pt x="14013" y="11922"/>
                </a:lnTo>
                <a:lnTo>
                  <a:pt x="14526" y="11298"/>
                </a:lnTo>
                <a:close/>
                <a:moveTo>
                  <a:pt x="4806" y="7997"/>
                </a:moveTo>
                <a:lnTo>
                  <a:pt x="4769" y="8033"/>
                </a:lnTo>
                <a:lnTo>
                  <a:pt x="4769" y="8070"/>
                </a:lnTo>
                <a:lnTo>
                  <a:pt x="4952" y="8217"/>
                </a:lnTo>
                <a:lnTo>
                  <a:pt x="5099" y="8327"/>
                </a:lnTo>
                <a:lnTo>
                  <a:pt x="5576" y="8584"/>
                </a:lnTo>
                <a:lnTo>
                  <a:pt x="6126" y="8840"/>
                </a:lnTo>
                <a:lnTo>
                  <a:pt x="6640" y="9134"/>
                </a:lnTo>
                <a:lnTo>
                  <a:pt x="7116" y="9501"/>
                </a:lnTo>
                <a:lnTo>
                  <a:pt x="7557" y="9831"/>
                </a:lnTo>
                <a:lnTo>
                  <a:pt x="8437" y="10638"/>
                </a:lnTo>
                <a:lnTo>
                  <a:pt x="9244" y="11371"/>
                </a:lnTo>
                <a:lnTo>
                  <a:pt x="10088" y="12105"/>
                </a:lnTo>
                <a:lnTo>
                  <a:pt x="10344" y="12325"/>
                </a:lnTo>
                <a:lnTo>
                  <a:pt x="10748" y="12655"/>
                </a:lnTo>
                <a:lnTo>
                  <a:pt x="10931" y="12765"/>
                </a:lnTo>
                <a:lnTo>
                  <a:pt x="11115" y="12839"/>
                </a:lnTo>
                <a:lnTo>
                  <a:pt x="11225" y="12839"/>
                </a:lnTo>
                <a:lnTo>
                  <a:pt x="11298" y="12802"/>
                </a:lnTo>
                <a:lnTo>
                  <a:pt x="11335" y="12765"/>
                </a:lnTo>
                <a:lnTo>
                  <a:pt x="11372" y="12692"/>
                </a:lnTo>
                <a:lnTo>
                  <a:pt x="11372" y="12582"/>
                </a:lnTo>
                <a:lnTo>
                  <a:pt x="11335" y="12472"/>
                </a:lnTo>
                <a:lnTo>
                  <a:pt x="11151" y="12325"/>
                </a:lnTo>
                <a:lnTo>
                  <a:pt x="10711" y="11995"/>
                </a:lnTo>
                <a:lnTo>
                  <a:pt x="10271" y="11628"/>
                </a:lnTo>
                <a:lnTo>
                  <a:pt x="9391" y="10858"/>
                </a:lnTo>
                <a:lnTo>
                  <a:pt x="8547" y="10051"/>
                </a:lnTo>
                <a:lnTo>
                  <a:pt x="8107" y="9684"/>
                </a:lnTo>
                <a:lnTo>
                  <a:pt x="7703" y="9354"/>
                </a:lnTo>
                <a:lnTo>
                  <a:pt x="7227" y="9024"/>
                </a:lnTo>
                <a:lnTo>
                  <a:pt x="6786" y="8694"/>
                </a:lnTo>
                <a:lnTo>
                  <a:pt x="6309" y="8437"/>
                </a:lnTo>
                <a:lnTo>
                  <a:pt x="5833" y="8217"/>
                </a:lnTo>
                <a:lnTo>
                  <a:pt x="5356" y="8033"/>
                </a:lnTo>
                <a:lnTo>
                  <a:pt x="5209" y="7997"/>
                </a:lnTo>
                <a:close/>
                <a:moveTo>
                  <a:pt x="954" y="12582"/>
                </a:moveTo>
                <a:lnTo>
                  <a:pt x="1101" y="12692"/>
                </a:lnTo>
                <a:lnTo>
                  <a:pt x="1064" y="12765"/>
                </a:lnTo>
                <a:lnTo>
                  <a:pt x="1064" y="12839"/>
                </a:lnTo>
                <a:lnTo>
                  <a:pt x="1064" y="12875"/>
                </a:lnTo>
                <a:lnTo>
                  <a:pt x="1101" y="12839"/>
                </a:lnTo>
                <a:lnTo>
                  <a:pt x="1211" y="12912"/>
                </a:lnTo>
                <a:lnTo>
                  <a:pt x="1247" y="12985"/>
                </a:lnTo>
                <a:lnTo>
                  <a:pt x="1247" y="13059"/>
                </a:lnTo>
                <a:lnTo>
                  <a:pt x="1284" y="13242"/>
                </a:lnTo>
                <a:lnTo>
                  <a:pt x="991" y="13095"/>
                </a:lnTo>
                <a:lnTo>
                  <a:pt x="844" y="13059"/>
                </a:lnTo>
                <a:lnTo>
                  <a:pt x="697" y="13022"/>
                </a:lnTo>
                <a:lnTo>
                  <a:pt x="844" y="12765"/>
                </a:lnTo>
                <a:lnTo>
                  <a:pt x="954" y="12582"/>
                </a:lnTo>
                <a:close/>
                <a:moveTo>
                  <a:pt x="2715" y="10858"/>
                </a:moveTo>
                <a:lnTo>
                  <a:pt x="2641" y="10931"/>
                </a:lnTo>
                <a:lnTo>
                  <a:pt x="2641" y="10968"/>
                </a:lnTo>
                <a:lnTo>
                  <a:pt x="2788" y="11151"/>
                </a:lnTo>
                <a:lnTo>
                  <a:pt x="2935" y="11261"/>
                </a:lnTo>
                <a:lnTo>
                  <a:pt x="3302" y="11445"/>
                </a:lnTo>
                <a:lnTo>
                  <a:pt x="3778" y="11775"/>
                </a:lnTo>
                <a:lnTo>
                  <a:pt x="4255" y="12105"/>
                </a:lnTo>
                <a:lnTo>
                  <a:pt x="5099" y="12765"/>
                </a:lnTo>
                <a:lnTo>
                  <a:pt x="5539" y="13095"/>
                </a:lnTo>
                <a:lnTo>
                  <a:pt x="5759" y="13242"/>
                </a:lnTo>
                <a:lnTo>
                  <a:pt x="5869" y="13279"/>
                </a:lnTo>
                <a:lnTo>
                  <a:pt x="6053" y="13279"/>
                </a:lnTo>
                <a:lnTo>
                  <a:pt x="6126" y="13242"/>
                </a:lnTo>
                <a:lnTo>
                  <a:pt x="6163" y="13169"/>
                </a:lnTo>
                <a:lnTo>
                  <a:pt x="6126" y="13059"/>
                </a:lnTo>
                <a:lnTo>
                  <a:pt x="6089" y="12985"/>
                </a:lnTo>
                <a:lnTo>
                  <a:pt x="6016" y="12875"/>
                </a:lnTo>
                <a:lnTo>
                  <a:pt x="5869" y="12729"/>
                </a:lnTo>
                <a:lnTo>
                  <a:pt x="5502" y="12472"/>
                </a:lnTo>
                <a:lnTo>
                  <a:pt x="4512" y="11738"/>
                </a:lnTo>
                <a:lnTo>
                  <a:pt x="4035" y="11408"/>
                </a:lnTo>
                <a:lnTo>
                  <a:pt x="3522" y="11078"/>
                </a:lnTo>
                <a:lnTo>
                  <a:pt x="3338" y="11005"/>
                </a:lnTo>
                <a:lnTo>
                  <a:pt x="3118" y="10895"/>
                </a:lnTo>
                <a:lnTo>
                  <a:pt x="2935" y="10858"/>
                </a:lnTo>
                <a:close/>
                <a:moveTo>
                  <a:pt x="13756" y="12252"/>
                </a:moveTo>
                <a:lnTo>
                  <a:pt x="13719" y="12362"/>
                </a:lnTo>
                <a:lnTo>
                  <a:pt x="13719" y="12619"/>
                </a:lnTo>
                <a:lnTo>
                  <a:pt x="13719" y="12912"/>
                </a:lnTo>
                <a:lnTo>
                  <a:pt x="13756" y="12985"/>
                </a:lnTo>
                <a:lnTo>
                  <a:pt x="13793" y="13022"/>
                </a:lnTo>
                <a:lnTo>
                  <a:pt x="13719" y="13095"/>
                </a:lnTo>
                <a:lnTo>
                  <a:pt x="13389" y="13536"/>
                </a:lnTo>
                <a:lnTo>
                  <a:pt x="13426" y="13132"/>
                </a:lnTo>
                <a:lnTo>
                  <a:pt x="13462" y="12912"/>
                </a:lnTo>
                <a:lnTo>
                  <a:pt x="13462" y="12765"/>
                </a:lnTo>
                <a:lnTo>
                  <a:pt x="13426" y="12655"/>
                </a:lnTo>
                <a:lnTo>
                  <a:pt x="13756" y="12252"/>
                </a:lnTo>
                <a:close/>
                <a:moveTo>
                  <a:pt x="4402" y="8694"/>
                </a:moveTo>
                <a:lnTo>
                  <a:pt x="4329" y="8730"/>
                </a:lnTo>
                <a:lnTo>
                  <a:pt x="4255" y="8804"/>
                </a:lnTo>
                <a:lnTo>
                  <a:pt x="4255" y="8877"/>
                </a:lnTo>
                <a:lnTo>
                  <a:pt x="4255" y="8987"/>
                </a:lnTo>
                <a:lnTo>
                  <a:pt x="4292" y="9060"/>
                </a:lnTo>
                <a:lnTo>
                  <a:pt x="4365" y="9134"/>
                </a:lnTo>
                <a:lnTo>
                  <a:pt x="4512" y="9207"/>
                </a:lnTo>
                <a:lnTo>
                  <a:pt x="4842" y="9354"/>
                </a:lnTo>
                <a:lnTo>
                  <a:pt x="5136" y="9501"/>
                </a:lnTo>
                <a:lnTo>
                  <a:pt x="5392" y="9647"/>
                </a:lnTo>
                <a:lnTo>
                  <a:pt x="5869" y="10014"/>
                </a:lnTo>
                <a:lnTo>
                  <a:pt x="6346" y="10418"/>
                </a:lnTo>
                <a:lnTo>
                  <a:pt x="6786" y="10858"/>
                </a:lnTo>
                <a:lnTo>
                  <a:pt x="8584" y="12398"/>
                </a:lnTo>
                <a:lnTo>
                  <a:pt x="9501" y="13169"/>
                </a:lnTo>
                <a:lnTo>
                  <a:pt x="9721" y="13315"/>
                </a:lnTo>
                <a:lnTo>
                  <a:pt x="9941" y="13462"/>
                </a:lnTo>
                <a:lnTo>
                  <a:pt x="10161" y="13572"/>
                </a:lnTo>
                <a:lnTo>
                  <a:pt x="10271" y="13609"/>
                </a:lnTo>
                <a:lnTo>
                  <a:pt x="10381" y="13609"/>
                </a:lnTo>
                <a:lnTo>
                  <a:pt x="10454" y="13572"/>
                </a:lnTo>
                <a:lnTo>
                  <a:pt x="10491" y="13536"/>
                </a:lnTo>
                <a:lnTo>
                  <a:pt x="10528" y="13462"/>
                </a:lnTo>
                <a:lnTo>
                  <a:pt x="10491" y="13389"/>
                </a:lnTo>
                <a:lnTo>
                  <a:pt x="10418" y="13242"/>
                </a:lnTo>
                <a:lnTo>
                  <a:pt x="10271" y="13132"/>
                </a:lnTo>
                <a:lnTo>
                  <a:pt x="9978" y="12949"/>
                </a:lnTo>
                <a:lnTo>
                  <a:pt x="9537" y="12619"/>
                </a:lnTo>
                <a:lnTo>
                  <a:pt x="9134" y="12288"/>
                </a:lnTo>
                <a:lnTo>
                  <a:pt x="7557" y="10931"/>
                </a:lnTo>
                <a:lnTo>
                  <a:pt x="6823" y="10271"/>
                </a:lnTo>
                <a:lnTo>
                  <a:pt x="6089" y="9647"/>
                </a:lnTo>
                <a:lnTo>
                  <a:pt x="5686" y="9354"/>
                </a:lnTo>
                <a:lnTo>
                  <a:pt x="5246" y="9097"/>
                </a:lnTo>
                <a:lnTo>
                  <a:pt x="4769" y="8950"/>
                </a:lnTo>
                <a:lnTo>
                  <a:pt x="4549" y="8840"/>
                </a:lnTo>
                <a:lnTo>
                  <a:pt x="4475" y="8767"/>
                </a:lnTo>
                <a:lnTo>
                  <a:pt x="4439" y="8694"/>
                </a:lnTo>
                <a:close/>
                <a:moveTo>
                  <a:pt x="1541" y="13022"/>
                </a:moveTo>
                <a:lnTo>
                  <a:pt x="2091" y="13389"/>
                </a:lnTo>
                <a:lnTo>
                  <a:pt x="2091" y="13572"/>
                </a:lnTo>
                <a:lnTo>
                  <a:pt x="2126" y="13749"/>
                </a:lnTo>
                <a:lnTo>
                  <a:pt x="1504" y="13389"/>
                </a:lnTo>
                <a:lnTo>
                  <a:pt x="1578" y="13352"/>
                </a:lnTo>
                <a:lnTo>
                  <a:pt x="1614" y="13315"/>
                </a:lnTo>
                <a:lnTo>
                  <a:pt x="1614" y="13279"/>
                </a:lnTo>
                <a:lnTo>
                  <a:pt x="1614" y="13205"/>
                </a:lnTo>
                <a:lnTo>
                  <a:pt x="1541" y="13095"/>
                </a:lnTo>
                <a:lnTo>
                  <a:pt x="1541" y="13022"/>
                </a:lnTo>
                <a:close/>
                <a:moveTo>
                  <a:pt x="13206" y="12949"/>
                </a:moveTo>
                <a:lnTo>
                  <a:pt x="13169" y="13022"/>
                </a:lnTo>
                <a:lnTo>
                  <a:pt x="13059" y="13756"/>
                </a:lnTo>
                <a:lnTo>
                  <a:pt x="13059" y="13829"/>
                </a:lnTo>
                <a:lnTo>
                  <a:pt x="13096" y="13866"/>
                </a:lnTo>
                <a:lnTo>
                  <a:pt x="12912" y="14086"/>
                </a:lnTo>
                <a:lnTo>
                  <a:pt x="12912" y="13719"/>
                </a:lnTo>
                <a:lnTo>
                  <a:pt x="12875" y="13352"/>
                </a:lnTo>
                <a:lnTo>
                  <a:pt x="13206" y="12949"/>
                </a:lnTo>
                <a:close/>
                <a:moveTo>
                  <a:pt x="2458" y="13646"/>
                </a:moveTo>
                <a:lnTo>
                  <a:pt x="2641" y="13792"/>
                </a:lnTo>
                <a:lnTo>
                  <a:pt x="2788" y="13902"/>
                </a:lnTo>
                <a:lnTo>
                  <a:pt x="2788" y="14086"/>
                </a:lnTo>
                <a:lnTo>
                  <a:pt x="2825" y="14233"/>
                </a:lnTo>
                <a:lnTo>
                  <a:pt x="2605" y="14086"/>
                </a:lnTo>
                <a:lnTo>
                  <a:pt x="2385" y="13939"/>
                </a:lnTo>
                <a:lnTo>
                  <a:pt x="2495" y="13939"/>
                </a:lnTo>
                <a:lnTo>
                  <a:pt x="2568" y="13866"/>
                </a:lnTo>
                <a:lnTo>
                  <a:pt x="2568" y="13829"/>
                </a:lnTo>
                <a:lnTo>
                  <a:pt x="2568" y="13756"/>
                </a:lnTo>
                <a:lnTo>
                  <a:pt x="2458" y="13646"/>
                </a:lnTo>
                <a:close/>
                <a:moveTo>
                  <a:pt x="3595" y="9794"/>
                </a:moveTo>
                <a:lnTo>
                  <a:pt x="3558" y="9831"/>
                </a:lnTo>
                <a:lnTo>
                  <a:pt x="3522" y="9867"/>
                </a:lnTo>
                <a:lnTo>
                  <a:pt x="3558" y="9977"/>
                </a:lnTo>
                <a:lnTo>
                  <a:pt x="3595" y="10088"/>
                </a:lnTo>
                <a:lnTo>
                  <a:pt x="3815" y="10234"/>
                </a:lnTo>
                <a:lnTo>
                  <a:pt x="4659" y="10821"/>
                </a:lnTo>
                <a:lnTo>
                  <a:pt x="5466" y="11518"/>
                </a:lnTo>
                <a:lnTo>
                  <a:pt x="6236" y="12178"/>
                </a:lnTo>
                <a:lnTo>
                  <a:pt x="7080" y="12839"/>
                </a:lnTo>
                <a:lnTo>
                  <a:pt x="7923" y="13462"/>
                </a:lnTo>
                <a:lnTo>
                  <a:pt x="8730" y="14049"/>
                </a:lnTo>
                <a:lnTo>
                  <a:pt x="9134" y="14343"/>
                </a:lnTo>
                <a:lnTo>
                  <a:pt x="9574" y="14563"/>
                </a:lnTo>
                <a:lnTo>
                  <a:pt x="9684" y="14563"/>
                </a:lnTo>
                <a:lnTo>
                  <a:pt x="9794" y="14526"/>
                </a:lnTo>
                <a:lnTo>
                  <a:pt x="9868" y="14453"/>
                </a:lnTo>
                <a:lnTo>
                  <a:pt x="9904" y="14416"/>
                </a:lnTo>
                <a:lnTo>
                  <a:pt x="9904" y="14379"/>
                </a:lnTo>
                <a:lnTo>
                  <a:pt x="9904" y="14306"/>
                </a:lnTo>
                <a:lnTo>
                  <a:pt x="9868" y="14269"/>
                </a:lnTo>
                <a:lnTo>
                  <a:pt x="9794" y="14196"/>
                </a:lnTo>
                <a:lnTo>
                  <a:pt x="9721" y="14159"/>
                </a:lnTo>
                <a:lnTo>
                  <a:pt x="9501" y="14012"/>
                </a:lnTo>
                <a:lnTo>
                  <a:pt x="9281" y="13866"/>
                </a:lnTo>
                <a:lnTo>
                  <a:pt x="8290" y="13205"/>
                </a:lnTo>
                <a:lnTo>
                  <a:pt x="7373" y="12508"/>
                </a:lnTo>
                <a:lnTo>
                  <a:pt x="6493" y="11812"/>
                </a:lnTo>
                <a:lnTo>
                  <a:pt x="5649" y="11115"/>
                </a:lnTo>
                <a:lnTo>
                  <a:pt x="4769" y="10418"/>
                </a:lnTo>
                <a:lnTo>
                  <a:pt x="4549" y="10234"/>
                </a:lnTo>
                <a:lnTo>
                  <a:pt x="4145" y="9977"/>
                </a:lnTo>
                <a:lnTo>
                  <a:pt x="3925" y="9867"/>
                </a:lnTo>
                <a:lnTo>
                  <a:pt x="3742" y="9794"/>
                </a:lnTo>
                <a:close/>
                <a:moveTo>
                  <a:pt x="3155" y="14122"/>
                </a:moveTo>
                <a:lnTo>
                  <a:pt x="3778" y="14563"/>
                </a:lnTo>
                <a:lnTo>
                  <a:pt x="3742" y="14746"/>
                </a:lnTo>
                <a:lnTo>
                  <a:pt x="3742" y="14856"/>
                </a:lnTo>
                <a:lnTo>
                  <a:pt x="3338" y="14563"/>
                </a:lnTo>
                <a:lnTo>
                  <a:pt x="3338" y="14489"/>
                </a:lnTo>
                <a:lnTo>
                  <a:pt x="3302" y="14416"/>
                </a:lnTo>
                <a:lnTo>
                  <a:pt x="3192" y="14269"/>
                </a:lnTo>
                <a:lnTo>
                  <a:pt x="3155" y="14122"/>
                </a:lnTo>
                <a:close/>
                <a:moveTo>
                  <a:pt x="12692" y="13536"/>
                </a:moveTo>
                <a:lnTo>
                  <a:pt x="12619" y="13976"/>
                </a:lnTo>
                <a:lnTo>
                  <a:pt x="12582" y="14416"/>
                </a:lnTo>
                <a:lnTo>
                  <a:pt x="12582" y="14489"/>
                </a:lnTo>
                <a:lnTo>
                  <a:pt x="12142" y="15040"/>
                </a:lnTo>
                <a:lnTo>
                  <a:pt x="12142" y="14893"/>
                </a:lnTo>
                <a:lnTo>
                  <a:pt x="12142" y="14563"/>
                </a:lnTo>
                <a:lnTo>
                  <a:pt x="12105" y="14269"/>
                </a:lnTo>
                <a:lnTo>
                  <a:pt x="12692" y="13536"/>
                </a:lnTo>
                <a:close/>
                <a:moveTo>
                  <a:pt x="4035" y="14746"/>
                </a:moveTo>
                <a:lnTo>
                  <a:pt x="4402" y="15003"/>
                </a:lnTo>
                <a:lnTo>
                  <a:pt x="4402" y="15040"/>
                </a:lnTo>
                <a:lnTo>
                  <a:pt x="4402" y="15150"/>
                </a:lnTo>
                <a:lnTo>
                  <a:pt x="4439" y="15223"/>
                </a:lnTo>
                <a:lnTo>
                  <a:pt x="4549" y="15370"/>
                </a:lnTo>
                <a:lnTo>
                  <a:pt x="4659" y="15553"/>
                </a:lnTo>
                <a:lnTo>
                  <a:pt x="4255" y="15223"/>
                </a:lnTo>
                <a:lnTo>
                  <a:pt x="4255" y="15150"/>
                </a:lnTo>
                <a:lnTo>
                  <a:pt x="4219" y="15076"/>
                </a:lnTo>
                <a:lnTo>
                  <a:pt x="4109" y="14966"/>
                </a:lnTo>
                <a:lnTo>
                  <a:pt x="4035" y="14856"/>
                </a:lnTo>
                <a:lnTo>
                  <a:pt x="4035" y="14746"/>
                </a:lnTo>
                <a:close/>
                <a:moveTo>
                  <a:pt x="11922" y="14489"/>
                </a:moveTo>
                <a:lnTo>
                  <a:pt x="11885" y="14856"/>
                </a:lnTo>
                <a:lnTo>
                  <a:pt x="11848" y="15113"/>
                </a:lnTo>
                <a:lnTo>
                  <a:pt x="11848" y="15260"/>
                </a:lnTo>
                <a:lnTo>
                  <a:pt x="11848" y="15370"/>
                </a:lnTo>
                <a:lnTo>
                  <a:pt x="11555" y="15700"/>
                </a:lnTo>
                <a:lnTo>
                  <a:pt x="11592" y="15480"/>
                </a:lnTo>
                <a:lnTo>
                  <a:pt x="11555" y="15223"/>
                </a:lnTo>
                <a:lnTo>
                  <a:pt x="11555" y="15150"/>
                </a:lnTo>
                <a:lnTo>
                  <a:pt x="11482" y="15113"/>
                </a:lnTo>
                <a:lnTo>
                  <a:pt x="11445" y="15113"/>
                </a:lnTo>
                <a:lnTo>
                  <a:pt x="11922" y="14489"/>
                </a:lnTo>
                <a:close/>
                <a:moveTo>
                  <a:pt x="4769" y="15223"/>
                </a:moveTo>
                <a:lnTo>
                  <a:pt x="5026" y="15406"/>
                </a:lnTo>
                <a:lnTo>
                  <a:pt x="5576" y="15810"/>
                </a:lnTo>
                <a:lnTo>
                  <a:pt x="5576" y="15883"/>
                </a:lnTo>
                <a:lnTo>
                  <a:pt x="5576" y="16177"/>
                </a:lnTo>
                <a:lnTo>
                  <a:pt x="5576" y="16287"/>
                </a:lnTo>
                <a:lnTo>
                  <a:pt x="4916" y="15773"/>
                </a:lnTo>
                <a:lnTo>
                  <a:pt x="4952" y="15663"/>
                </a:lnTo>
                <a:lnTo>
                  <a:pt x="4952" y="15553"/>
                </a:lnTo>
                <a:lnTo>
                  <a:pt x="4916" y="15480"/>
                </a:lnTo>
                <a:lnTo>
                  <a:pt x="4879" y="15370"/>
                </a:lnTo>
                <a:lnTo>
                  <a:pt x="4769" y="15223"/>
                </a:lnTo>
                <a:close/>
                <a:moveTo>
                  <a:pt x="5833" y="15993"/>
                </a:moveTo>
                <a:lnTo>
                  <a:pt x="6456" y="16507"/>
                </a:lnTo>
                <a:lnTo>
                  <a:pt x="6420" y="16580"/>
                </a:lnTo>
                <a:lnTo>
                  <a:pt x="6383" y="16690"/>
                </a:lnTo>
                <a:lnTo>
                  <a:pt x="6346" y="16874"/>
                </a:lnTo>
                <a:lnTo>
                  <a:pt x="5869" y="16507"/>
                </a:lnTo>
                <a:lnTo>
                  <a:pt x="5869" y="16323"/>
                </a:lnTo>
                <a:lnTo>
                  <a:pt x="5869" y="16140"/>
                </a:lnTo>
                <a:lnTo>
                  <a:pt x="5833" y="15993"/>
                </a:lnTo>
                <a:close/>
                <a:moveTo>
                  <a:pt x="11298" y="15260"/>
                </a:moveTo>
                <a:lnTo>
                  <a:pt x="11298" y="15443"/>
                </a:lnTo>
                <a:lnTo>
                  <a:pt x="11225" y="15957"/>
                </a:lnTo>
                <a:lnTo>
                  <a:pt x="11225" y="16030"/>
                </a:lnTo>
                <a:lnTo>
                  <a:pt x="11261" y="16067"/>
                </a:lnTo>
                <a:lnTo>
                  <a:pt x="10088" y="17387"/>
                </a:lnTo>
                <a:lnTo>
                  <a:pt x="10088" y="17130"/>
                </a:lnTo>
                <a:lnTo>
                  <a:pt x="10088" y="16984"/>
                </a:lnTo>
                <a:lnTo>
                  <a:pt x="10308" y="16653"/>
                </a:lnTo>
                <a:lnTo>
                  <a:pt x="10821" y="15920"/>
                </a:lnTo>
                <a:lnTo>
                  <a:pt x="10785" y="16067"/>
                </a:lnTo>
                <a:lnTo>
                  <a:pt x="10711" y="16287"/>
                </a:lnTo>
                <a:lnTo>
                  <a:pt x="10711" y="16397"/>
                </a:lnTo>
                <a:lnTo>
                  <a:pt x="10711" y="16507"/>
                </a:lnTo>
                <a:lnTo>
                  <a:pt x="10748" y="16543"/>
                </a:lnTo>
                <a:lnTo>
                  <a:pt x="10785" y="16543"/>
                </a:lnTo>
                <a:lnTo>
                  <a:pt x="10895" y="16470"/>
                </a:lnTo>
                <a:lnTo>
                  <a:pt x="10968" y="16360"/>
                </a:lnTo>
                <a:lnTo>
                  <a:pt x="11005" y="16103"/>
                </a:lnTo>
                <a:lnTo>
                  <a:pt x="11005" y="15663"/>
                </a:lnTo>
                <a:lnTo>
                  <a:pt x="11225" y="15370"/>
                </a:lnTo>
                <a:lnTo>
                  <a:pt x="11298" y="15260"/>
                </a:lnTo>
                <a:close/>
                <a:moveTo>
                  <a:pt x="6566" y="16580"/>
                </a:moveTo>
                <a:lnTo>
                  <a:pt x="7006" y="17020"/>
                </a:lnTo>
                <a:lnTo>
                  <a:pt x="7006" y="17240"/>
                </a:lnTo>
                <a:lnTo>
                  <a:pt x="7006" y="17460"/>
                </a:lnTo>
                <a:lnTo>
                  <a:pt x="6896" y="17350"/>
                </a:lnTo>
                <a:lnTo>
                  <a:pt x="6640" y="17130"/>
                </a:lnTo>
                <a:lnTo>
                  <a:pt x="6640" y="17020"/>
                </a:lnTo>
                <a:lnTo>
                  <a:pt x="6603" y="16800"/>
                </a:lnTo>
                <a:lnTo>
                  <a:pt x="6566" y="16580"/>
                </a:lnTo>
                <a:close/>
                <a:moveTo>
                  <a:pt x="9464" y="404"/>
                </a:moveTo>
                <a:lnTo>
                  <a:pt x="9684" y="440"/>
                </a:lnTo>
                <a:lnTo>
                  <a:pt x="9868" y="477"/>
                </a:lnTo>
                <a:lnTo>
                  <a:pt x="10051" y="587"/>
                </a:lnTo>
                <a:lnTo>
                  <a:pt x="10418" y="844"/>
                </a:lnTo>
                <a:lnTo>
                  <a:pt x="10711" y="1064"/>
                </a:lnTo>
                <a:lnTo>
                  <a:pt x="12582" y="2421"/>
                </a:lnTo>
                <a:lnTo>
                  <a:pt x="14489" y="3815"/>
                </a:lnTo>
                <a:lnTo>
                  <a:pt x="15443" y="4512"/>
                </a:lnTo>
                <a:lnTo>
                  <a:pt x="15700" y="4732"/>
                </a:lnTo>
                <a:lnTo>
                  <a:pt x="15847" y="4805"/>
                </a:lnTo>
                <a:lnTo>
                  <a:pt x="15993" y="4879"/>
                </a:lnTo>
                <a:lnTo>
                  <a:pt x="15590" y="5356"/>
                </a:lnTo>
                <a:lnTo>
                  <a:pt x="15223" y="5869"/>
                </a:lnTo>
                <a:lnTo>
                  <a:pt x="15040" y="6089"/>
                </a:lnTo>
                <a:lnTo>
                  <a:pt x="14856" y="6383"/>
                </a:lnTo>
                <a:lnTo>
                  <a:pt x="14783" y="6529"/>
                </a:lnTo>
                <a:lnTo>
                  <a:pt x="14746" y="6639"/>
                </a:lnTo>
                <a:lnTo>
                  <a:pt x="14746" y="6786"/>
                </a:lnTo>
                <a:lnTo>
                  <a:pt x="14856" y="6896"/>
                </a:lnTo>
                <a:lnTo>
                  <a:pt x="14966" y="7006"/>
                </a:lnTo>
                <a:lnTo>
                  <a:pt x="15076" y="7080"/>
                </a:lnTo>
                <a:lnTo>
                  <a:pt x="15370" y="7190"/>
                </a:lnTo>
                <a:lnTo>
                  <a:pt x="15957" y="7300"/>
                </a:lnTo>
                <a:lnTo>
                  <a:pt x="16727" y="7446"/>
                </a:lnTo>
                <a:lnTo>
                  <a:pt x="17021" y="7520"/>
                </a:lnTo>
                <a:lnTo>
                  <a:pt x="16984" y="7593"/>
                </a:lnTo>
                <a:lnTo>
                  <a:pt x="16470" y="8143"/>
                </a:lnTo>
                <a:lnTo>
                  <a:pt x="15993" y="8730"/>
                </a:lnTo>
                <a:lnTo>
                  <a:pt x="15040" y="9904"/>
                </a:lnTo>
                <a:lnTo>
                  <a:pt x="12912" y="12508"/>
                </a:lnTo>
                <a:lnTo>
                  <a:pt x="11848" y="13792"/>
                </a:lnTo>
                <a:lnTo>
                  <a:pt x="10821" y="15113"/>
                </a:lnTo>
                <a:lnTo>
                  <a:pt x="10344" y="15736"/>
                </a:lnTo>
                <a:lnTo>
                  <a:pt x="9904" y="16397"/>
                </a:lnTo>
                <a:lnTo>
                  <a:pt x="9464" y="17057"/>
                </a:lnTo>
                <a:lnTo>
                  <a:pt x="9317" y="17277"/>
                </a:lnTo>
                <a:lnTo>
                  <a:pt x="9207" y="17497"/>
                </a:lnTo>
                <a:lnTo>
                  <a:pt x="8987" y="17387"/>
                </a:lnTo>
                <a:lnTo>
                  <a:pt x="8767" y="17350"/>
                </a:lnTo>
                <a:lnTo>
                  <a:pt x="8290" y="17204"/>
                </a:lnTo>
                <a:lnTo>
                  <a:pt x="7997" y="17094"/>
                </a:lnTo>
                <a:lnTo>
                  <a:pt x="7740" y="16910"/>
                </a:lnTo>
                <a:lnTo>
                  <a:pt x="7483" y="16727"/>
                </a:lnTo>
                <a:lnTo>
                  <a:pt x="7227" y="16507"/>
                </a:lnTo>
                <a:lnTo>
                  <a:pt x="6750" y="16067"/>
                </a:lnTo>
                <a:lnTo>
                  <a:pt x="6273" y="15663"/>
                </a:lnTo>
                <a:lnTo>
                  <a:pt x="5723" y="15296"/>
                </a:lnTo>
                <a:lnTo>
                  <a:pt x="5209" y="14929"/>
                </a:lnTo>
                <a:lnTo>
                  <a:pt x="3045" y="13462"/>
                </a:lnTo>
                <a:lnTo>
                  <a:pt x="1908" y="12619"/>
                </a:lnTo>
                <a:lnTo>
                  <a:pt x="1321" y="12215"/>
                </a:lnTo>
                <a:lnTo>
                  <a:pt x="697" y="11848"/>
                </a:lnTo>
                <a:lnTo>
                  <a:pt x="624" y="11812"/>
                </a:lnTo>
                <a:lnTo>
                  <a:pt x="1614" y="10381"/>
                </a:lnTo>
                <a:lnTo>
                  <a:pt x="2641" y="8950"/>
                </a:lnTo>
                <a:lnTo>
                  <a:pt x="3668" y="7556"/>
                </a:lnTo>
                <a:lnTo>
                  <a:pt x="4732" y="6163"/>
                </a:lnTo>
                <a:lnTo>
                  <a:pt x="6970" y="3338"/>
                </a:lnTo>
                <a:lnTo>
                  <a:pt x="8144" y="1944"/>
                </a:lnTo>
                <a:lnTo>
                  <a:pt x="8730" y="1284"/>
                </a:lnTo>
                <a:lnTo>
                  <a:pt x="9244" y="550"/>
                </a:lnTo>
                <a:lnTo>
                  <a:pt x="9281" y="477"/>
                </a:lnTo>
                <a:lnTo>
                  <a:pt x="9281" y="404"/>
                </a:lnTo>
                <a:close/>
                <a:moveTo>
                  <a:pt x="7227" y="17204"/>
                </a:moveTo>
                <a:lnTo>
                  <a:pt x="7667" y="17460"/>
                </a:lnTo>
                <a:lnTo>
                  <a:pt x="8107" y="17681"/>
                </a:lnTo>
                <a:lnTo>
                  <a:pt x="8070" y="17937"/>
                </a:lnTo>
                <a:lnTo>
                  <a:pt x="8107" y="18194"/>
                </a:lnTo>
                <a:lnTo>
                  <a:pt x="7850" y="18084"/>
                </a:lnTo>
                <a:lnTo>
                  <a:pt x="7447" y="17791"/>
                </a:lnTo>
                <a:lnTo>
                  <a:pt x="7410" y="17644"/>
                </a:lnTo>
                <a:lnTo>
                  <a:pt x="7337" y="17497"/>
                </a:lnTo>
                <a:lnTo>
                  <a:pt x="7227" y="17204"/>
                </a:lnTo>
                <a:close/>
                <a:moveTo>
                  <a:pt x="9831" y="17460"/>
                </a:moveTo>
                <a:lnTo>
                  <a:pt x="9868" y="17534"/>
                </a:lnTo>
                <a:lnTo>
                  <a:pt x="9904" y="17571"/>
                </a:lnTo>
                <a:lnTo>
                  <a:pt x="9464" y="18084"/>
                </a:lnTo>
                <a:lnTo>
                  <a:pt x="9207" y="18341"/>
                </a:lnTo>
                <a:lnTo>
                  <a:pt x="9171" y="18231"/>
                </a:lnTo>
                <a:lnTo>
                  <a:pt x="9134" y="18121"/>
                </a:lnTo>
                <a:lnTo>
                  <a:pt x="9134" y="17974"/>
                </a:lnTo>
                <a:lnTo>
                  <a:pt x="9317" y="17974"/>
                </a:lnTo>
                <a:lnTo>
                  <a:pt x="9317" y="17937"/>
                </a:lnTo>
                <a:lnTo>
                  <a:pt x="9391" y="17937"/>
                </a:lnTo>
                <a:lnTo>
                  <a:pt x="9464" y="17901"/>
                </a:lnTo>
                <a:lnTo>
                  <a:pt x="9574" y="17827"/>
                </a:lnTo>
                <a:lnTo>
                  <a:pt x="9647" y="17681"/>
                </a:lnTo>
                <a:lnTo>
                  <a:pt x="9794" y="17460"/>
                </a:lnTo>
                <a:close/>
                <a:moveTo>
                  <a:pt x="9464" y="0"/>
                </a:moveTo>
                <a:lnTo>
                  <a:pt x="9281" y="37"/>
                </a:lnTo>
                <a:lnTo>
                  <a:pt x="9134" y="110"/>
                </a:lnTo>
                <a:lnTo>
                  <a:pt x="9024" y="147"/>
                </a:lnTo>
                <a:lnTo>
                  <a:pt x="8951" y="257"/>
                </a:lnTo>
                <a:lnTo>
                  <a:pt x="8914" y="294"/>
                </a:lnTo>
                <a:lnTo>
                  <a:pt x="8914" y="330"/>
                </a:lnTo>
                <a:lnTo>
                  <a:pt x="8327" y="954"/>
                </a:lnTo>
                <a:lnTo>
                  <a:pt x="7740" y="1614"/>
                </a:lnTo>
                <a:lnTo>
                  <a:pt x="6640" y="2971"/>
                </a:lnTo>
                <a:lnTo>
                  <a:pt x="5502" y="4365"/>
                </a:lnTo>
                <a:lnTo>
                  <a:pt x="4402" y="5759"/>
                </a:lnTo>
                <a:lnTo>
                  <a:pt x="2421" y="8400"/>
                </a:lnTo>
                <a:lnTo>
                  <a:pt x="477" y="11041"/>
                </a:lnTo>
                <a:lnTo>
                  <a:pt x="330" y="11261"/>
                </a:lnTo>
                <a:lnTo>
                  <a:pt x="37" y="11701"/>
                </a:lnTo>
                <a:lnTo>
                  <a:pt x="0" y="11775"/>
                </a:lnTo>
                <a:lnTo>
                  <a:pt x="0" y="11885"/>
                </a:lnTo>
                <a:lnTo>
                  <a:pt x="37" y="11958"/>
                </a:lnTo>
                <a:lnTo>
                  <a:pt x="74" y="12032"/>
                </a:lnTo>
                <a:lnTo>
                  <a:pt x="147" y="12068"/>
                </a:lnTo>
                <a:lnTo>
                  <a:pt x="220" y="12105"/>
                </a:lnTo>
                <a:lnTo>
                  <a:pt x="294" y="12105"/>
                </a:lnTo>
                <a:lnTo>
                  <a:pt x="404" y="12068"/>
                </a:lnTo>
                <a:lnTo>
                  <a:pt x="440" y="12142"/>
                </a:lnTo>
                <a:lnTo>
                  <a:pt x="697" y="12398"/>
                </a:lnTo>
                <a:lnTo>
                  <a:pt x="587" y="12508"/>
                </a:lnTo>
                <a:lnTo>
                  <a:pt x="514" y="12655"/>
                </a:lnTo>
                <a:lnTo>
                  <a:pt x="440" y="12802"/>
                </a:lnTo>
                <a:lnTo>
                  <a:pt x="404" y="12949"/>
                </a:lnTo>
                <a:lnTo>
                  <a:pt x="404" y="13022"/>
                </a:lnTo>
                <a:lnTo>
                  <a:pt x="440" y="13059"/>
                </a:lnTo>
                <a:lnTo>
                  <a:pt x="514" y="13095"/>
                </a:lnTo>
                <a:lnTo>
                  <a:pt x="550" y="13095"/>
                </a:lnTo>
                <a:lnTo>
                  <a:pt x="624" y="13205"/>
                </a:lnTo>
                <a:lnTo>
                  <a:pt x="697" y="13315"/>
                </a:lnTo>
                <a:lnTo>
                  <a:pt x="881" y="13462"/>
                </a:lnTo>
                <a:lnTo>
                  <a:pt x="1284" y="13719"/>
                </a:lnTo>
                <a:lnTo>
                  <a:pt x="2385" y="14416"/>
                </a:lnTo>
                <a:lnTo>
                  <a:pt x="3558" y="15223"/>
                </a:lnTo>
                <a:lnTo>
                  <a:pt x="4659" y="16103"/>
                </a:lnTo>
                <a:lnTo>
                  <a:pt x="6420" y="17534"/>
                </a:lnTo>
                <a:lnTo>
                  <a:pt x="6420" y="17571"/>
                </a:lnTo>
                <a:lnTo>
                  <a:pt x="6493" y="17644"/>
                </a:lnTo>
                <a:lnTo>
                  <a:pt x="6566" y="17644"/>
                </a:lnTo>
                <a:lnTo>
                  <a:pt x="6823" y="17864"/>
                </a:lnTo>
                <a:lnTo>
                  <a:pt x="7300" y="18231"/>
                </a:lnTo>
                <a:lnTo>
                  <a:pt x="7777" y="18561"/>
                </a:lnTo>
                <a:lnTo>
                  <a:pt x="8034" y="18671"/>
                </a:lnTo>
                <a:lnTo>
                  <a:pt x="8254" y="18781"/>
                </a:lnTo>
                <a:lnTo>
                  <a:pt x="8510" y="18854"/>
                </a:lnTo>
                <a:lnTo>
                  <a:pt x="8620" y="18854"/>
                </a:lnTo>
                <a:lnTo>
                  <a:pt x="8767" y="18818"/>
                </a:lnTo>
                <a:lnTo>
                  <a:pt x="8804" y="18744"/>
                </a:lnTo>
                <a:lnTo>
                  <a:pt x="8840" y="18708"/>
                </a:lnTo>
                <a:lnTo>
                  <a:pt x="8840" y="18634"/>
                </a:lnTo>
                <a:lnTo>
                  <a:pt x="8804" y="18561"/>
                </a:lnTo>
                <a:lnTo>
                  <a:pt x="8730" y="18488"/>
                </a:lnTo>
                <a:lnTo>
                  <a:pt x="8620" y="18414"/>
                </a:lnTo>
                <a:lnTo>
                  <a:pt x="8437" y="18341"/>
                </a:lnTo>
                <a:lnTo>
                  <a:pt x="8400" y="18341"/>
                </a:lnTo>
                <a:lnTo>
                  <a:pt x="8400" y="18157"/>
                </a:lnTo>
                <a:lnTo>
                  <a:pt x="8400" y="17974"/>
                </a:lnTo>
                <a:lnTo>
                  <a:pt x="8364" y="17791"/>
                </a:lnTo>
                <a:lnTo>
                  <a:pt x="8620" y="17864"/>
                </a:lnTo>
                <a:lnTo>
                  <a:pt x="8951" y="17937"/>
                </a:lnTo>
                <a:lnTo>
                  <a:pt x="8877" y="18121"/>
                </a:lnTo>
                <a:lnTo>
                  <a:pt x="8877" y="18267"/>
                </a:lnTo>
                <a:lnTo>
                  <a:pt x="8914" y="18451"/>
                </a:lnTo>
                <a:lnTo>
                  <a:pt x="8987" y="18598"/>
                </a:lnTo>
                <a:lnTo>
                  <a:pt x="8877" y="18781"/>
                </a:lnTo>
                <a:lnTo>
                  <a:pt x="8877" y="18854"/>
                </a:lnTo>
                <a:lnTo>
                  <a:pt x="8914" y="18964"/>
                </a:lnTo>
                <a:lnTo>
                  <a:pt x="9024" y="19001"/>
                </a:lnTo>
                <a:lnTo>
                  <a:pt x="9097" y="18964"/>
                </a:lnTo>
                <a:lnTo>
                  <a:pt x="9281" y="18854"/>
                </a:lnTo>
                <a:lnTo>
                  <a:pt x="9427" y="18708"/>
                </a:lnTo>
                <a:lnTo>
                  <a:pt x="9721" y="18414"/>
                </a:lnTo>
                <a:lnTo>
                  <a:pt x="10344" y="17717"/>
                </a:lnTo>
                <a:lnTo>
                  <a:pt x="11555" y="16397"/>
                </a:lnTo>
                <a:lnTo>
                  <a:pt x="12802" y="14929"/>
                </a:lnTo>
                <a:lnTo>
                  <a:pt x="14013" y="13462"/>
                </a:lnTo>
                <a:lnTo>
                  <a:pt x="15150" y="11958"/>
                </a:lnTo>
                <a:lnTo>
                  <a:pt x="16214" y="10454"/>
                </a:lnTo>
                <a:lnTo>
                  <a:pt x="17314" y="8950"/>
                </a:lnTo>
                <a:lnTo>
                  <a:pt x="17791" y="8253"/>
                </a:lnTo>
                <a:lnTo>
                  <a:pt x="18011" y="7887"/>
                </a:lnTo>
                <a:lnTo>
                  <a:pt x="18231" y="7483"/>
                </a:lnTo>
                <a:lnTo>
                  <a:pt x="18304" y="7483"/>
                </a:lnTo>
                <a:lnTo>
                  <a:pt x="18341" y="7446"/>
                </a:lnTo>
                <a:lnTo>
                  <a:pt x="18378" y="7373"/>
                </a:lnTo>
                <a:lnTo>
                  <a:pt x="18378" y="7300"/>
                </a:lnTo>
                <a:lnTo>
                  <a:pt x="18268" y="7080"/>
                </a:lnTo>
                <a:lnTo>
                  <a:pt x="18158" y="6860"/>
                </a:lnTo>
                <a:lnTo>
                  <a:pt x="17828" y="6493"/>
                </a:lnTo>
                <a:lnTo>
                  <a:pt x="17644" y="6346"/>
                </a:lnTo>
                <a:lnTo>
                  <a:pt x="17424" y="6199"/>
                </a:lnTo>
                <a:lnTo>
                  <a:pt x="17277" y="6126"/>
                </a:lnTo>
                <a:lnTo>
                  <a:pt x="17131" y="6089"/>
                </a:lnTo>
                <a:lnTo>
                  <a:pt x="16910" y="5576"/>
                </a:lnTo>
                <a:lnTo>
                  <a:pt x="16837" y="5319"/>
                </a:lnTo>
                <a:lnTo>
                  <a:pt x="16800" y="5062"/>
                </a:lnTo>
                <a:lnTo>
                  <a:pt x="16800" y="4915"/>
                </a:lnTo>
                <a:lnTo>
                  <a:pt x="16727" y="4769"/>
                </a:lnTo>
                <a:lnTo>
                  <a:pt x="16654" y="4695"/>
                </a:lnTo>
                <a:lnTo>
                  <a:pt x="16470" y="4695"/>
                </a:lnTo>
                <a:lnTo>
                  <a:pt x="16397" y="4732"/>
                </a:lnTo>
                <a:lnTo>
                  <a:pt x="16360" y="4769"/>
                </a:lnTo>
                <a:lnTo>
                  <a:pt x="16397" y="4842"/>
                </a:lnTo>
                <a:lnTo>
                  <a:pt x="16434" y="4879"/>
                </a:lnTo>
                <a:lnTo>
                  <a:pt x="16434" y="4915"/>
                </a:lnTo>
                <a:lnTo>
                  <a:pt x="16434" y="5099"/>
                </a:lnTo>
                <a:lnTo>
                  <a:pt x="16434" y="5356"/>
                </a:lnTo>
                <a:lnTo>
                  <a:pt x="16470" y="5539"/>
                </a:lnTo>
                <a:lnTo>
                  <a:pt x="16544" y="5759"/>
                </a:lnTo>
                <a:lnTo>
                  <a:pt x="16690" y="6126"/>
                </a:lnTo>
                <a:lnTo>
                  <a:pt x="16984" y="7006"/>
                </a:lnTo>
                <a:lnTo>
                  <a:pt x="17021" y="7080"/>
                </a:lnTo>
                <a:lnTo>
                  <a:pt x="16544" y="6970"/>
                </a:lnTo>
                <a:lnTo>
                  <a:pt x="15920" y="6860"/>
                </a:lnTo>
                <a:lnTo>
                  <a:pt x="15296" y="6713"/>
                </a:lnTo>
                <a:lnTo>
                  <a:pt x="15186" y="6639"/>
                </a:lnTo>
                <a:lnTo>
                  <a:pt x="15223" y="6603"/>
                </a:lnTo>
                <a:lnTo>
                  <a:pt x="15333" y="6419"/>
                </a:lnTo>
                <a:lnTo>
                  <a:pt x="15700" y="5906"/>
                </a:lnTo>
                <a:lnTo>
                  <a:pt x="16030" y="5392"/>
                </a:lnTo>
                <a:lnTo>
                  <a:pt x="16287" y="4915"/>
                </a:lnTo>
                <a:lnTo>
                  <a:pt x="16360" y="4842"/>
                </a:lnTo>
                <a:lnTo>
                  <a:pt x="16360" y="4732"/>
                </a:lnTo>
                <a:lnTo>
                  <a:pt x="16324" y="4622"/>
                </a:lnTo>
                <a:lnTo>
                  <a:pt x="16250" y="4512"/>
                </a:lnTo>
                <a:lnTo>
                  <a:pt x="16067" y="4329"/>
                </a:lnTo>
                <a:lnTo>
                  <a:pt x="15590" y="4035"/>
                </a:lnTo>
                <a:lnTo>
                  <a:pt x="14526" y="3265"/>
                </a:lnTo>
                <a:lnTo>
                  <a:pt x="12435" y="1724"/>
                </a:lnTo>
                <a:lnTo>
                  <a:pt x="11445" y="1027"/>
                </a:lnTo>
                <a:lnTo>
                  <a:pt x="10454" y="330"/>
                </a:lnTo>
                <a:lnTo>
                  <a:pt x="10124" y="147"/>
                </a:lnTo>
                <a:lnTo>
                  <a:pt x="9794" y="37"/>
                </a:lnTo>
                <a:lnTo>
                  <a:pt x="9611"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70" name="Shape 270"/>
          <p:cNvSpPr/>
          <p:nvPr/>
        </p:nvSpPr>
        <p:spPr>
          <a:xfrm>
            <a:off x="933939" y="6076801"/>
            <a:ext cx="672893" cy="534169"/>
          </a:xfrm>
          <a:custGeom>
            <a:avLst/>
            <a:gdLst/>
            <a:ahLst/>
            <a:cxnLst/>
            <a:rect l="0" t="0" r="0" b="0"/>
            <a:pathLst>
              <a:path w="17792" h="14124" extrusionOk="0">
                <a:moveTo>
                  <a:pt x="10565" y="2275"/>
                </a:moveTo>
                <a:lnTo>
                  <a:pt x="10785" y="2312"/>
                </a:lnTo>
                <a:lnTo>
                  <a:pt x="11189" y="2422"/>
                </a:lnTo>
                <a:lnTo>
                  <a:pt x="11555" y="2605"/>
                </a:lnTo>
                <a:lnTo>
                  <a:pt x="11445" y="2605"/>
                </a:lnTo>
                <a:lnTo>
                  <a:pt x="10638" y="2899"/>
                </a:lnTo>
                <a:lnTo>
                  <a:pt x="9868" y="3192"/>
                </a:lnTo>
                <a:lnTo>
                  <a:pt x="9245" y="3449"/>
                </a:lnTo>
                <a:lnTo>
                  <a:pt x="8584" y="3706"/>
                </a:lnTo>
                <a:lnTo>
                  <a:pt x="7961" y="4036"/>
                </a:lnTo>
                <a:lnTo>
                  <a:pt x="7667" y="4219"/>
                </a:lnTo>
                <a:lnTo>
                  <a:pt x="7410" y="4439"/>
                </a:lnTo>
                <a:lnTo>
                  <a:pt x="7631" y="4073"/>
                </a:lnTo>
                <a:lnTo>
                  <a:pt x="7887" y="3743"/>
                </a:lnTo>
                <a:lnTo>
                  <a:pt x="8144" y="3412"/>
                </a:lnTo>
                <a:lnTo>
                  <a:pt x="8438" y="3156"/>
                </a:lnTo>
                <a:lnTo>
                  <a:pt x="8768" y="2899"/>
                </a:lnTo>
                <a:lnTo>
                  <a:pt x="9098" y="2679"/>
                </a:lnTo>
                <a:lnTo>
                  <a:pt x="9501" y="2495"/>
                </a:lnTo>
                <a:lnTo>
                  <a:pt x="9905" y="2349"/>
                </a:lnTo>
                <a:lnTo>
                  <a:pt x="10125" y="2312"/>
                </a:lnTo>
                <a:lnTo>
                  <a:pt x="10345" y="2275"/>
                </a:lnTo>
                <a:close/>
                <a:moveTo>
                  <a:pt x="1285" y="2129"/>
                </a:moveTo>
                <a:lnTo>
                  <a:pt x="1248" y="2165"/>
                </a:lnTo>
                <a:lnTo>
                  <a:pt x="1101" y="2275"/>
                </a:lnTo>
                <a:lnTo>
                  <a:pt x="991" y="2422"/>
                </a:lnTo>
                <a:lnTo>
                  <a:pt x="808" y="2715"/>
                </a:lnTo>
                <a:lnTo>
                  <a:pt x="588" y="2605"/>
                </a:lnTo>
                <a:lnTo>
                  <a:pt x="441" y="2422"/>
                </a:lnTo>
                <a:lnTo>
                  <a:pt x="258" y="2239"/>
                </a:lnTo>
                <a:lnTo>
                  <a:pt x="184" y="2202"/>
                </a:lnTo>
                <a:lnTo>
                  <a:pt x="111" y="2202"/>
                </a:lnTo>
                <a:lnTo>
                  <a:pt x="37" y="2239"/>
                </a:lnTo>
                <a:lnTo>
                  <a:pt x="1" y="2312"/>
                </a:lnTo>
                <a:lnTo>
                  <a:pt x="1" y="2495"/>
                </a:lnTo>
                <a:lnTo>
                  <a:pt x="74" y="2642"/>
                </a:lnTo>
                <a:lnTo>
                  <a:pt x="147" y="2789"/>
                </a:lnTo>
                <a:lnTo>
                  <a:pt x="258" y="2936"/>
                </a:lnTo>
                <a:lnTo>
                  <a:pt x="404" y="3046"/>
                </a:lnTo>
                <a:lnTo>
                  <a:pt x="588" y="3119"/>
                </a:lnTo>
                <a:lnTo>
                  <a:pt x="294" y="3706"/>
                </a:lnTo>
                <a:lnTo>
                  <a:pt x="74" y="4293"/>
                </a:lnTo>
                <a:lnTo>
                  <a:pt x="74" y="4403"/>
                </a:lnTo>
                <a:lnTo>
                  <a:pt x="74" y="4476"/>
                </a:lnTo>
                <a:lnTo>
                  <a:pt x="147" y="4549"/>
                </a:lnTo>
                <a:lnTo>
                  <a:pt x="221" y="4586"/>
                </a:lnTo>
                <a:lnTo>
                  <a:pt x="294" y="4623"/>
                </a:lnTo>
                <a:lnTo>
                  <a:pt x="368" y="4586"/>
                </a:lnTo>
                <a:lnTo>
                  <a:pt x="441" y="4549"/>
                </a:lnTo>
                <a:lnTo>
                  <a:pt x="514" y="4476"/>
                </a:lnTo>
                <a:lnTo>
                  <a:pt x="991" y="3339"/>
                </a:lnTo>
                <a:lnTo>
                  <a:pt x="1248" y="2789"/>
                </a:lnTo>
                <a:lnTo>
                  <a:pt x="1321" y="2495"/>
                </a:lnTo>
                <a:lnTo>
                  <a:pt x="1395" y="2202"/>
                </a:lnTo>
                <a:lnTo>
                  <a:pt x="1358" y="2165"/>
                </a:lnTo>
                <a:lnTo>
                  <a:pt x="1321" y="2129"/>
                </a:lnTo>
                <a:close/>
                <a:moveTo>
                  <a:pt x="11702" y="2715"/>
                </a:moveTo>
                <a:lnTo>
                  <a:pt x="11959" y="2936"/>
                </a:lnTo>
                <a:lnTo>
                  <a:pt x="12142" y="3156"/>
                </a:lnTo>
                <a:lnTo>
                  <a:pt x="12216" y="3266"/>
                </a:lnTo>
                <a:lnTo>
                  <a:pt x="11812" y="3412"/>
                </a:lnTo>
                <a:lnTo>
                  <a:pt x="11445" y="3559"/>
                </a:lnTo>
                <a:lnTo>
                  <a:pt x="9758" y="4183"/>
                </a:lnTo>
                <a:lnTo>
                  <a:pt x="8254" y="4770"/>
                </a:lnTo>
                <a:lnTo>
                  <a:pt x="7484" y="5100"/>
                </a:lnTo>
                <a:lnTo>
                  <a:pt x="7117" y="5283"/>
                </a:lnTo>
                <a:lnTo>
                  <a:pt x="6787" y="5503"/>
                </a:lnTo>
                <a:lnTo>
                  <a:pt x="7337" y="4549"/>
                </a:lnTo>
                <a:lnTo>
                  <a:pt x="7374" y="4549"/>
                </a:lnTo>
                <a:lnTo>
                  <a:pt x="8364" y="4073"/>
                </a:lnTo>
                <a:lnTo>
                  <a:pt x="9355" y="3632"/>
                </a:lnTo>
                <a:lnTo>
                  <a:pt x="11409" y="2862"/>
                </a:lnTo>
                <a:lnTo>
                  <a:pt x="11445" y="2936"/>
                </a:lnTo>
                <a:lnTo>
                  <a:pt x="11519" y="2972"/>
                </a:lnTo>
                <a:lnTo>
                  <a:pt x="11592" y="3009"/>
                </a:lnTo>
                <a:lnTo>
                  <a:pt x="11666" y="2972"/>
                </a:lnTo>
                <a:lnTo>
                  <a:pt x="11739" y="2899"/>
                </a:lnTo>
                <a:lnTo>
                  <a:pt x="11739" y="2789"/>
                </a:lnTo>
                <a:lnTo>
                  <a:pt x="11702" y="2715"/>
                </a:lnTo>
                <a:close/>
                <a:moveTo>
                  <a:pt x="12326" y="3522"/>
                </a:moveTo>
                <a:lnTo>
                  <a:pt x="12399" y="3596"/>
                </a:lnTo>
                <a:lnTo>
                  <a:pt x="12436" y="3596"/>
                </a:lnTo>
                <a:lnTo>
                  <a:pt x="12583" y="3926"/>
                </a:lnTo>
                <a:lnTo>
                  <a:pt x="12546" y="3926"/>
                </a:lnTo>
                <a:lnTo>
                  <a:pt x="12473" y="3963"/>
                </a:lnTo>
                <a:lnTo>
                  <a:pt x="12289" y="4109"/>
                </a:lnTo>
                <a:lnTo>
                  <a:pt x="12106" y="4219"/>
                </a:lnTo>
                <a:lnTo>
                  <a:pt x="11702" y="4403"/>
                </a:lnTo>
                <a:lnTo>
                  <a:pt x="11262" y="4586"/>
                </a:lnTo>
                <a:lnTo>
                  <a:pt x="10822" y="4733"/>
                </a:lnTo>
                <a:lnTo>
                  <a:pt x="9941" y="5026"/>
                </a:lnTo>
                <a:lnTo>
                  <a:pt x="9061" y="5393"/>
                </a:lnTo>
                <a:lnTo>
                  <a:pt x="8217" y="5723"/>
                </a:lnTo>
                <a:lnTo>
                  <a:pt x="7374" y="6127"/>
                </a:lnTo>
                <a:lnTo>
                  <a:pt x="6750" y="6384"/>
                </a:lnTo>
                <a:lnTo>
                  <a:pt x="6420" y="6567"/>
                </a:lnTo>
                <a:lnTo>
                  <a:pt x="6090" y="6750"/>
                </a:lnTo>
                <a:lnTo>
                  <a:pt x="6310" y="6384"/>
                </a:lnTo>
                <a:lnTo>
                  <a:pt x="6677" y="5650"/>
                </a:lnTo>
                <a:lnTo>
                  <a:pt x="7410" y="5467"/>
                </a:lnTo>
                <a:lnTo>
                  <a:pt x="8107" y="5173"/>
                </a:lnTo>
                <a:lnTo>
                  <a:pt x="9465" y="4623"/>
                </a:lnTo>
                <a:lnTo>
                  <a:pt x="10932" y="4073"/>
                </a:lnTo>
                <a:lnTo>
                  <a:pt x="11629" y="3816"/>
                </a:lnTo>
                <a:lnTo>
                  <a:pt x="12326" y="3522"/>
                </a:lnTo>
                <a:close/>
                <a:moveTo>
                  <a:pt x="5100" y="8401"/>
                </a:moveTo>
                <a:lnTo>
                  <a:pt x="4989" y="8438"/>
                </a:lnTo>
                <a:lnTo>
                  <a:pt x="4953" y="8474"/>
                </a:lnTo>
                <a:lnTo>
                  <a:pt x="4953" y="8511"/>
                </a:lnTo>
                <a:lnTo>
                  <a:pt x="4916" y="8768"/>
                </a:lnTo>
                <a:lnTo>
                  <a:pt x="4879" y="8988"/>
                </a:lnTo>
                <a:lnTo>
                  <a:pt x="4879" y="9245"/>
                </a:lnTo>
                <a:lnTo>
                  <a:pt x="4916" y="9355"/>
                </a:lnTo>
                <a:lnTo>
                  <a:pt x="4989" y="9465"/>
                </a:lnTo>
                <a:lnTo>
                  <a:pt x="5026" y="9501"/>
                </a:lnTo>
                <a:lnTo>
                  <a:pt x="5173" y="9501"/>
                </a:lnTo>
                <a:lnTo>
                  <a:pt x="5210" y="9465"/>
                </a:lnTo>
                <a:lnTo>
                  <a:pt x="5283" y="9391"/>
                </a:lnTo>
                <a:lnTo>
                  <a:pt x="5320" y="9281"/>
                </a:lnTo>
                <a:lnTo>
                  <a:pt x="5320" y="9061"/>
                </a:lnTo>
                <a:lnTo>
                  <a:pt x="5320" y="8768"/>
                </a:lnTo>
                <a:lnTo>
                  <a:pt x="5283" y="8511"/>
                </a:lnTo>
                <a:lnTo>
                  <a:pt x="5246" y="8474"/>
                </a:lnTo>
                <a:lnTo>
                  <a:pt x="5210" y="8438"/>
                </a:lnTo>
                <a:lnTo>
                  <a:pt x="5100" y="8401"/>
                </a:lnTo>
                <a:close/>
                <a:moveTo>
                  <a:pt x="5210" y="9685"/>
                </a:moveTo>
                <a:lnTo>
                  <a:pt x="5136" y="9722"/>
                </a:lnTo>
                <a:lnTo>
                  <a:pt x="5063" y="9758"/>
                </a:lnTo>
                <a:lnTo>
                  <a:pt x="5026" y="9795"/>
                </a:lnTo>
                <a:lnTo>
                  <a:pt x="4989" y="9905"/>
                </a:lnTo>
                <a:lnTo>
                  <a:pt x="4989" y="9978"/>
                </a:lnTo>
                <a:lnTo>
                  <a:pt x="4916" y="10308"/>
                </a:lnTo>
                <a:lnTo>
                  <a:pt x="4916" y="10639"/>
                </a:lnTo>
                <a:lnTo>
                  <a:pt x="4953" y="10749"/>
                </a:lnTo>
                <a:lnTo>
                  <a:pt x="4989" y="10785"/>
                </a:lnTo>
                <a:lnTo>
                  <a:pt x="5063" y="10822"/>
                </a:lnTo>
                <a:lnTo>
                  <a:pt x="5173" y="10822"/>
                </a:lnTo>
                <a:lnTo>
                  <a:pt x="5246" y="10785"/>
                </a:lnTo>
                <a:lnTo>
                  <a:pt x="5283" y="10749"/>
                </a:lnTo>
                <a:lnTo>
                  <a:pt x="5283" y="10639"/>
                </a:lnTo>
                <a:lnTo>
                  <a:pt x="5283" y="10272"/>
                </a:lnTo>
                <a:lnTo>
                  <a:pt x="5356" y="9905"/>
                </a:lnTo>
                <a:lnTo>
                  <a:pt x="5356" y="9832"/>
                </a:lnTo>
                <a:lnTo>
                  <a:pt x="5320" y="9758"/>
                </a:lnTo>
                <a:lnTo>
                  <a:pt x="5283" y="9722"/>
                </a:lnTo>
                <a:lnTo>
                  <a:pt x="5210" y="9685"/>
                </a:lnTo>
                <a:close/>
                <a:moveTo>
                  <a:pt x="14600" y="9501"/>
                </a:moveTo>
                <a:lnTo>
                  <a:pt x="14563" y="9575"/>
                </a:lnTo>
                <a:lnTo>
                  <a:pt x="14490" y="9868"/>
                </a:lnTo>
                <a:lnTo>
                  <a:pt x="14417" y="10125"/>
                </a:lnTo>
                <a:lnTo>
                  <a:pt x="14380" y="10712"/>
                </a:lnTo>
                <a:lnTo>
                  <a:pt x="14417" y="10785"/>
                </a:lnTo>
                <a:lnTo>
                  <a:pt x="14453" y="10859"/>
                </a:lnTo>
                <a:lnTo>
                  <a:pt x="14527" y="10895"/>
                </a:lnTo>
                <a:lnTo>
                  <a:pt x="14600" y="10932"/>
                </a:lnTo>
                <a:lnTo>
                  <a:pt x="14673" y="10932"/>
                </a:lnTo>
                <a:lnTo>
                  <a:pt x="14747" y="10895"/>
                </a:lnTo>
                <a:lnTo>
                  <a:pt x="14783" y="10859"/>
                </a:lnTo>
                <a:lnTo>
                  <a:pt x="14820" y="10785"/>
                </a:lnTo>
                <a:lnTo>
                  <a:pt x="14820" y="10639"/>
                </a:lnTo>
                <a:lnTo>
                  <a:pt x="14820" y="10088"/>
                </a:lnTo>
                <a:lnTo>
                  <a:pt x="14820" y="9832"/>
                </a:lnTo>
                <a:lnTo>
                  <a:pt x="14747" y="9575"/>
                </a:lnTo>
                <a:lnTo>
                  <a:pt x="14710" y="9501"/>
                </a:lnTo>
                <a:close/>
                <a:moveTo>
                  <a:pt x="12729" y="4183"/>
                </a:moveTo>
                <a:lnTo>
                  <a:pt x="12986" y="4880"/>
                </a:lnTo>
                <a:lnTo>
                  <a:pt x="12766" y="4990"/>
                </a:lnTo>
                <a:lnTo>
                  <a:pt x="12509" y="5100"/>
                </a:lnTo>
                <a:lnTo>
                  <a:pt x="12032" y="5320"/>
                </a:lnTo>
                <a:lnTo>
                  <a:pt x="10969" y="5833"/>
                </a:lnTo>
                <a:lnTo>
                  <a:pt x="9978" y="6310"/>
                </a:lnTo>
                <a:lnTo>
                  <a:pt x="8988" y="6714"/>
                </a:lnTo>
                <a:lnTo>
                  <a:pt x="8071" y="7007"/>
                </a:lnTo>
                <a:lnTo>
                  <a:pt x="7117" y="7301"/>
                </a:lnTo>
                <a:lnTo>
                  <a:pt x="6677" y="7484"/>
                </a:lnTo>
                <a:lnTo>
                  <a:pt x="6237" y="7704"/>
                </a:lnTo>
                <a:lnTo>
                  <a:pt x="5796" y="7924"/>
                </a:lnTo>
                <a:lnTo>
                  <a:pt x="5430" y="8218"/>
                </a:lnTo>
                <a:lnTo>
                  <a:pt x="5393" y="8254"/>
                </a:lnTo>
                <a:lnTo>
                  <a:pt x="5393" y="8291"/>
                </a:lnTo>
                <a:lnTo>
                  <a:pt x="5430" y="8328"/>
                </a:lnTo>
                <a:lnTo>
                  <a:pt x="5466" y="8328"/>
                </a:lnTo>
                <a:lnTo>
                  <a:pt x="6420" y="7961"/>
                </a:lnTo>
                <a:lnTo>
                  <a:pt x="7337" y="7594"/>
                </a:lnTo>
                <a:lnTo>
                  <a:pt x="8364" y="7264"/>
                </a:lnTo>
                <a:lnTo>
                  <a:pt x="9391" y="6897"/>
                </a:lnTo>
                <a:lnTo>
                  <a:pt x="10345" y="6530"/>
                </a:lnTo>
                <a:lnTo>
                  <a:pt x="11262" y="6090"/>
                </a:lnTo>
                <a:lnTo>
                  <a:pt x="12326" y="5577"/>
                </a:lnTo>
                <a:lnTo>
                  <a:pt x="12729" y="5393"/>
                </a:lnTo>
                <a:lnTo>
                  <a:pt x="12913" y="5283"/>
                </a:lnTo>
                <a:lnTo>
                  <a:pt x="13133" y="5210"/>
                </a:lnTo>
                <a:lnTo>
                  <a:pt x="13169" y="5356"/>
                </a:lnTo>
                <a:lnTo>
                  <a:pt x="13426" y="5870"/>
                </a:lnTo>
                <a:lnTo>
                  <a:pt x="13390" y="5870"/>
                </a:lnTo>
                <a:lnTo>
                  <a:pt x="13353" y="5797"/>
                </a:lnTo>
                <a:lnTo>
                  <a:pt x="13280" y="5760"/>
                </a:lnTo>
                <a:lnTo>
                  <a:pt x="13206" y="5723"/>
                </a:lnTo>
                <a:lnTo>
                  <a:pt x="13133" y="5760"/>
                </a:lnTo>
                <a:lnTo>
                  <a:pt x="12216" y="6237"/>
                </a:lnTo>
                <a:lnTo>
                  <a:pt x="11299" y="6677"/>
                </a:lnTo>
                <a:lnTo>
                  <a:pt x="10345" y="7081"/>
                </a:lnTo>
                <a:lnTo>
                  <a:pt x="9428" y="7484"/>
                </a:lnTo>
                <a:lnTo>
                  <a:pt x="8474" y="7851"/>
                </a:lnTo>
                <a:lnTo>
                  <a:pt x="7520" y="8181"/>
                </a:lnTo>
                <a:lnTo>
                  <a:pt x="6640" y="8474"/>
                </a:lnTo>
                <a:lnTo>
                  <a:pt x="6163" y="8658"/>
                </a:lnTo>
                <a:lnTo>
                  <a:pt x="5980" y="8768"/>
                </a:lnTo>
                <a:lnTo>
                  <a:pt x="5760" y="8878"/>
                </a:lnTo>
                <a:lnTo>
                  <a:pt x="5760" y="8915"/>
                </a:lnTo>
                <a:lnTo>
                  <a:pt x="5760" y="8951"/>
                </a:lnTo>
                <a:lnTo>
                  <a:pt x="6273" y="8951"/>
                </a:lnTo>
                <a:lnTo>
                  <a:pt x="6713" y="8805"/>
                </a:lnTo>
                <a:lnTo>
                  <a:pt x="7631" y="8511"/>
                </a:lnTo>
                <a:lnTo>
                  <a:pt x="8621" y="8144"/>
                </a:lnTo>
                <a:lnTo>
                  <a:pt x="9611" y="7777"/>
                </a:lnTo>
                <a:lnTo>
                  <a:pt x="10528" y="7411"/>
                </a:lnTo>
                <a:lnTo>
                  <a:pt x="11409" y="7007"/>
                </a:lnTo>
                <a:lnTo>
                  <a:pt x="12289" y="6604"/>
                </a:lnTo>
                <a:lnTo>
                  <a:pt x="13133" y="6163"/>
                </a:lnTo>
                <a:lnTo>
                  <a:pt x="13206" y="6200"/>
                </a:lnTo>
                <a:lnTo>
                  <a:pt x="13316" y="6200"/>
                </a:lnTo>
                <a:lnTo>
                  <a:pt x="13390" y="6163"/>
                </a:lnTo>
                <a:lnTo>
                  <a:pt x="13463" y="6090"/>
                </a:lnTo>
                <a:lnTo>
                  <a:pt x="13500" y="6053"/>
                </a:lnTo>
                <a:lnTo>
                  <a:pt x="13866" y="6714"/>
                </a:lnTo>
                <a:lnTo>
                  <a:pt x="13646" y="6787"/>
                </a:lnTo>
                <a:lnTo>
                  <a:pt x="13463" y="6860"/>
                </a:lnTo>
                <a:lnTo>
                  <a:pt x="12913" y="7081"/>
                </a:lnTo>
                <a:lnTo>
                  <a:pt x="12399" y="7337"/>
                </a:lnTo>
                <a:lnTo>
                  <a:pt x="11225" y="7961"/>
                </a:lnTo>
                <a:lnTo>
                  <a:pt x="10675" y="8254"/>
                </a:lnTo>
                <a:lnTo>
                  <a:pt x="10052" y="8548"/>
                </a:lnTo>
                <a:lnTo>
                  <a:pt x="9428" y="8768"/>
                </a:lnTo>
                <a:lnTo>
                  <a:pt x="8804" y="8951"/>
                </a:lnTo>
                <a:lnTo>
                  <a:pt x="7520" y="9318"/>
                </a:lnTo>
                <a:lnTo>
                  <a:pt x="6200" y="9722"/>
                </a:lnTo>
                <a:lnTo>
                  <a:pt x="5796" y="9868"/>
                </a:lnTo>
                <a:lnTo>
                  <a:pt x="5650" y="10015"/>
                </a:lnTo>
                <a:lnTo>
                  <a:pt x="5576" y="10052"/>
                </a:lnTo>
                <a:lnTo>
                  <a:pt x="5576" y="10015"/>
                </a:lnTo>
                <a:lnTo>
                  <a:pt x="5540" y="9978"/>
                </a:lnTo>
                <a:lnTo>
                  <a:pt x="5540" y="10015"/>
                </a:lnTo>
                <a:lnTo>
                  <a:pt x="5503" y="10088"/>
                </a:lnTo>
                <a:lnTo>
                  <a:pt x="5503" y="10198"/>
                </a:lnTo>
                <a:lnTo>
                  <a:pt x="5540" y="10235"/>
                </a:lnTo>
                <a:lnTo>
                  <a:pt x="5576" y="10235"/>
                </a:lnTo>
                <a:lnTo>
                  <a:pt x="5796" y="10125"/>
                </a:lnTo>
                <a:lnTo>
                  <a:pt x="6017" y="10052"/>
                </a:lnTo>
                <a:lnTo>
                  <a:pt x="6530" y="9942"/>
                </a:lnTo>
                <a:lnTo>
                  <a:pt x="7704" y="9575"/>
                </a:lnTo>
                <a:lnTo>
                  <a:pt x="8878" y="9281"/>
                </a:lnTo>
                <a:lnTo>
                  <a:pt x="9465" y="9098"/>
                </a:lnTo>
                <a:lnTo>
                  <a:pt x="10015" y="8878"/>
                </a:lnTo>
                <a:lnTo>
                  <a:pt x="10528" y="8695"/>
                </a:lnTo>
                <a:lnTo>
                  <a:pt x="11005" y="8438"/>
                </a:lnTo>
                <a:lnTo>
                  <a:pt x="11959" y="7924"/>
                </a:lnTo>
                <a:lnTo>
                  <a:pt x="12473" y="7667"/>
                </a:lnTo>
                <a:lnTo>
                  <a:pt x="12986" y="7411"/>
                </a:lnTo>
                <a:lnTo>
                  <a:pt x="13573" y="7191"/>
                </a:lnTo>
                <a:lnTo>
                  <a:pt x="13756" y="7117"/>
                </a:lnTo>
                <a:lnTo>
                  <a:pt x="14013" y="7044"/>
                </a:lnTo>
                <a:lnTo>
                  <a:pt x="14050" y="7081"/>
                </a:lnTo>
                <a:lnTo>
                  <a:pt x="14160" y="7081"/>
                </a:lnTo>
                <a:lnTo>
                  <a:pt x="14197" y="7191"/>
                </a:lnTo>
                <a:lnTo>
                  <a:pt x="13830" y="7374"/>
                </a:lnTo>
                <a:lnTo>
                  <a:pt x="13500" y="7594"/>
                </a:lnTo>
                <a:lnTo>
                  <a:pt x="12436" y="8218"/>
                </a:lnTo>
                <a:lnTo>
                  <a:pt x="11335" y="8768"/>
                </a:lnTo>
                <a:lnTo>
                  <a:pt x="10198" y="9245"/>
                </a:lnTo>
                <a:lnTo>
                  <a:pt x="9061" y="9685"/>
                </a:lnTo>
                <a:lnTo>
                  <a:pt x="7887" y="10088"/>
                </a:lnTo>
                <a:lnTo>
                  <a:pt x="6750" y="10455"/>
                </a:lnTo>
                <a:lnTo>
                  <a:pt x="6200" y="10639"/>
                </a:lnTo>
                <a:lnTo>
                  <a:pt x="5906" y="10749"/>
                </a:lnTo>
                <a:lnTo>
                  <a:pt x="5650" y="10895"/>
                </a:lnTo>
                <a:lnTo>
                  <a:pt x="5613" y="10932"/>
                </a:lnTo>
                <a:lnTo>
                  <a:pt x="5613" y="10969"/>
                </a:lnTo>
                <a:lnTo>
                  <a:pt x="5613" y="11005"/>
                </a:lnTo>
                <a:lnTo>
                  <a:pt x="5686" y="11042"/>
                </a:lnTo>
                <a:lnTo>
                  <a:pt x="5943" y="11005"/>
                </a:lnTo>
                <a:lnTo>
                  <a:pt x="6200" y="10969"/>
                </a:lnTo>
                <a:lnTo>
                  <a:pt x="6713" y="10822"/>
                </a:lnTo>
                <a:lnTo>
                  <a:pt x="7337" y="10602"/>
                </a:lnTo>
                <a:lnTo>
                  <a:pt x="7961" y="10419"/>
                </a:lnTo>
                <a:lnTo>
                  <a:pt x="9208" y="10015"/>
                </a:lnTo>
                <a:lnTo>
                  <a:pt x="10418" y="9538"/>
                </a:lnTo>
                <a:lnTo>
                  <a:pt x="11445" y="9061"/>
                </a:lnTo>
                <a:lnTo>
                  <a:pt x="12473" y="8584"/>
                </a:lnTo>
                <a:lnTo>
                  <a:pt x="13573" y="7961"/>
                </a:lnTo>
                <a:lnTo>
                  <a:pt x="14013" y="7741"/>
                </a:lnTo>
                <a:lnTo>
                  <a:pt x="14233" y="7594"/>
                </a:lnTo>
                <a:lnTo>
                  <a:pt x="14417" y="7447"/>
                </a:lnTo>
                <a:lnTo>
                  <a:pt x="14527" y="7594"/>
                </a:lnTo>
                <a:lnTo>
                  <a:pt x="14527" y="7631"/>
                </a:lnTo>
                <a:lnTo>
                  <a:pt x="14417" y="7961"/>
                </a:lnTo>
                <a:lnTo>
                  <a:pt x="14417" y="8328"/>
                </a:lnTo>
                <a:lnTo>
                  <a:pt x="14343" y="8254"/>
                </a:lnTo>
                <a:lnTo>
                  <a:pt x="14233" y="8254"/>
                </a:lnTo>
                <a:lnTo>
                  <a:pt x="13830" y="8438"/>
                </a:lnTo>
                <a:lnTo>
                  <a:pt x="13426" y="8658"/>
                </a:lnTo>
                <a:lnTo>
                  <a:pt x="12693" y="9135"/>
                </a:lnTo>
                <a:lnTo>
                  <a:pt x="12252" y="9428"/>
                </a:lnTo>
                <a:lnTo>
                  <a:pt x="11776" y="9685"/>
                </a:lnTo>
                <a:lnTo>
                  <a:pt x="11299" y="9942"/>
                </a:lnTo>
                <a:lnTo>
                  <a:pt x="10822" y="10125"/>
                </a:lnTo>
                <a:lnTo>
                  <a:pt x="8658" y="10822"/>
                </a:lnTo>
                <a:lnTo>
                  <a:pt x="7741" y="11115"/>
                </a:lnTo>
                <a:lnTo>
                  <a:pt x="7300" y="11262"/>
                </a:lnTo>
                <a:lnTo>
                  <a:pt x="6860" y="11446"/>
                </a:lnTo>
                <a:lnTo>
                  <a:pt x="5283" y="11409"/>
                </a:lnTo>
                <a:lnTo>
                  <a:pt x="5246" y="11189"/>
                </a:lnTo>
                <a:lnTo>
                  <a:pt x="5173" y="11115"/>
                </a:lnTo>
                <a:lnTo>
                  <a:pt x="5026" y="11115"/>
                </a:lnTo>
                <a:lnTo>
                  <a:pt x="4989" y="11189"/>
                </a:lnTo>
                <a:lnTo>
                  <a:pt x="4953" y="11409"/>
                </a:lnTo>
                <a:lnTo>
                  <a:pt x="4182" y="11336"/>
                </a:lnTo>
                <a:lnTo>
                  <a:pt x="3816" y="11336"/>
                </a:lnTo>
                <a:lnTo>
                  <a:pt x="3412" y="11372"/>
                </a:lnTo>
                <a:lnTo>
                  <a:pt x="3119" y="11409"/>
                </a:lnTo>
                <a:lnTo>
                  <a:pt x="2862" y="11556"/>
                </a:lnTo>
                <a:lnTo>
                  <a:pt x="2825" y="11005"/>
                </a:lnTo>
                <a:lnTo>
                  <a:pt x="2715" y="9428"/>
                </a:lnTo>
                <a:lnTo>
                  <a:pt x="2715" y="9171"/>
                </a:lnTo>
                <a:lnTo>
                  <a:pt x="2972" y="9171"/>
                </a:lnTo>
                <a:lnTo>
                  <a:pt x="3265" y="9135"/>
                </a:lnTo>
                <a:lnTo>
                  <a:pt x="3522" y="9061"/>
                </a:lnTo>
                <a:lnTo>
                  <a:pt x="3779" y="8988"/>
                </a:lnTo>
                <a:lnTo>
                  <a:pt x="4036" y="8841"/>
                </a:lnTo>
                <a:lnTo>
                  <a:pt x="4293" y="8695"/>
                </a:lnTo>
                <a:lnTo>
                  <a:pt x="4733" y="8401"/>
                </a:lnTo>
                <a:lnTo>
                  <a:pt x="5063" y="8108"/>
                </a:lnTo>
                <a:lnTo>
                  <a:pt x="5356" y="7777"/>
                </a:lnTo>
                <a:lnTo>
                  <a:pt x="5613" y="7447"/>
                </a:lnTo>
                <a:lnTo>
                  <a:pt x="5870" y="7117"/>
                </a:lnTo>
                <a:lnTo>
                  <a:pt x="6273" y="7007"/>
                </a:lnTo>
                <a:lnTo>
                  <a:pt x="6640" y="6824"/>
                </a:lnTo>
                <a:lnTo>
                  <a:pt x="7410" y="6420"/>
                </a:lnTo>
                <a:lnTo>
                  <a:pt x="8401" y="5980"/>
                </a:lnTo>
                <a:lnTo>
                  <a:pt x="9355" y="5577"/>
                </a:lnTo>
                <a:lnTo>
                  <a:pt x="10308" y="5246"/>
                </a:lnTo>
                <a:lnTo>
                  <a:pt x="11262" y="4880"/>
                </a:lnTo>
                <a:lnTo>
                  <a:pt x="12032" y="4623"/>
                </a:lnTo>
                <a:lnTo>
                  <a:pt x="12436" y="4403"/>
                </a:lnTo>
                <a:lnTo>
                  <a:pt x="12619" y="4219"/>
                </a:lnTo>
                <a:lnTo>
                  <a:pt x="12729" y="4183"/>
                </a:lnTo>
                <a:close/>
                <a:moveTo>
                  <a:pt x="2385" y="1"/>
                </a:moveTo>
                <a:lnTo>
                  <a:pt x="2238" y="38"/>
                </a:lnTo>
                <a:lnTo>
                  <a:pt x="2202" y="74"/>
                </a:lnTo>
                <a:lnTo>
                  <a:pt x="2165" y="111"/>
                </a:lnTo>
                <a:lnTo>
                  <a:pt x="2055" y="368"/>
                </a:lnTo>
                <a:lnTo>
                  <a:pt x="1982" y="515"/>
                </a:lnTo>
                <a:lnTo>
                  <a:pt x="1578" y="1432"/>
                </a:lnTo>
                <a:lnTo>
                  <a:pt x="1541" y="1542"/>
                </a:lnTo>
                <a:lnTo>
                  <a:pt x="1578" y="1615"/>
                </a:lnTo>
                <a:lnTo>
                  <a:pt x="1615" y="1688"/>
                </a:lnTo>
                <a:lnTo>
                  <a:pt x="1688" y="1762"/>
                </a:lnTo>
                <a:lnTo>
                  <a:pt x="1761" y="1798"/>
                </a:lnTo>
                <a:lnTo>
                  <a:pt x="1835" y="1798"/>
                </a:lnTo>
                <a:lnTo>
                  <a:pt x="1908" y="1762"/>
                </a:lnTo>
                <a:lnTo>
                  <a:pt x="1982" y="1652"/>
                </a:lnTo>
                <a:lnTo>
                  <a:pt x="2128" y="1358"/>
                </a:lnTo>
                <a:lnTo>
                  <a:pt x="2092" y="2165"/>
                </a:lnTo>
                <a:lnTo>
                  <a:pt x="2092" y="2972"/>
                </a:lnTo>
                <a:lnTo>
                  <a:pt x="2055" y="4073"/>
                </a:lnTo>
                <a:lnTo>
                  <a:pt x="1982" y="4109"/>
                </a:lnTo>
                <a:lnTo>
                  <a:pt x="1835" y="4073"/>
                </a:lnTo>
                <a:lnTo>
                  <a:pt x="1725" y="3999"/>
                </a:lnTo>
                <a:lnTo>
                  <a:pt x="1615" y="3999"/>
                </a:lnTo>
                <a:lnTo>
                  <a:pt x="1541" y="4036"/>
                </a:lnTo>
                <a:lnTo>
                  <a:pt x="1505" y="4109"/>
                </a:lnTo>
                <a:lnTo>
                  <a:pt x="1541" y="4219"/>
                </a:lnTo>
                <a:lnTo>
                  <a:pt x="1651" y="4293"/>
                </a:lnTo>
                <a:lnTo>
                  <a:pt x="1761" y="4366"/>
                </a:lnTo>
                <a:lnTo>
                  <a:pt x="1908" y="4403"/>
                </a:lnTo>
                <a:lnTo>
                  <a:pt x="2055" y="4439"/>
                </a:lnTo>
                <a:lnTo>
                  <a:pt x="2055" y="5540"/>
                </a:lnTo>
                <a:lnTo>
                  <a:pt x="1908" y="5577"/>
                </a:lnTo>
                <a:lnTo>
                  <a:pt x="1651" y="5613"/>
                </a:lnTo>
                <a:lnTo>
                  <a:pt x="1615" y="5687"/>
                </a:lnTo>
                <a:lnTo>
                  <a:pt x="1541" y="5723"/>
                </a:lnTo>
                <a:lnTo>
                  <a:pt x="1541" y="5760"/>
                </a:lnTo>
                <a:lnTo>
                  <a:pt x="1505" y="5797"/>
                </a:lnTo>
                <a:lnTo>
                  <a:pt x="1541" y="5833"/>
                </a:lnTo>
                <a:lnTo>
                  <a:pt x="1578" y="5833"/>
                </a:lnTo>
                <a:lnTo>
                  <a:pt x="1651" y="5907"/>
                </a:lnTo>
                <a:lnTo>
                  <a:pt x="2055" y="5907"/>
                </a:lnTo>
                <a:lnTo>
                  <a:pt x="2092" y="6200"/>
                </a:lnTo>
                <a:lnTo>
                  <a:pt x="2092" y="7154"/>
                </a:lnTo>
                <a:lnTo>
                  <a:pt x="1835" y="7227"/>
                </a:lnTo>
                <a:lnTo>
                  <a:pt x="1541" y="7374"/>
                </a:lnTo>
                <a:lnTo>
                  <a:pt x="1505" y="7411"/>
                </a:lnTo>
                <a:lnTo>
                  <a:pt x="1505" y="7447"/>
                </a:lnTo>
                <a:lnTo>
                  <a:pt x="1541" y="7484"/>
                </a:lnTo>
                <a:lnTo>
                  <a:pt x="1578" y="7521"/>
                </a:lnTo>
                <a:lnTo>
                  <a:pt x="2092" y="7521"/>
                </a:lnTo>
                <a:lnTo>
                  <a:pt x="2165" y="8951"/>
                </a:lnTo>
                <a:lnTo>
                  <a:pt x="2165" y="8988"/>
                </a:lnTo>
                <a:lnTo>
                  <a:pt x="1982" y="8951"/>
                </a:lnTo>
                <a:lnTo>
                  <a:pt x="1578" y="8951"/>
                </a:lnTo>
                <a:lnTo>
                  <a:pt x="1505" y="8988"/>
                </a:lnTo>
                <a:lnTo>
                  <a:pt x="1468" y="9061"/>
                </a:lnTo>
                <a:lnTo>
                  <a:pt x="1468" y="9135"/>
                </a:lnTo>
                <a:lnTo>
                  <a:pt x="1541" y="9208"/>
                </a:lnTo>
                <a:lnTo>
                  <a:pt x="1688" y="9245"/>
                </a:lnTo>
                <a:lnTo>
                  <a:pt x="1835" y="9318"/>
                </a:lnTo>
                <a:lnTo>
                  <a:pt x="2202" y="9391"/>
                </a:lnTo>
                <a:lnTo>
                  <a:pt x="2238" y="10419"/>
                </a:lnTo>
                <a:lnTo>
                  <a:pt x="2018" y="10419"/>
                </a:lnTo>
                <a:lnTo>
                  <a:pt x="1798" y="10455"/>
                </a:lnTo>
                <a:lnTo>
                  <a:pt x="1725" y="10529"/>
                </a:lnTo>
                <a:lnTo>
                  <a:pt x="1651" y="10602"/>
                </a:lnTo>
                <a:lnTo>
                  <a:pt x="1578" y="10675"/>
                </a:lnTo>
                <a:lnTo>
                  <a:pt x="1615" y="10749"/>
                </a:lnTo>
                <a:lnTo>
                  <a:pt x="1688" y="10822"/>
                </a:lnTo>
                <a:lnTo>
                  <a:pt x="2128" y="10822"/>
                </a:lnTo>
                <a:lnTo>
                  <a:pt x="2275" y="10859"/>
                </a:lnTo>
                <a:lnTo>
                  <a:pt x="2275" y="10895"/>
                </a:lnTo>
                <a:lnTo>
                  <a:pt x="2312" y="11702"/>
                </a:lnTo>
                <a:lnTo>
                  <a:pt x="2348" y="11959"/>
                </a:lnTo>
                <a:lnTo>
                  <a:pt x="2385" y="12106"/>
                </a:lnTo>
                <a:lnTo>
                  <a:pt x="2495" y="12216"/>
                </a:lnTo>
                <a:lnTo>
                  <a:pt x="2568" y="12253"/>
                </a:lnTo>
                <a:lnTo>
                  <a:pt x="2679" y="12253"/>
                </a:lnTo>
                <a:lnTo>
                  <a:pt x="2752" y="12216"/>
                </a:lnTo>
                <a:lnTo>
                  <a:pt x="2789" y="12143"/>
                </a:lnTo>
                <a:lnTo>
                  <a:pt x="2825" y="12106"/>
                </a:lnTo>
                <a:lnTo>
                  <a:pt x="3009" y="11959"/>
                </a:lnTo>
                <a:lnTo>
                  <a:pt x="3265" y="11886"/>
                </a:lnTo>
                <a:lnTo>
                  <a:pt x="3486" y="11849"/>
                </a:lnTo>
                <a:lnTo>
                  <a:pt x="3742" y="11849"/>
                </a:lnTo>
                <a:lnTo>
                  <a:pt x="3742" y="12033"/>
                </a:lnTo>
                <a:lnTo>
                  <a:pt x="3742" y="12216"/>
                </a:lnTo>
                <a:lnTo>
                  <a:pt x="3816" y="12363"/>
                </a:lnTo>
                <a:lnTo>
                  <a:pt x="3889" y="12509"/>
                </a:lnTo>
                <a:lnTo>
                  <a:pt x="3962" y="12583"/>
                </a:lnTo>
                <a:lnTo>
                  <a:pt x="4036" y="12546"/>
                </a:lnTo>
                <a:lnTo>
                  <a:pt x="4109" y="12509"/>
                </a:lnTo>
                <a:lnTo>
                  <a:pt x="4146" y="12436"/>
                </a:lnTo>
                <a:lnTo>
                  <a:pt x="4072" y="12216"/>
                </a:lnTo>
                <a:lnTo>
                  <a:pt x="4036" y="12069"/>
                </a:lnTo>
                <a:lnTo>
                  <a:pt x="4036" y="11886"/>
                </a:lnTo>
                <a:lnTo>
                  <a:pt x="5063" y="11922"/>
                </a:lnTo>
                <a:lnTo>
                  <a:pt x="5063" y="12143"/>
                </a:lnTo>
                <a:lnTo>
                  <a:pt x="5100" y="12619"/>
                </a:lnTo>
                <a:lnTo>
                  <a:pt x="5136" y="12693"/>
                </a:lnTo>
                <a:lnTo>
                  <a:pt x="5173" y="12766"/>
                </a:lnTo>
                <a:lnTo>
                  <a:pt x="5320" y="12766"/>
                </a:lnTo>
                <a:lnTo>
                  <a:pt x="5466" y="12729"/>
                </a:lnTo>
                <a:lnTo>
                  <a:pt x="5503" y="12619"/>
                </a:lnTo>
                <a:lnTo>
                  <a:pt x="5540" y="12473"/>
                </a:lnTo>
                <a:lnTo>
                  <a:pt x="5466" y="12363"/>
                </a:lnTo>
                <a:lnTo>
                  <a:pt x="5393" y="12326"/>
                </a:lnTo>
                <a:lnTo>
                  <a:pt x="5356" y="12106"/>
                </a:lnTo>
                <a:lnTo>
                  <a:pt x="5283" y="11922"/>
                </a:lnTo>
                <a:lnTo>
                  <a:pt x="5906" y="11959"/>
                </a:lnTo>
                <a:lnTo>
                  <a:pt x="6493" y="11959"/>
                </a:lnTo>
                <a:lnTo>
                  <a:pt x="6493" y="11996"/>
                </a:lnTo>
                <a:lnTo>
                  <a:pt x="6457" y="12179"/>
                </a:lnTo>
                <a:lnTo>
                  <a:pt x="6420" y="12399"/>
                </a:lnTo>
                <a:lnTo>
                  <a:pt x="6457" y="12583"/>
                </a:lnTo>
                <a:lnTo>
                  <a:pt x="6567" y="12766"/>
                </a:lnTo>
                <a:lnTo>
                  <a:pt x="6603" y="12840"/>
                </a:lnTo>
                <a:lnTo>
                  <a:pt x="6677" y="12876"/>
                </a:lnTo>
                <a:lnTo>
                  <a:pt x="6750" y="12876"/>
                </a:lnTo>
                <a:lnTo>
                  <a:pt x="6824" y="12840"/>
                </a:lnTo>
                <a:lnTo>
                  <a:pt x="6897" y="12766"/>
                </a:lnTo>
                <a:lnTo>
                  <a:pt x="6897" y="12729"/>
                </a:lnTo>
                <a:lnTo>
                  <a:pt x="6897" y="12656"/>
                </a:lnTo>
                <a:lnTo>
                  <a:pt x="6824" y="12619"/>
                </a:lnTo>
                <a:lnTo>
                  <a:pt x="6787" y="12583"/>
                </a:lnTo>
                <a:lnTo>
                  <a:pt x="6713" y="12399"/>
                </a:lnTo>
                <a:lnTo>
                  <a:pt x="6677" y="12216"/>
                </a:lnTo>
                <a:lnTo>
                  <a:pt x="6640" y="11996"/>
                </a:lnTo>
                <a:lnTo>
                  <a:pt x="6640" y="11959"/>
                </a:lnTo>
                <a:lnTo>
                  <a:pt x="7924" y="11996"/>
                </a:lnTo>
                <a:lnTo>
                  <a:pt x="7851" y="12033"/>
                </a:lnTo>
                <a:lnTo>
                  <a:pt x="7814" y="12106"/>
                </a:lnTo>
                <a:lnTo>
                  <a:pt x="7777" y="12253"/>
                </a:lnTo>
                <a:lnTo>
                  <a:pt x="7777" y="12399"/>
                </a:lnTo>
                <a:lnTo>
                  <a:pt x="7777" y="12509"/>
                </a:lnTo>
                <a:lnTo>
                  <a:pt x="7814" y="12619"/>
                </a:lnTo>
                <a:lnTo>
                  <a:pt x="7887" y="12729"/>
                </a:lnTo>
                <a:lnTo>
                  <a:pt x="7961" y="12766"/>
                </a:lnTo>
                <a:lnTo>
                  <a:pt x="8034" y="12729"/>
                </a:lnTo>
                <a:lnTo>
                  <a:pt x="8107" y="12693"/>
                </a:lnTo>
                <a:lnTo>
                  <a:pt x="8144" y="12619"/>
                </a:lnTo>
                <a:lnTo>
                  <a:pt x="8107" y="12473"/>
                </a:lnTo>
                <a:lnTo>
                  <a:pt x="8071" y="12289"/>
                </a:lnTo>
                <a:lnTo>
                  <a:pt x="8071" y="12179"/>
                </a:lnTo>
                <a:lnTo>
                  <a:pt x="8034" y="12106"/>
                </a:lnTo>
                <a:lnTo>
                  <a:pt x="8034" y="12033"/>
                </a:lnTo>
                <a:lnTo>
                  <a:pt x="8034" y="11996"/>
                </a:lnTo>
                <a:lnTo>
                  <a:pt x="9391" y="11996"/>
                </a:lnTo>
                <a:lnTo>
                  <a:pt x="9318" y="12216"/>
                </a:lnTo>
                <a:lnTo>
                  <a:pt x="9318" y="12473"/>
                </a:lnTo>
                <a:lnTo>
                  <a:pt x="9355" y="12546"/>
                </a:lnTo>
                <a:lnTo>
                  <a:pt x="9428" y="12583"/>
                </a:lnTo>
                <a:lnTo>
                  <a:pt x="9611" y="12583"/>
                </a:lnTo>
                <a:lnTo>
                  <a:pt x="9685" y="12546"/>
                </a:lnTo>
                <a:lnTo>
                  <a:pt x="9721" y="12473"/>
                </a:lnTo>
                <a:lnTo>
                  <a:pt x="9721" y="12436"/>
                </a:lnTo>
                <a:lnTo>
                  <a:pt x="9721" y="12363"/>
                </a:lnTo>
                <a:lnTo>
                  <a:pt x="9611" y="12326"/>
                </a:lnTo>
                <a:lnTo>
                  <a:pt x="9611" y="11996"/>
                </a:lnTo>
                <a:lnTo>
                  <a:pt x="10638" y="11996"/>
                </a:lnTo>
                <a:lnTo>
                  <a:pt x="10675" y="12253"/>
                </a:lnTo>
                <a:lnTo>
                  <a:pt x="10748" y="12509"/>
                </a:lnTo>
                <a:lnTo>
                  <a:pt x="10822" y="12583"/>
                </a:lnTo>
                <a:lnTo>
                  <a:pt x="10969" y="12583"/>
                </a:lnTo>
                <a:lnTo>
                  <a:pt x="11005" y="12509"/>
                </a:lnTo>
                <a:lnTo>
                  <a:pt x="11042" y="12399"/>
                </a:lnTo>
                <a:lnTo>
                  <a:pt x="10969" y="12179"/>
                </a:lnTo>
                <a:lnTo>
                  <a:pt x="10895" y="11996"/>
                </a:lnTo>
                <a:lnTo>
                  <a:pt x="12106" y="11996"/>
                </a:lnTo>
                <a:lnTo>
                  <a:pt x="12069" y="12069"/>
                </a:lnTo>
                <a:lnTo>
                  <a:pt x="12032" y="12143"/>
                </a:lnTo>
                <a:lnTo>
                  <a:pt x="11996" y="12363"/>
                </a:lnTo>
                <a:lnTo>
                  <a:pt x="12032" y="12473"/>
                </a:lnTo>
                <a:lnTo>
                  <a:pt x="12069" y="12619"/>
                </a:lnTo>
                <a:lnTo>
                  <a:pt x="12142" y="12729"/>
                </a:lnTo>
                <a:lnTo>
                  <a:pt x="12216" y="12803"/>
                </a:lnTo>
                <a:lnTo>
                  <a:pt x="12289" y="12840"/>
                </a:lnTo>
                <a:lnTo>
                  <a:pt x="12362" y="12803"/>
                </a:lnTo>
                <a:lnTo>
                  <a:pt x="12399" y="12766"/>
                </a:lnTo>
                <a:lnTo>
                  <a:pt x="12399" y="12693"/>
                </a:lnTo>
                <a:lnTo>
                  <a:pt x="12362" y="12546"/>
                </a:lnTo>
                <a:lnTo>
                  <a:pt x="12289" y="12363"/>
                </a:lnTo>
                <a:lnTo>
                  <a:pt x="12252" y="12179"/>
                </a:lnTo>
                <a:lnTo>
                  <a:pt x="12252" y="11959"/>
                </a:lnTo>
                <a:lnTo>
                  <a:pt x="13353" y="11959"/>
                </a:lnTo>
                <a:lnTo>
                  <a:pt x="13280" y="12106"/>
                </a:lnTo>
                <a:lnTo>
                  <a:pt x="13243" y="12253"/>
                </a:lnTo>
                <a:lnTo>
                  <a:pt x="13243" y="12436"/>
                </a:lnTo>
                <a:lnTo>
                  <a:pt x="13316" y="12583"/>
                </a:lnTo>
                <a:lnTo>
                  <a:pt x="13353" y="12619"/>
                </a:lnTo>
                <a:lnTo>
                  <a:pt x="13426" y="12656"/>
                </a:lnTo>
                <a:lnTo>
                  <a:pt x="13500" y="12656"/>
                </a:lnTo>
                <a:lnTo>
                  <a:pt x="13573" y="12583"/>
                </a:lnTo>
                <a:lnTo>
                  <a:pt x="13610" y="12436"/>
                </a:lnTo>
                <a:lnTo>
                  <a:pt x="13536" y="12216"/>
                </a:lnTo>
                <a:lnTo>
                  <a:pt x="13536" y="12069"/>
                </a:lnTo>
                <a:lnTo>
                  <a:pt x="13573" y="11922"/>
                </a:lnTo>
                <a:lnTo>
                  <a:pt x="14563" y="11886"/>
                </a:lnTo>
                <a:lnTo>
                  <a:pt x="14563" y="11886"/>
                </a:lnTo>
                <a:lnTo>
                  <a:pt x="14527" y="12363"/>
                </a:lnTo>
                <a:lnTo>
                  <a:pt x="14563" y="12436"/>
                </a:lnTo>
                <a:lnTo>
                  <a:pt x="14637" y="12509"/>
                </a:lnTo>
                <a:lnTo>
                  <a:pt x="14747" y="12509"/>
                </a:lnTo>
                <a:lnTo>
                  <a:pt x="14820" y="12473"/>
                </a:lnTo>
                <a:lnTo>
                  <a:pt x="14893" y="12399"/>
                </a:lnTo>
                <a:lnTo>
                  <a:pt x="14967" y="12289"/>
                </a:lnTo>
                <a:lnTo>
                  <a:pt x="14967" y="12179"/>
                </a:lnTo>
                <a:lnTo>
                  <a:pt x="14967" y="12069"/>
                </a:lnTo>
                <a:lnTo>
                  <a:pt x="14930" y="11996"/>
                </a:lnTo>
                <a:lnTo>
                  <a:pt x="14857" y="11959"/>
                </a:lnTo>
                <a:lnTo>
                  <a:pt x="14857" y="11886"/>
                </a:lnTo>
                <a:lnTo>
                  <a:pt x="16618" y="11776"/>
                </a:lnTo>
                <a:lnTo>
                  <a:pt x="16654" y="11812"/>
                </a:lnTo>
                <a:lnTo>
                  <a:pt x="16544" y="11996"/>
                </a:lnTo>
                <a:lnTo>
                  <a:pt x="16361" y="12179"/>
                </a:lnTo>
                <a:lnTo>
                  <a:pt x="16287" y="12289"/>
                </a:lnTo>
                <a:lnTo>
                  <a:pt x="16251" y="12363"/>
                </a:lnTo>
                <a:lnTo>
                  <a:pt x="16287" y="12436"/>
                </a:lnTo>
                <a:lnTo>
                  <a:pt x="16324" y="12509"/>
                </a:lnTo>
                <a:lnTo>
                  <a:pt x="16397" y="12546"/>
                </a:lnTo>
                <a:lnTo>
                  <a:pt x="16471" y="12583"/>
                </a:lnTo>
                <a:lnTo>
                  <a:pt x="16544" y="12583"/>
                </a:lnTo>
                <a:lnTo>
                  <a:pt x="16581" y="12546"/>
                </a:lnTo>
                <a:lnTo>
                  <a:pt x="16728" y="12473"/>
                </a:lnTo>
                <a:lnTo>
                  <a:pt x="16801" y="12363"/>
                </a:lnTo>
                <a:lnTo>
                  <a:pt x="16984" y="12106"/>
                </a:lnTo>
                <a:lnTo>
                  <a:pt x="17461" y="11482"/>
                </a:lnTo>
                <a:lnTo>
                  <a:pt x="17461" y="11409"/>
                </a:lnTo>
                <a:lnTo>
                  <a:pt x="17461" y="11336"/>
                </a:lnTo>
                <a:lnTo>
                  <a:pt x="17461" y="11262"/>
                </a:lnTo>
                <a:lnTo>
                  <a:pt x="17425" y="11189"/>
                </a:lnTo>
                <a:lnTo>
                  <a:pt x="17058" y="10895"/>
                </a:lnTo>
                <a:lnTo>
                  <a:pt x="16728" y="10639"/>
                </a:lnTo>
                <a:lnTo>
                  <a:pt x="16654" y="10602"/>
                </a:lnTo>
                <a:lnTo>
                  <a:pt x="16581" y="10602"/>
                </a:lnTo>
                <a:lnTo>
                  <a:pt x="16544" y="10639"/>
                </a:lnTo>
                <a:lnTo>
                  <a:pt x="16471" y="10675"/>
                </a:lnTo>
                <a:lnTo>
                  <a:pt x="16434" y="10785"/>
                </a:lnTo>
                <a:lnTo>
                  <a:pt x="16434" y="10859"/>
                </a:lnTo>
                <a:lnTo>
                  <a:pt x="16471" y="10932"/>
                </a:lnTo>
                <a:lnTo>
                  <a:pt x="16801" y="11226"/>
                </a:lnTo>
                <a:lnTo>
                  <a:pt x="13940" y="11372"/>
                </a:lnTo>
                <a:lnTo>
                  <a:pt x="14050" y="11336"/>
                </a:lnTo>
                <a:lnTo>
                  <a:pt x="14270" y="11189"/>
                </a:lnTo>
                <a:lnTo>
                  <a:pt x="14343" y="11115"/>
                </a:lnTo>
                <a:lnTo>
                  <a:pt x="14417" y="11005"/>
                </a:lnTo>
                <a:lnTo>
                  <a:pt x="14417" y="10932"/>
                </a:lnTo>
                <a:lnTo>
                  <a:pt x="14380" y="10895"/>
                </a:lnTo>
                <a:lnTo>
                  <a:pt x="14233" y="10895"/>
                </a:lnTo>
                <a:lnTo>
                  <a:pt x="14123" y="10932"/>
                </a:lnTo>
                <a:lnTo>
                  <a:pt x="13903" y="11079"/>
                </a:lnTo>
                <a:lnTo>
                  <a:pt x="13720" y="11226"/>
                </a:lnTo>
                <a:lnTo>
                  <a:pt x="13573" y="11409"/>
                </a:lnTo>
                <a:lnTo>
                  <a:pt x="12289" y="11446"/>
                </a:lnTo>
                <a:lnTo>
                  <a:pt x="12546" y="11336"/>
                </a:lnTo>
                <a:lnTo>
                  <a:pt x="12839" y="11226"/>
                </a:lnTo>
                <a:lnTo>
                  <a:pt x="13169" y="11079"/>
                </a:lnTo>
                <a:lnTo>
                  <a:pt x="13500" y="10895"/>
                </a:lnTo>
                <a:lnTo>
                  <a:pt x="13793" y="10675"/>
                </a:lnTo>
                <a:lnTo>
                  <a:pt x="14050" y="10419"/>
                </a:lnTo>
                <a:lnTo>
                  <a:pt x="14087" y="10308"/>
                </a:lnTo>
                <a:lnTo>
                  <a:pt x="14050" y="10235"/>
                </a:lnTo>
                <a:lnTo>
                  <a:pt x="13976" y="10198"/>
                </a:lnTo>
                <a:lnTo>
                  <a:pt x="13903" y="10235"/>
                </a:lnTo>
                <a:lnTo>
                  <a:pt x="13646" y="10382"/>
                </a:lnTo>
                <a:lnTo>
                  <a:pt x="13390" y="10565"/>
                </a:lnTo>
                <a:lnTo>
                  <a:pt x="13133" y="10749"/>
                </a:lnTo>
                <a:lnTo>
                  <a:pt x="12876" y="10895"/>
                </a:lnTo>
                <a:lnTo>
                  <a:pt x="12583" y="11042"/>
                </a:lnTo>
                <a:lnTo>
                  <a:pt x="12289" y="11152"/>
                </a:lnTo>
                <a:lnTo>
                  <a:pt x="11996" y="11299"/>
                </a:lnTo>
                <a:lnTo>
                  <a:pt x="11702" y="11446"/>
                </a:lnTo>
                <a:lnTo>
                  <a:pt x="10162" y="11482"/>
                </a:lnTo>
                <a:lnTo>
                  <a:pt x="10602" y="11299"/>
                </a:lnTo>
                <a:lnTo>
                  <a:pt x="12216" y="10639"/>
                </a:lnTo>
                <a:lnTo>
                  <a:pt x="12766" y="10455"/>
                </a:lnTo>
                <a:lnTo>
                  <a:pt x="13316" y="10162"/>
                </a:lnTo>
                <a:lnTo>
                  <a:pt x="13573" y="10015"/>
                </a:lnTo>
                <a:lnTo>
                  <a:pt x="13793" y="9832"/>
                </a:lnTo>
                <a:lnTo>
                  <a:pt x="13976" y="9612"/>
                </a:lnTo>
                <a:lnTo>
                  <a:pt x="14087" y="9355"/>
                </a:lnTo>
                <a:lnTo>
                  <a:pt x="14087" y="9245"/>
                </a:lnTo>
                <a:lnTo>
                  <a:pt x="14050" y="9208"/>
                </a:lnTo>
                <a:lnTo>
                  <a:pt x="13940" y="9171"/>
                </a:lnTo>
                <a:lnTo>
                  <a:pt x="13866" y="9208"/>
                </a:lnTo>
                <a:lnTo>
                  <a:pt x="13463" y="9612"/>
                </a:lnTo>
                <a:lnTo>
                  <a:pt x="13243" y="9795"/>
                </a:lnTo>
                <a:lnTo>
                  <a:pt x="12986" y="9978"/>
                </a:lnTo>
                <a:lnTo>
                  <a:pt x="12693" y="10125"/>
                </a:lnTo>
                <a:lnTo>
                  <a:pt x="12399" y="10235"/>
                </a:lnTo>
                <a:lnTo>
                  <a:pt x="11776" y="10492"/>
                </a:lnTo>
                <a:lnTo>
                  <a:pt x="10418" y="11042"/>
                </a:lnTo>
                <a:lnTo>
                  <a:pt x="9905" y="11262"/>
                </a:lnTo>
                <a:lnTo>
                  <a:pt x="9428" y="11482"/>
                </a:lnTo>
                <a:lnTo>
                  <a:pt x="7667" y="11482"/>
                </a:lnTo>
                <a:lnTo>
                  <a:pt x="8621" y="11152"/>
                </a:lnTo>
                <a:lnTo>
                  <a:pt x="10895" y="10419"/>
                </a:lnTo>
                <a:lnTo>
                  <a:pt x="11335" y="10235"/>
                </a:lnTo>
                <a:lnTo>
                  <a:pt x="11776" y="10052"/>
                </a:lnTo>
                <a:lnTo>
                  <a:pt x="12179" y="9832"/>
                </a:lnTo>
                <a:lnTo>
                  <a:pt x="12583" y="9575"/>
                </a:lnTo>
                <a:lnTo>
                  <a:pt x="13426" y="9025"/>
                </a:lnTo>
                <a:lnTo>
                  <a:pt x="13866" y="8768"/>
                </a:lnTo>
                <a:lnTo>
                  <a:pt x="14307" y="8548"/>
                </a:lnTo>
                <a:lnTo>
                  <a:pt x="14380" y="8511"/>
                </a:lnTo>
                <a:lnTo>
                  <a:pt x="14417" y="8474"/>
                </a:lnTo>
                <a:lnTo>
                  <a:pt x="14417" y="8841"/>
                </a:lnTo>
                <a:lnTo>
                  <a:pt x="14453" y="8915"/>
                </a:lnTo>
                <a:lnTo>
                  <a:pt x="14490" y="8951"/>
                </a:lnTo>
                <a:lnTo>
                  <a:pt x="14527" y="8988"/>
                </a:lnTo>
                <a:lnTo>
                  <a:pt x="14600" y="9025"/>
                </a:lnTo>
                <a:lnTo>
                  <a:pt x="14673" y="8988"/>
                </a:lnTo>
                <a:lnTo>
                  <a:pt x="14747" y="8951"/>
                </a:lnTo>
                <a:lnTo>
                  <a:pt x="14783" y="8915"/>
                </a:lnTo>
                <a:lnTo>
                  <a:pt x="14783" y="8841"/>
                </a:lnTo>
                <a:lnTo>
                  <a:pt x="14783" y="8291"/>
                </a:lnTo>
                <a:lnTo>
                  <a:pt x="14747" y="8034"/>
                </a:lnTo>
                <a:lnTo>
                  <a:pt x="14673" y="7777"/>
                </a:lnTo>
                <a:lnTo>
                  <a:pt x="15077" y="8181"/>
                </a:lnTo>
                <a:lnTo>
                  <a:pt x="15517" y="8584"/>
                </a:lnTo>
                <a:lnTo>
                  <a:pt x="15737" y="8768"/>
                </a:lnTo>
                <a:lnTo>
                  <a:pt x="15847" y="8841"/>
                </a:lnTo>
                <a:lnTo>
                  <a:pt x="15994" y="8878"/>
                </a:lnTo>
                <a:lnTo>
                  <a:pt x="16361" y="8915"/>
                </a:lnTo>
                <a:lnTo>
                  <a:pt x="16764" y="8915"/>
                </a:lnTo>
                <a:lnTo>
                  <a:pt x="17204" y="8878"/>
                </a:lnTo>
                <a:lnTo>
                  <a:pt x="17608" y="8731"/>
                </a:lnTo>
                <a:lnTo>
                  <a:pt x="17681" y="8695"/>
                </a:lnTo>
                <a:lnTo>
                  <a:pt x="17755" y="8584"/>
                </a:lnTo>
                <a:lnTo>
                  <a:pt x="17791" y="8511"/>
                </a:lnTo>
                <a:lnTo>
                  <a:pt x="17755" y="8438"/>
                </a:lnTo>
                <a:lnTo>
                  <a:pt x="17718" y="8328"/>
                </a:lnTo>
                <a:lnTo>
                  <a:pt x="17681" y="8291"/>
                </a:lnTo>
                <a:lnTo>
                  <a:pt x="17571" y="8254"/>
                </a:lnTo>
                <a:lnTo>
                  <a:pt x="17461" y="8254"/>
                </a:lnTo>
                <a:lnTo>
                  <a:pt x="17131" y="8364"/>
                </a:lnTo>
                <a:lnTo>
                  <a:pt x="16764" y="8401"/>
                </a:lnTo>
                <a:lnTo>
                  <a:pt x="16397" y="8438"/>
                </a:lnTo>
                <a:lnTo>
                  <a:pt x="16177" y="8401"/>
                </a:lnTo>
                <a:lnTo>
                  <a:pt x="16031" y="8364"/>
                </a:lnTo>
                <a:lnTo>
                  <a:pt x="15480" y="7888"/>
                </a:lnTo>
                <a:lnTo>
                  <a:pt x="15004" y="7374"/>
                </a:lnTo>
                <a:lnTo>
                  <a:pt x="14563" y="6824"/>
                </a:lnTo>
                <a:lnTo>
                  <a:pt x="14160" y="6237"/>
                </a:lnTo>
                <a:lnTo>
                  <a:pt x="13830" y="5613"/>
                </a:lnTo>
                <a:lnTo>
                  <a:pt x="13536" y="4990"/>
                </a:lnTo>
                <a:lnTo>
                  <a:pt x="13096" y="3926"/>
                </a:lnTo>
                <a:lnTo>
                  <a:pt x="12803" y="3412"/>
                </a:lnTo>
                <a:lnTo>
                  <a:pt x="12509" y="2936"/>
                </a:lnTo>
                <a:lnTo>
                  <a:pt x="12326" y="2752"/>
                </a:lnTo>
                <a:lnTo>
                  <a:pt x="12142" y="2532"/>
                </a:lnTo>
                <a:lnTo>
                  <a:pt x="11959" y="2349"/>
                </a:lnTo>
                <a:lnTo>
                  <a:pt x="11739" y="2202"/>
                </a:lnTo>
                <a:lnTo>
                  <a:pt x="11482" y="2092"/>
                </a:lnTo>
                <a:lnTo>
                  <a:pt x="11225" y="1982"/>
                </a:lnTo>
                <a:lnTo>
                  <a:pt x="10932" y="1908"/>
                </a:lnTo>
                <a:lnTo>
                  <a:pt x="10602" y="1872"/>
                </a:lnTo>
                <a:lnTo>
                  <a:pt x="10308" y="1872"/>
                </a:lnTo>
                <a:lnTo>
                  <a:pt x="9978" y="1908"/>
                </a:lnTo>
                <a:lnTo>
                  <a:pt x="9685" y="1982"/>
                </a:lnTo>
                <a:lnTo>
                  <a:pt x="9391" y="2055"/>
                </a:lnTo>
                <a:lnTo>
                  <a:pt x="9098" y="2202"/>
                </a:lnTo>
                <a:lnTo>
                  <a:pt x="8841" y="2349"/>
                </a:lnTo>
                <a:lnTo>
                  <a:pt x="8584" y="2495"/>
                </a:lnTo>
                <a:lnTo>
                  <a:pt x="8327" y="2715"/>
                </a:lnTo>
                <a:lnTo>
                  <a:pt x="7887" y="3119"/>
                </a:lnTo>
                <a:lnTo>
                  <a:pt x="7484" y="3632"/>
                </a:lnTo>
                <a:lnTo>
                  <a:pt x="7117" y="4146"/>
                </a:lnTo>
                <a:lnTo>
                  <a:pt x="6787" y="4660"/>
                </a:lnTo>
                <a:lnTo>
                  <a:pt x="6127" y="5833"/>
                </a:lnTo>
                <a:lnTo>
                  <a:pt x="5796" y="6457"/>
                </a:lnTo>
                <a:lnTo>
                  <a:pt x="5430" y="7044"/>
                </a:lnTo>
                <a:lnTo>
                  <a:pt x="4989" y="7594"/>
                </a:lnTo>
                <a:lnTo>
                  <a:pt x="4769" y="7851"/>
                </a:lnTo>
                <a:lnTo>
                  <a:pt x="4513" y="8071"/>
                </a:lnTo>
                <a:lnTo>
                  <a:pt x="4256" y="8291"/>
                </a:lnTo>
                <a:lnTo>
                  <a:pt x="3962" y="8474"/>
                </a:lnTo>
                <a:lnTo>
                  <a:pt x="3669" y="8621"/>
                </a:lnTo>
                <a:lnTo>
                  <a:pt x="3339" y="8731"/>
                </a:lnTo>
                <a:lnTo>
                  <a:pt x="3009" y="8841"/>
                </a:lnTo>
                <a:lnTo>
                  <a:pt x="2715" y="8915"/>
                </a:lnTo>
                <a:lnTo>
                  <a:pt x="2605" y="6200"/>
                </a:lnTo>
                <a:lnTo>
                  <a:pt x="2568" y="3119"/>
                </a:lnTo>
                <a:lnTo>
                  <a:pt x="2605" y="1505"/>
                </a:lnTo>
                <a:lnTo>
                  <a:pt x="2568" y="1138"/>
                </a:lnTo>
                <a:lnTo>
                  <a:pt x="2715" y="1395"/>
                </a:lnTo>
                <a:lnTo>
                  <a:pt x="2862" y="1652"/>
                </a:lnTo>
                <a:lnTo>
                  <a:pt x="2899" y="1725"/>
                </a:lnTo>
                <a:lnTo>
                  <a:pt x="2972" y="1762"/>
                </a:lnTo>
                <a:lnTo>
                  <a:pt x="3119" y="1762"/>
                </a:lnTo>
                <a:lnTo>
                  <a:pt x="3192" y="1688"/>
                </a:lnTo>
                <a:lnTo>
                  <a:pt x="3229" y="1652"/>
                </a:lnTo>
                <a:lnTo>
                  <a:pt x="3265" y="1578"/>
                </a:lnTo>
                <a:lnTo>
                  <a:pt x="3265" y="1505"/>
                </a:lnTo>
                <a:lnTo>
                  <a:pt x="3155" y="1138"/>
                </a:lnTo>
                <a:lnTo>
                  <a:pt x="2972" y="771"/>
                </a:lnTo>
                <a:lnTo>
                  <a:pt x="2568" y="111"/>
                </a:lnTo>
                <a:lnTo>
                  <a:pt x="2495" y="38"/>
                </a:lnTo>
                <a:lnTo>
                  <a:pt x="2385" y="1"/>
                </a:lnTo>
                <a:close/>
                <a:moveTo>
                  <a:pt x="15554" y="12546"/>
                </a:moveTo>
                <a:lnTo>
                  <a:pt x="15480" y="12583"/>
                </a:lnTo>
                <a:lnTo>
                  <a:pt x="15370" y="12619"/>
                </a:lnTo>
                <a:lnTo>
                  <a:pt x="15224" y="12766"/>
                </a:lnTo>
                <a:lnTo>
                  <a:pt x="15077" y="12913"/>
                </a:lnTo>
                <a:lnTo>
                  <a:pt x="15077" y="12950"/>
                </a:lnTo>
                <a:lnTo>
                  <a:pt x="14820" y="12803"/>
                </a:lnTo>
                <a:lnTo>
                  <a:pt x="14527" y="12693"/>
                </a:lnTo>
                <a:lnTo>
                  <a:pt x="14453" y="12693"/>
                </a:lnTo>
                <a:lnTo>
                  <a:pt x="14417" y="12729"/>
                </a:lnTo>
                <a:lnTo>
                  <a:pt x="14380" y="12803"/>
                </a:lnTo>
                <a:lnTo>
                  <a:pt x="14380" y="12876"/>
                </a:lnTo>
                <a:lnTo>
                  <a:pt x="14563" y="13096"/>
                </a:lnTo>
                <a:lnTo>
                  <a:pt x="14783" y="13316"/>
                </a:lnTo>
                <a:lnTo>
                  <a:pt x="14673" y="13463"/>
                </a:lnTo>
                <a:lnTo>
                  <a:pt x="14490" y="13720"/>
                </a:lnTo>
                <a:lnTo>
                  <a:pt x="14417" y="13867"/>
                </a:lnTo>
                <a:lnTo>
                  <a:pt x="14417" y="14013"/>
                </a:lnTo>
                <a:lnTo>
                  <a:pt x="14453" y="14087"/>
                </a:lnTo>
                <a:lnTo>
                  <a:pt x="14490" y="14123"/>
                </a:lnTo>
                <a:lnTo>
                  <a:pt x="14600" y="14123"/>
                </a:lnTo>
                <a:lnTo>
                  <a:pt x="14673" y="14087"/>
                </a:lnTo>
                <a:lnTo>
                  <a:pt x="14783" y="14050"/>
                </a:lnTo>
                <a:lnTo>
                  <a:pt x="14893" y="13903"/>
                </a:lnTo>
                <a:lnTo>
                  <a:pt x="15150" y="13573"/>
                </a:lnTo>
                <a:lnTo>
                  <a:pt x="15590" y="13903"/>
                </a:lnTo>
                <a:lnTo>
                  <a:pt x="15700" y="13940"/>
                </a:lnTo>
                <a:lnTo>
                  <a:pt x="15774" y="13940"/>
                </a:lnTo>
                <a:lnTo>
                  <a:pt x="15847" y="13903"/>
                </a:lnTo>
                <a:lnTo>
                  <a:pt x="15884" y="13830"/>
                </a:lnTo>
                <a:lnTo>
                  <a:pt x="15921" y="13757"/>
                </a:lnTo>
                <a:lnTo>
                  <a:pt x="15921" y="13647"/>
                </a:lnTo>
                <a:lnTo>
                  <a:pt x="15921" y="13573"/>
                </a:lnTo>
                <a:lnTo>
                  <a:pt x="15847" y="13500"/>
                </a:lnTo>
                <a:lnTo>
                  <a:pt x="15407" y="13170"/>
                </a:lnTo>
                <a:lnTo>
                  <a:pt x="15480" y="13096"/>
                </a:lnTo>
                <a:lnTo>
                  <a:pt x="15590" y="12876"/>
                </a:lnTo>
                <a:lnTo>
                  <a:pt x="15664" y="12803"/>
                </a:lnTo>
                <a:lnTo>
                  <a:pt x="15737" y="12766"/>
                </a:lnTo>
                <a:lnTo>
                  <a:pt x="15774" y="12729"/>
                </a:lnTo>
                <a:lnTo>
                  <a:pt x="15811" y="12693"/>
                </a:lnTo>
                <a:lnTo>
                  <a:pt x="15811" y="12656"/>
                </a:lnTo>
                <a:lnTo>
                  <a:pt x="15774" y="12656"/>
                </a:lnTo>
                <a:lnTo>
                  <a:pt x="15664" y="12583"/>
                </a:lnTo>
                <a:lnTo>
                  <a:pt x="15554" y="12546"/>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71" name="Shape 271"/>
          <p:cNvSpPr/>
          <p:nvPr/>
        </p:nvSpPr>
        <p:spPr>
          <a:xfrm>
            <a:off x="345290" y="-115001"/>
            <a:ext cx="627093" cy="589613"/>
          </a:xfrm>
          <a:custGeom>
            <a:avLst/>
            <a:gdLst/>
            <a:ahLst/>
            <a:cxnLst/>
            <a:rect l="0" t="0" r="0" b="0"/>
            <a:pathLst>
              <a:path w="16581" h="15590" extrusionOk="0">
                <a:moveTo>
                  <a:pt x="13793" y="2568"/>
                </a:moveTo>
                <a:lnTo>
                  <a:pt x="14123" y="2641"/>
                </a:lnTo>
                <a:lnTo>
                  <a:pt x="14123" y="2678"/>
                </a:lnTo>
                <a:lnTo>
                  <a:pt x="14086" y="2825"/>
                </a:lnTo>
                <a:lnTo>
                  <a:pt x="14013" y="2935"/>
                </a:lnTo>
                <a:lnTo>
                  <a:pt x="13866" y="3045"/>
                </a:lnTo>
                <a:lnTo>
                  <a:pt x="13756" y="3081"/>
                </a:lnTo>
                <a:lnTo>
                  <a:pt x="13573" y="2971"/>
                </a:lnTo>
                <a:lnTo>
                  <a:pt x="13609" y="2788"/>
                </a:lnTo>
                <a:lnTo>
                  <a:pt x="13683" y="2678"/>
                </a:lnTo>
                <a:lnTo>
                  <a:pt x="13720" y="2605"/>
                </a:lnTo>
                <a:lnTo>
                  <a:pt x="13793" y="2568"/>
                </a:lnTo>
                <a:close/>
                <a:moveTo>
                  <a:pt x="9428" y="3705"/>
                </a:moveTo>
                <a:lnTo>
                  <a:pt x="9831" y="4475"/>
                </a:lnTo>
                <a:lnTo>
                  <a:pt x="10161" y="5246"/>
                </a:lnTo>
                <a:lnTo>
                  <a:pt x="8327" y="4402"/>
                </a:lnTo>
                <a:lnTo>
                  <a:pt x="8878" y="4035"/>
                </a:lnTo>
                <a:lnTo>
                  <a:pt x="9428" y="3705"/>
                </a:lnTo>
                <a:close/>
                <a:moveTo>
                  <a:pt x="5283" y="3668"/>
                </a:moveTo>
                <a:lnTo>
                  <a:pt x="6383" y="4072"/>
                </a:lnTo>
                <a:lnTo>
                  <a:pt x="7410" y="4512"/>
                </a:lnTo>
                <a:lnTo>
                  <a:pt x="6383" y="5319"/>
                </a:lnTo>
                <a:lnTo>
                  <a:pt x="5393" y="6163"/>
                </a:lnTo>
                <a:lnTo>
                  <a:pt x="5319" y="5282"/>
                </a:lnTo>
                <a:lnTo>
                  <a:pt x="5283" y="4365"/>
                </a:lnTo>
                <a:lnTo>
                  <a:pt x="5283" y="3668"/>
                </a:lnTo>
                <a:close/>
                <a:moveTo>
                  <a:pt x="13096" y="2494"/>
                </a:moveTo>
                <a:lnTo>
                  <a:pt x="13023" y="2641"/>
                </a:lnTo>
                <a:lnTo>
                  <a:pt x="12986" y="2825"/>
                </a:lnTo>
                <a:lnTo>
                  <a:pt x="12949" y="3008"/>
                </a:lnTo>
                <a:lnTo>
                  <a:pt x="12986" y="3191"/>
                </a:lnTo>
                <a:lnTo>
                  <a:pt x="13096" y="3412"/>
                </a:lnTo>
                <a:lnTo>
                  <a:pt x="13243" y="3595"/>
                </a:lnTo>
                <a:lnTo>
                  <a:pt x="13426" y="3705"/>
                </a:lnTo>
                <a:lnTo>
                  <a:pt x="13646" y="3778"/>
                </a:lnTo>
                <a:lnTo>
                  <a:pt x="13793" y="3815"/>
                </a:lnTo>
                <a:lnTo>
                  <a:pt x="13536" y="4512"/>
                </a:lnTo>
                <a:lnTo>
                  <a:pt x="13243" y="5209"/>
                </a:lnTo>
                <a:lnTo>
                  <a:pt x="12913" y="5869"/>
                </a:lnTo>
                <a:lnTo>
                  <a:pt x="12546" y="6529"/>
                </a:lnTo>
                <a:lnTo>
                  <a:pt x="11665" y="6016"/>
                </a:lnTo>
                <a:lnTo>
                  <a:pt x="10785" y="5576"/>
                </a:lnTo>
                <a:lnTo>
                  <a:pt x="10602" y="5026"/>
                </a:lnTo>
                <a:lnTo>
                  <a:pt x="10345" y="4475"/>
                </a:lnTo>
                <a:lnTo>
                  <a:pt x="10125" y="3962"/>
                </a:lnTo>
                <a:lnTo>
                  <a:pt x="9831" y="3448"/>
                </a:lnTo>
                <a:lnTo>
                  <a:pt x="10602" y="3045"/>
                </a:lnTo>
                <a:lnTo>
                  <a:pt x="11005" y="2898"/>
                </a:lnTo>
                <a:lnTo>
                  <a:pt x="11409" y="2751"/>
                </a:lnTo>
                <a:lnTo>
                  <a:pt x="11849" y="2641"/>
                </a:lnTo>
                <a:lnTo>
                  <a:pt x="12252" y="2568"/>
                </a:lnTo>
                <a:lnTo>
                  <a:pt x="12692" y="2494"/>
                </a:lnTo>
                <a:close/>
                <a:moveTo>
                  <a:pt x="2605" y="6713"/>
                </a:moveTo>
                <a:lnTo>
                  <a:pt x="2678" y="6750"/>
                </a:lnTo>
                <a:lnTo>
                  <a:pt x="2752" y="6823"/>
                </a:lnTo>
                <a:lnTo>
                  <a:pt x="2788" y="6970"/>
                </a:lnTo>
                <a:lnTo>
                  <a:pt x="2752" y="7116"/>
                </a:lnTo>
                <a:lnTo>
                  <a:pt x="2715" y="7153"/>
                </a:lnTo>
                <a:lnTo>
                  <a:pt x="2605" y="7226"/>
                </a:lnTo>
                <a:lnTo>
                  <a:pt x="2458" y="7336"/>
                </a:lnTo>
                <a:lnTo>
                  <a:pt x="2165" y="7116"/>
                </a:lnTo>
                <a:lnTo>
                  <a:pt x="2275" y="6970"/>
                </a:lnTo>
                <a:lnTo>
                  <a:pt x="2275" y="6896"/>
                </a:lnTo>
                <a:lnTo>
                  <a:pt x="2458" y="6860"/>
                </a:lnTo>
                <a:lnTo>
                  <a:pt x="2715" y="6860"/>
                </a:lnTo>
                <a:lnTo>
                  <a:pt x="2715" y="6823"/>
                </a:lnTo>
                <a:lnTo>
                  <a:pt x="2678" y="6786"/>
                </a:lnTo>
                <a:lnTo>
                  <a:pt x="2605" y="6713"/>
                </a:lnTo>
                <a:close/>
                <a:moveTo>
                  <a:pt x="8364" y="6529"/>
                </a:moveTo>
                <a:lnTo>
                  <a:pt x="8547" y="6566"/>
                </a:lnTo>
                <a:lnTo>
                  <a:pt x="8657" y="6603"/>
                </a:lnTo>
                <a:lnTo>
                  <a:pt x="8657" y="6713"/>
                </a:lnTo>
                <a:lnTo>
                  <a:pt x="8694" y="6860"/>
                </a:lnTo>
                <a:lnTo>
                  <a:pt x="8694" y="6970"/>
                </a:lnTo>
                <a:lnTo>
                  <a:pt x="8694" y="7116"/>
                </a:lnTo>
                <a:lnTo>
                  <a:pt x="8657" y="7226"/>
                </a:lnTo>
                <a:lnTo>
                  <a:pt x="8621" y="7336"/>
                </a:lnTo>
                <a:lnTo>
                  <a:pt x="8547" y="7446"/>
                </a:lnTo>
                <a:lnTo>
                  <a:pt x="8364" y="7446"/>
                </a:lnTo>
                <a:lnTo>
                  <a:pt x="8107" y="7520"/>
                </a:lnTo>
                <a:lnTo>
                  <a:pt x="7850" y="7593"/>
                </a:lnTo>
                <a:lnTo>
                  <a:pt x="7704" y="7483"/>
                </a:lnTo>
                <a:lnTo>
                  <a:pt x="7630" y="7336"/>
                </a:lnTo>
                <a:lnTo>
                  <a:pt x="7557" y="7190"/>
                </a:lnTo>
                <a:lnTo>
                  <a:pt x="7594" y="7006"/>
                </a:lnTo>
                <a:lnTo>
                  <a:pt x="7667" y="6750"/>
                </a:lnTo>
                <a:lnTo>
                  <a:pt x="7777" y="6750"/>
                </a:lnTo>
                <a:lnTo>
                  <a:pt x="7850" y="6786"/>
                </a:lnTo>
                <a:lnTo>
                  <a:pt x="7924" y="6750"/>
                </a:lnTo>
                <a:lnTo>
                  <a:pt x="7960" y="6713"/>
                </a:lnTo>
                <a:lnTo>
                  <a:pt x="8071" y="6566"/>
                </a:lnTo>
                <a:lnTo>
                  <a:pt x="8364" y="6529"/>
                </a:lnTo>
                <a:close/>
                <a:moveTo>
                  <a:pt x="3155" y="3191"/>
                </a:moveTo>
                <a:lnTo>
                  <a:pt x="3595" y="3228"/>
                </a:lnTo>
                <a:lnTo>
                  <a:pt x="4036" y="3301"/>
                </a:lnTo>
                <a:lnTo>
                  <a:pt x="4439" y="3412"/>
                </a:lnTo>
                <a:lnTo>
                  <a:pt x="4879" y="3522"/>
                </a:lnTo>
                <a:lnTo>
                  <a:pt x="4843" y="4072"/>
                </a:lnTo>
                <a:lnTo>
                  <a:pt x="4843" y="4659"/>
                </a:lnTo>
                <a:lnTo>
                  <a:pt x="4879" y="5282"/>
                </a:lnTo>
                <a:lnTo>
                  <a:pt x="4989" y="6529"/>
                </a:lnTo>
                <a:lnTo>
                  <a:pt x="4182" y="7263"/>
                </a:lnTo>
                <a:lnTo>
                  <a:pt x="3779" y="7630"/>
                </a:lnTo>
                <a:lnTo>
                  <a:pt x="3375" y="8033"/>
                </a:lnTo>
                <a:lnTo>
                  <a:pt x="3265" y="7960"/>
                </a:lnTo>
                <a:lnTo>
                  <a:pt x="2898" y="7667"/>
                </a:lnTo>
                <a:lnTo>
                  <a:pt x="3008" y="7520"/>
                </a:lnTo>
                <a:lnTo>
                  <a:pt x="3119" y="7410"/>
                </a:lnTo>
                <a:lnTo>
                  <a:pt x="3155" y="7336"/>
                </a:lnTo>
                <a:lnTo>
                  <a:pt x="3192" y="7300"/>
                </a:lnTo>
                <a:lnTo>
                  <a:pt x="3192" y="7153"/>
                </a:lnTo>
                <a:lnTo>
                  <a:pt x="3229" y="6933"/>
                </a:lnTo>
                <a:lnTo>
                  <a:pt x="3192" y="6823"/>
                </a:lnTo>
                <a:lnTo>
                  <a:pt x="3155" y="6676"/>
                </a:lnTo>
                <a:lnTo>
                  <a:pt x="3119" y="6566"/>
                </a:lnTo>
                <a:lnTo>
                  <a:pt x="3045" y="6456"/>
                </a:lnTo>
                <a:lnTo>
                  <a:pt x="2972" y="6383"/>
                </a:lnTo>
                <a:lnTo>
                  <a:pt x="2862" y="6309"/>
                </a:lnTo>
                <a:lnTo>
                  <a:pt x="2752" y="6273"/>
                </a:lnTo>
                <a:lnTo>
                  <a:pt x="2605" y="6236"/>
                </a:lnTo>
                <a:lnTo>
                  <a:pt x="2495" y="6236"/>
                </a:lnTo>
                <a:lnTo>
                  <a:pt x="2348" y="6273"/>
                </a:lnTo>
                <a:lnTo>
                  <a:pt x="2128" y="6383"/>
                </a:lnTo>
                <a:lnTo>
                  <a:pt x="1908" y="6529"/>
                </a:lnTo>
                <a:lnTo>
                  <a:pt x="1761" y="6713"/>
                </a:lnTo>
                <a:lnTo>
                  <a:pt x="1321" y="6309"/>
                </a:lnTo>
                <a:lnTo>
                  <a:pt x="954" y="5833"/>
                </a:lnTo>
                <a:lnTo>
                  <a:pt x="734" y="5502"/>
                </a:lnTo>
                <a:lnTo>
                  <a:pt x="624" y="5172"/>
                </a:lnTo>
                <a:lnTo>
                  <a:pt x="551" y="4805"/>
                </a:lnTo>
                <a:lnTo>
                  <a:pt x="514" y="4439"/>
                </a:lnTo>
                <a:lnTo>
                  <a:pt x="551" y="4255"/>
                </a:lnTo>
                <a:lnTo>
                  <a:pt x="624" y="4072"/>
                </a:lnTo>
                <a:lnTo>
                  <a:pt x="734" y="3925"/>
                </a:lnTo>
                <a:lnTo>
                  <a:pt x="844" y="3778"/>
                </a:lnTo>
                <a:lnTo>
                  <a:pt x="991" y="3668"/>
                </a:lnTo>
                <a:lnTo>
                  <a:pt x="1174" y="3558"/>
                </a:lnTo>
                <a:lnTo>
                  <a:pt x="1541" y="3412"/>
                </a:lnTo>
                <a:lnTo>
                  <a:pt x="1908" y="3265"/>
                </a:lnTo>
                <a:lnTo>
                  <a:pt x="2312" y="3191"/>
                </a:lnTo>
                <a:close/>
                <a:moveTo>
                  <a:pt x="11005" y="6199"/>
                </a:moveTo>
                <a:lnTo>
                  <a:pt x="12289" y="6896"/>
                </a:lnTo>
                <a:lnTo>
                  <a:pt x="11885" y="7483"/>
                </a:lnTo>
                <a:lnTo>
                  <a:pt x="11482" y="8033"/>
                </a:lnTo>
                <a:lnTo>
                  <a:pt x="11335" y="7410"/>
                </a:lnTo>
                <a:lnTo>
                  <a:pt x="11188" y="6750"/>
                </a:lnTo>
                <a:lnTo>
                  <a:pt x="11005" y="6199"/>
                </a:lnTo>
                <a:close/>
                <a:moveTo>
                  <a:pt x="7264" y="8180"/>
                </a:moveTo>
                <a:lnTo>
                  <a:pt x="7410" y="8253"/>
                </a:lnTo>
                <a:lnTo>
                  <a:pt x="7594" y="8290"/>
                </a:lnTo>
                <a:lnTo>
                  <a:pt x="7960" y="8290"/>
                </a:lnTo>
                <a:lnTo>
                  <a:pt x="7704" y="8327"/>
                </a:lnTo>
                <a:lnTo>
                  <a:pt x="7557" y="8327"/>
                </a:lnTo>
                <a:lnTo>
                  <a:pt x="7447" y="8290"/>
                </a:lnTo>
                <a:lnTo>
                  <a:pt x="7337" y="8253"/>
                </a:lnTo>
                <a:lnTo>
                  <a:pt x="7264" y="8180"/>
                </a:lnTo>
                <a:close/>
                <a:moveTo>
                  <a:pt x="8181" y="5979"/>
                </a:moveTo>
                <a:lnTo>
                  <a:pt x="7997" y="6016"/>
                </a:lnTo>
                <a:lnTo>
                  <a:pt x="7814" y="6089"/>
                </a:lnTo>
                <a:lnTo>
                  <a:pt x="7667" y="6236"/>
                </a:lnTo>
                <a:lnTo>
                  <a:pt x="7410" y="6346"/>
                </a:lnTo>
                <a:lnTo>
                  <a:pt x="7190" y="6529"/>
                </a:lnTo>
                <a:lnTo>
                  <a:pt x="6970" y="6713"/>
                </a:lnTo>
                <a:lnTo>
                  <a:pt x="6787" y="6933"/>
                </a:lnTo>
                <a:lnTo>
                  <a:pt x="6677" y="7080"/>
                </a:lnTo>
                <a:lnTo>
                  <a:pt x="6640" y="7263"/>
                </a:lnTo>
                <a:lnTo>
                  <a:pt x="6567" y="7410"/>
                </a:lnTo>
                <a:lnTo>
                  <a:pt x="6567" y="7593"/>
                </a:lnTo>
                <a:lnTo>
                  <a:pt x="6567" y="7923"/>
                </a:lnTo>
                <a:lnTo>
                  <a:pt x="6677" y="8253"/>
                </a:lnTo>
                <a:lnTo>
                  <a:pt x="6787" y="8437"/>
                </a:lnTo>
                <a:lnTo>
                  <a:pt x="6897" y="8584"/>
                </a:lnTo>
                <a:lnTo>
                  <a:pt x="7043" y="8694"/>
                </a:lnTo>
                <a:lnTo>
                  <a:pt x="7190" y="8767"/>
                </a:lnTo>
                <a:lnTo>
                  <a:pt x="7374" y="8804"/>
                </a:lnTo>
                <a:lnTo>
                  <a:pt x="7557" y="8840"/>
                </a:lnTo>
                <a:lnTo>
                  <a:pt x="7924" y="8840"/>
                </a:lnTo>
                <a:lnTo>
                  <a:pt x="8254" y="8767"/>
                </a:lnTo>
                <a:lnTo>
                  <a:pt x="8584" y="8620"/>
                </a:lnTo>
                <a:lnTo>
                  <a:pt x="8914" y="8364"/>
                </a:lnTo>
                <a:lnTo>
                  <a:pt x="9208" y="8070"/>
                </a:lnTo>
                <a:lnTo>
                  <a:pt x="9464" y="7740"/>
                </a:lnTo>
                <a:lnTo>
                  <a:pt x="9538" y="7593"/>
                </a:lnTo>
                <a:lnTo>
                  <a:pt x="9611" y="7410"/>
                </a:lnTo>
                <a:lnTo>
                  <a:pt x="9648" y="7226"/>
                </a:lnTo>
                <a:lnTo>
                  <a:pt x="9648" y="7043"/>
                </a:lnTo>
                <a:lnTo>
                  <a:pt x="9648" y="6860"/>
                </a:lnTo>
                <a:lnTo>
                  <a:pt x="9574" y="6713"/>
                </a:lnTo>
                <a:lnTo>
                  <a:pt x="9464" y="6529"/>
                </a:lnTo>
                <a:lnTo>
                  <a:pt x="9354" y="6419"/>
                </a:lnTo>
                <a:lnTo>
                  <a:pt x="9208" y="6273"/>
                </a:lnTo>
                <a:lnTo>
                  <a:pt x="9061" y="6199"/>
                </a:lnTo>
                <a:lnTo>
                  <a:pt x="8731" y="6053"/>
                </a:lnTo>
                <a:lnTo>
                  <a:pt x="8364" y="5979"/>
                </a:lnTo>
                <a:close/>
                <a:moveTo>
                  <a:pt x="5063" y="7080"/>
                </a:moveTo>
                <a:lnTo>
                  <a:pt x="5246" y="8180"/>
                </a:lnTo>
                <a:lnTo>
                  <a:pt x="5466" y="9281"/>
                </a:lnTo>
                <a:lnTo>
                  <a:pt x="4622" y="8804"/>
                </a:lnTo>
                <a:lnTo>
                  <a:pt x="3779" y="8290"/>
                </a:lnTo>
                <a:lnTo>
                  <a:pt x="4439" y="7667"/>
                </a:lnTo>
                <a:lnTo>
                  <a:pt x="5063" y="7080"/>
                </a:lnTo>
                <a:close/>
                <a:moveTo>
                  <a:pt x="7887" y="4732"/>
                </a:moveTo>
                <a:lnTo>
                  <a:pt x="9171" y="5282"/>
                </a:lnTo>
                <a:lnTo>
                  <a:pt x="10381" y="5869"/>
                </a:lnTo>
                <a:lnTo>
                  <a:pt x="10602" y="6529"/>
                </a:lnTo>
                <a:lnTo>
                  <a:pt x="10785" y="7190"/>
                </a:lnTo>
                <a:lnTo>
                  <a:pt x="10932" y="7850"/>
                </a:lnTo>
                <a:lnTo>
                  <a:pt x="11078" y="8547"/>
                </a:lnTo>
                <a:lnTo>
                  <a:pt x="10565" y="9097"/>
                </a:lnTo>
                <a:lnTo>
                  <a:pt x="10015" y="9647"/>
                </a:lnTo>
                <a:lnTo>
                  <a:pt x="9428" y="10161"/>
                </a:lnTo>
                <a:lnTo>
                  <a:pt x="8841" y="10674"/>
                </a:lnTo>
                <a:lnTo>
                  <a:pt x="8107" y="10418"/>
                </a:lnTo>
                <a:lnTo>
                  <a:pt x="7374" y="10161"/>
                </a:lnTo>
                <a:lnTo>
                  <a:pt x="6677" y="9867"/>
                </a:lnTo>
                <a:lnTo>
                  <a:pt x="5980" y="9537"/>
                </a:lnTo>
                <a:lnTo>
                  <a:pt x="5723" y="8143"/>
                </a:lnTo>
                <a:lnTo>
                  <a:pt x="5466" y="6713"/>
                </a:lnTo>
                <a:lnTo>
                  <a:pt x="6677" y="5722"/>
                </a:lnTo>
                <a:lnTo>
                  <a:pt x="7887" y="4732"/>
                </a:lnTo>
                <a:close/>
                <a:moveTo>
                  <a:pt x="11152" y="9171"/>
                </a:moveTo>
                <a:lnTo>
                  <a:pt x="11225" y="10161"/>
                </a:lnTo>
                <a:lnTo>
                  <a:pt x="11225" y="11188"/>
                </a:lnTo>
                <a:lnTo>
                  <a:pt x="11225" y="11225"/>
                </a:lnTo>
                <a:lnTo>
                  <a:pt x="10308" y="11041"/>
                </a:lnTo>
                <a:lnTo>
                  <a:pt x="9391" y="10821"/>
                </a:lnTo>
                <a:lnTo>
                  <a:pt x="10015" y="10308"/>
                </a:lnTo>
                <a:lnTo>
                  <a:pt x="10565" y="9794"/>
                </a:lnTo>
                <a:lnTo>
                  <a:pt x="11152" y="9171"/>
                </a:lnTo>
                <a:close/>
                <a:moveTo>
                  <a:pt x="12729" y="7153"/>
                </a:moveTo>
                <a:lnTo>
                  <a:pt x="13243" y="7483"/>
                </a:lnTo>
                <a:lnTo>
                  <a:pt x="13756" y="7813"/>
                </a:lnTo>
                <a:lnTo>
                  <a:pt x="14233" y="8180"/>
                </a:lnTo>
                <a:lnTo>
                  <a:pt x="14673" y="8584"/>
                </a:lnTo>
                <a:lnTo>
                  <a:pt x="15113" y="9024"/>
                </a:lnTo>
                <a:lnTo>
                  <a:pt x="15480" y="9464"/>
                </a:lnTo>
                <a:lnTo>
                  <a:pt x="15810" y="9941"/>
                </a:lnTo>
                <a:lnTo>
                  <a:pt x="16067" y="10454"/>
                </a:lnTo>
                <a:lnTo>
                  <a:pt x="16251" y="11005"/>
                </a:lnTo>
                <a:lnTo>
                  <a:pt x="16177" y="11041"/>
                </a:lnTo>
                <a:lnTo>
                  <a:pt x="15957" y="11188"/>
                </a:lnTo>
                <a:lnTo>
                  <a:pt x="15700" y="11298"/>
                </a:lnTo>
                <a:lnTo>
                  <a:pt x="15444" y="11371"/>
                </a:lnTo>
                <a:lnTo>
                  <a:pt x="15187" y="11445"/>
                </a:lnTo>
                <a:lnTo>
                  <a:pt x="15113" y="11371"/>
                </a:lnTo>
                <a:lnTo>
                  <a:pt x="15077" y="11408"/>
                </a:lnTo>
                <a:lnTo>
                  <a:pt x="14233" y="11445"/>
                </a:lnTo>
                <a:lnTo>
                  <a:pt x="13389" y="11408"/>
                </a:lnTo>
                <a:lnTo>
                  <a:pt x="12582" y="11371"/>
                </a:lnTo>
                <a:lnTo>
                  <a:pt x="11739" y="11298"/>
                </a:lnTo>
                <a:lnTo>
                  <a:pt x="11702" y="10198"/>
                </a:lnTo>
                <a:lnTo>
                  <a:pt x="11665" y="9464"/>
                </a:lnTo>
                <a:lnTo>
                  <a:pt x="11592" y="8694"/>
                </a:lnTo>
                <a:lnTo>
                  <a:pt x="12179" y="7923"/>
                </a:lnTo>
                <a:lnTo>
                  <a:pt x="12729" y="7153"/>
                </a:lnTo>
                <a:close/>
                <a:moveTo>
                  <a:pt x="6126" y="10161"/>
                </a:moveTo>
                <a:lnTo>
                  <a:pt x="6787" y="10454"/>
                </a:lnTo>
                <a:lnTo>
                  <a:pt x="7447" y="10711"/>
                </a:lnTo>
                <a:lnTo>
                  <a:pt x="8327" y="11005"/>
                </a:lnTo>
                <a:lnTo>
                  <a:pt x="7557" y="11555"/>
                </a:lnTo>
                <a:lnTo>
                  <a:pt x="6713" y="11995"/>
                </a:lnTo>
                <a:lnTo>
                  <a:pt x="6603" y="12068"/>
                </a:lnTo>
                <a:lnTo>
                  <a:pt x="6346" y="11078"/>
                </a:lnTo>
                <a:lnTo>
                  <a:pt x="6126" y="10161"/>
                </a:lnTo>
                <a:close/>
                <a:moveTo>
                  <a:pt x="3449" y="8657"/>
                </a:moveTo>
                <a:lnTo>
                  <a:pt x="3889" y="8950"/>
                </a:lnTo>
                <a:lnTo>
                  <a:pt x="4733" y="9427"/>
                </a:lnTo>
                <a:lnTo>
                  <a:pt x="5613" y="9904"/>
                </a:lnTo>
                <a:lnTo>
                  <a:pt x="5870" y="11078"/>
                </a:lnTo>
                <a:lnTo>
                  <a:pt x="6016" y="11665"/>
                </a:lnTo>
                <a:lnTo>
                  <a:pt x="6200" y="12288"/>
                </a:lnTo>
                <a:lnTo>
                  <a:pt x="5686" y="12509"/>
                </a:lnTo>
                <a:lnTo>
                  <a:pt x="5136" y="12729"/>
                </a:lnTo>
                <a:lnTo>
                  <a:pt x="4622" y="12875"/>
                </a:lnTo>
                <a:lnTo>
                  <a:pt x="4072" y="12985"/>
                </a:lnTo>
                <a:lnTo>
                  <a:pt x="3705" y="12985"/>
                </a:lnTo>
                <a:lnTo>
                  <a:pt x="3375" y="12949"/>
                </a:lnTo>
                <a:lnTo>
                  <a:pt x="3045" y="12875"/>
                </a:lnTo>
                <a:lnTo>
                  <a:pt x="2715" y="12692"/>
                </a:lnTo>
                <a:lnTo>
                  <a:pt x="2568" y="12582"/>
                </a:lnTo>
                <a:lnTo>
                  <a:pt x="2458" y="12435"/>
                </a:lnTo>
                <a:lnTo>
                  <a:pt x="2348" y="12288"/>
                </a:lnTo>
                <a:lnTo>
                  <a:pt x="2275" y="12105"/>
                </a:lnTo>
                <a:lnTo>
                  <a:pt x="2165" y="11775"/>
                </a:lnTo>
                <a:lnTo>
                  <a:pt x="2165" y="11371"/>
                </a:lnTo>
                <a:lnTo>
                  <a:pt x="2201" y="11005"/>
                </a:lnTo>
                <a:lnTo>
                  <a:pt x="2275" y="10638"/>
                </a:lnTo>
                <a:lnTo>
                  <a:pt x="2385" y="10271"/>
                </a:lnTo>
                <a:lnTo>
                  <a:pt x="2532" y="9941"/>
                </a:lnTo>
                <a:lnTo>
                  <a:pt x="2715" y="9574"/>
                </a:lnTo>
                <a:lnTo>
                  <a:pt x="2935" y="9281"/>
                </a:lnTo>
                <a:lnTo>
                  <a:pt x="3192" y="8950"/>
                </a:lnTo>
                <a:lnTo>
                  <a:pt x="3449" y="8657"/>
                </a:lnTo>
                <a:close/>
                <a:moveTo>
                  <a:pt x="8291" y="14049"/>
                </a:moveTo>
                <a:lnTo>
                  <a:pt x="8401" y="14086"/>
                </a:lnTo>
                <a:lnTo>
                  <a:pt x="8401" y="14196"/>
                </a:lnTo>
                <a:lnTo>
                  <a:pt x="8401" y="14343"/>
                </a:lnTo>
                <a:lnTo>
                  <a:pt x="8364" y="14489"/>
                </a:lnTo>
                <a:lnTo>
                  <a:pt x="8291" y="14599"/>
                </a:lnTo>
                <a:lnTo>
                  <a:pt x="8181" y="14673"/>
                </a:lnTo>
                <a:lnTo>
                  <a:pt x="7960" y="14489"/>
                </a:lnTo>
                <a:lnTo>
                  <a:pt x="7777" y="14306"/>
                </a:lnTo>
                <a:lnTo>
                  <a:pt x="7850" y="14159"/>
                </a:lnTo>
                <a:lnTo>
                  <a:pt x="7997" y="14086"/>
                </a:lnTo>
                <a:lnTo>
                  <a:pt x="8144" y="14049"/>
                </a:lnTo>
                <a:close/>
                <a:moveTo>
                  <a:pt x="8914" y="11188"/>
                </a:moveTo>
                <a:lnTo>
                  <a:pt x="10051" y="11481"/>
                </a:lnTo>
                <a:lnTo>
                  <a:pt x="11225" y="11702"/>
                </a:lnTo>
                <a:lnTo>
                  <a:pt x="11188" y="12288"/>
                </a:lnTo>
                <a:lnTo>
                  <a:pt x="11115" y="12839"/>
                </a:lnTo>
                <a:lnTo>
                  <a:pt x="10968" y="13426"/>
                </a:lnTo>
                <a:lnTo>
                  <a:pt x="10822" y="13976"/>
                </a:lnTo>
                <a:lnTo>
                  <a:pt x="10638" y="14269"/>
                </a:lnTo>
                <a:lnTo>
                  <a:pt x="10455" y="14563"/>
                </a:lnTo>
                <a:lnTo>
                  <a:pt x="10198" y="14819"/>
                </a:lnTo>
                <a:lnTo>
                  <a:pt x="9905" y="15003"/>
                </a:lnTo>
                <a:lnTo>
                  <a:pt x="9648" y="15113"/>
                </a:lnTo>
                <a:lnTo>
                  <a:pt x="9391" y="15150"/>
                </a:lnTo>
                <a:lnTo>
                  <a:pt x="9098" y="15113"/>
                </a:lnTo>
                <a:lnTo>
                  <a:pt x="8841" y="15040"/>
                </a:lnTo>
                <a:lnTo>
                  <a:pt x="8951" y="14856"/>
                </a:lnTo>
                <a:lnTo>
                  <a:pt x="8988" y="14673"/>
                </a:lnTo>
                <a:lnTo>
                  <a:pt x="9061" y="14453"/>
                </a:lnTo>
                <a:lnTo>
                  <a:pt x="9061" y="14269"/>
                </a:lnTo>
                <a:lnTo>
                  <a:pt x="9024" y="14086"/>
                </a:lnTo>
                <a:lnTo>
                  <a:pt x="8951" y="13976"/>
                </a:lnTo>
                <a:lnTo>
                  <a:pt x="8841" y="13829"/>
                </a:lnTo>
                <a:lnTo>
                  <a:pt x="8731" y="13756"/>
                </a:lnTo>
                <a:lnTo>
                  <a:pt x="8547" y="13646"/>
                </a:lnTo>
                <a:lnTo>
                  <a:pt x="8401" y="13609"/>
                </a:lnTo>
                <a:lnTo>
                  <a:pt x="8254" y="13572"/>
                </a:lnTo>
                <a:lnTo>
                  <a:pt x="8071" y="13572"/>
                </a:lnTo>
                <a:lnTo>
                  <a:pt x="7887" y="13609"/>
                </a:lnTo>
                <a:lnTo>
                  <a:pt x="7740" y="13682"/>
                </a:lnTo>
                <a:lnTo>
                  <a:pt x="7594" y="13792"/>
                </a:lnTo>
                <a:lnTo>
                  <a:pt x="7447" y="13902"/>
                </a:lnTo>
                <a:lnTo>
                  <a:pt x="7264" y="13609"/>
                </a:lnTo>
                <a:lnTo>
                  <a:pt x="7080" y="13242"/>
                </a:lnTo>
                <a:lnTo>
                  <a:pt x="6897" y="12912"/>
                </a:lnTo>
                <a:lnTo>
                  <a:pt x="6750" y="12545"/>
                </a:lnTo>
                <a:lnTo>
                  <a:pt x="7814" y="11958"/>
                </a:lnTo>
                <a:lnTo>
                  <a:pt x="8364" y="11591"/>
                </a:lnTo>
                <a:lnTo>
                  <a:pt x="8914" y="11188"/>
                </a:lnTo>
                <a:close/>
                <a:moveTo>
                  <a:pt x="6493" y="0"/>
                </a:moveTo>
                <a:lnTo>
                  <a:pt x="6163" y="294"/>
                </a:lnTo>
                <a:lnTo>
                  <a:pt x="5870" y="624"/>
                </a:lnTo>
                <a:lnTo>
                  <a:pt x="5613" y="991"/>
                </a:lnTo>
                <a:lnTo>
                  <a:pt x="5429" y="1394"/>
                </a:lnTo>
                <a:lnTo>
                  <a:pt x="5246" y="1798"/>
                </a:lnTo>
                <a:lnTo>
                  <a:pt x="5099" y="2201"/>
                </a:lnTo>
                <a:lnTo>
                  <a:pt x="5026" y="2641"/>
                </a:lnTo>
                <a:lnTo>
                  <a:pt x="4953" y="3081"/>
                </a:lnTo>
                <a:lnTo>
                  <a:pt x="4219" y="2898"/>
                </a:lnTo>
                <a:lnTo>
                  <a:pt x="3485" y="2788"/>
                </a:lnTo>
                <a:lnTo>
                  <a:pt x="2752" y="2715"/>
                </a:lnTo>
                <a:lnTo>
                  <a:pt x="2385" y="2751"/>
                </a:lnTo>
                <a:lnTo>
                  <a:pt x="2055" y="2788"/>
                </a:lnTo>
                <a:lnTo>
                  <a:pt x="1725" y="2825"/>
                </a:lnTo>
                <a:lnTo>
                  <a:pt x="1394" y="2898"/>
                </a:lnTo>
                <a:lnTo>
                  <a:pt x="1101" y="3045"/>
                </a:lnTo>
                <a:lnTo>
                  <a:pt x="808" y="3191"/>
                </a:lnTo>
                <a:lnTo>
                  <a:pt x="551" y="3338"/>
                </a:lnTo>
                <a:lnTo>
                  <a:pt x="367" y="3558"/>
                </a:lnTo>
                <a:lnTo>
                  <a:pt x="184" y="3815"/>
                </a:lnTo>
                <a:lnTo>
                  <a:pt x="74" y="4108"/>
                </a:lnTo>
                <a:lnTo>
                  <a:pt x="1" y="4402"/>
                </a:lnTo>
                <a:lnTo>
                  <a:pt x="1" y="4732"/>
                </a:lnTo>
                <a:lnTo>
                  <a:pt x="37" y="5026"/>
                </a:lnTo>
                <a:lnTo>
                  <a:pt x="147" y="5356"/>
                </a:lnTo>
                <a:lnTo>
                  <a:pt x="257" y="5649"/>
                </a:lnTo>
                <a:lnTo>
                  <a:pt x="441" y="5943"/>
                </a:lnTo>
                <a:lnTo>
                  <a:pt x="624" y="6236"/>
                </a:lnTo>
                <a:lnTo>
                  <a:pt x="844" y="6493"/>
                </a:lnTo>
                <a:lnTo>
                  <a:pt x="1211" y="6860"/>
                </a:lnTo>
                <a:lnTo>
                  <a:pt x="1615" y="7263"/>
                </a:lnTo>
                <a:lnTo>
                  <a:pt x="1615" y="7300"/>
                </a:lnTo>
                <a:lnTo>
                  <a:pt x="1615" y="7520"/>
                </a:lnTo>
                <a:lnTo>
                  <a:pt x="1688" y="7777"/>
                </a:lnTo>
                <a:lnTo>
                  <a:pt x="1725" y="7887"/>
                </a:lnTo>
                <a:lnTo>
                  <a:pt x="1835" y="7960"/>
                </a:lnTo>
                <a:lnTo>
                  <a:pt x="1908" y="8033"/>
                </a:lnTo>
                <a:lnTo>
                  <a:pt x="2055" y="8070"/>
                </a:lnTo>
                <a:lnTo>
                  <a:pt x="2165" y="8107"/>
                </a:lnTo>
                <a:lnTo>
                  <a:pt x="2275" y="8070"/>
                </a:lnTo>
                <a:lnTo>
                  <a:pt x="2532" y="7997"/>
                </a:lnTo>
                <a:lnTo>
                  <a:pt x="3045" y="8400"/>
                </a:lnTo>
                <a:lnTo>
                  <a:pt x="2642" y="8914"/>
                </a:lnTo>
                <a:lnTo>
                  <a:pt x="2312" y="9464"/>
                </a:lnTo>
                <a:lnTo>
                  <a:pt x="2018" y="10051"/>
                </a:lnTo>
                <a:lnTo>
                  <a:pt x="1871" y="10344"/>
                </a:lnTo>
                <a:lnTo>
                  <a:pt x="1798" y="10674"/>
                </a:lnTo>
                <a:lnTo>
                  <a:pt x="1725" y="10968"/>
                </a:lnTo>
                <a:lnTo>
                  <a:pt x="1688" y="11261"/>
                </a:lnTo>
                <a:lnTo>
                  <a:pt x="1688" y="11555"/>
                </a:lnTo>
                <a:lnTo>
                  <a:pt x="1725" y="11885"/>
                </a:lnTo>
                <a:lnTo>
                  <a:pt x="1798" y="12142"/>
                </a:lnTo>
                <a:lnTo>
                  <a:pt x="1908" y="12435"/>
                </a:lnTo>
                <a:lnTo>
                  <a:pt x="2055" y="12692"/>
                </a:lnTo>
                <a:lnTo>
                  <a:pt x="2238" y="12912"/>
                </a:lnTo>
                <a:lnTo>
                  <a:pt x="2495" y="13132"/>
                </a:lnTo>
                <a:lnTo>
                  <a:pt x="2788" y="13279"/>
                </a:lnTo>
                <a:lnTo>
                  <a:pt x="3045" y="13389"/>
                </a:lnTo>
                <a:lnTo>
                  <a:pt x="3375" y="13426"/>
                </a:lnTo>
                <a:lnTo>
                  <a:pt x="3669" y="13462"/>
                </a:lnTo>
                <a:lnTo>
                  <a:pt x="3999" y="13462"/>
                </a:lnTo>
                <a:lnTo>
                  <a:pt x="4292" y="13426"/>
                </a:lnTo>
                <a:lnTo>
                  <a:pt x="4586" y="13389"/>
                </a:lnTo>
                <a:lnTo>
                  <a:pt x="5026" y="13242"/>
                </a:lnTo>
                <a:lnTo>
                  <a:pt x="5503" y="13095"/>
                </a:lnTo>
                <a:lnTo>
                  <a:pt x="5906" y="12949"/>
                </a:lnTo>
                <a:lnTo>
                  <a:pt x="6346" y="12729"/>
                </a:lnTo>
                <a:lnTo>
                  <a:pt x="6530" y="13169"/>
                </a:lnTo>
                <a:lnTo>
                  <a:pt x="6713" y="13572"/>
                </a:lnTo>
                <a:lnTo>
                  <a:pt x="6970" y="13976"/>
                </a:lnTo>
                <a:lnTo>
                  <a:pt x="7227" y="14343"/>
                </a:lnTo>
                <a:lnTo>
                  <a:pt x="7153" y="14526"/>
                </a:lnTo>
                <a:lnTo>
                  <a:pt x="7117" y="14709"/>
                </a:lnTo>
                <a:lnTo>
                  <a:pt x="7153" y="14893"/>
                </a:lnTo>
                <a:lnTo>
                  <a:pt x="7227" y="15076"/>
                </a:lnTo>
                <a:lnTo>
                  <a:pt x="7337" y="15223"/>
                </a:lnTo>
                <a:lnTo>
                  <a:pt x="7484" y="15333"/>
                </a:lnTo>
                <a:lnTo>
                  <a:pt x="7630" y="15406"/>
                </a:lnTo>
                <a:lnTo>
                  <a:pt x="7777" y="15480"/>
                </a:lnTo>
                <a:lnTo>
                  <a:pt x="7924" y="15516"/>
                </a:lnTo>
                <a:lnTo>
                  <a:pt x="8107" y="15516"/>
                </a:lnTo>
                <a:lnTo>
                  <a:pt x="8254" y="15480"/>
                </a:lnTo>
                <a:lnTo>
                  <a:pt x="8437" y="15406"/>
                </a:lnTo>
                <a:lnTo>
                  <a:pt x="8474" y="15406"/>
                </a:lnTo>
                <a:lnTo>
                  <a:pt x="8804" y="15516"/>
                </a:lnTo>
                <a:lnTo>
                  <a:pt x="9171" y="15590"/>
                </a:lnTo>
                <a:lnTo>
                  <a:pt x="9501" y="15590"/>
                </a:lnTo>
                <a:lnTo>
                  <a:pt x="9868" y="15516"/>
                </a:lnTo>
                <a:lnTo>
                  <a:pt x="10161" y="15406"/>
                </a:lnTo>
                <a:lnTo>
                  <a:pt x="10418" y="15260"/>
                </a:lnTo>
                <a:lnTo>
                  <a:pt x="10675" y="15040"/>
                </a:lnTo>
                <a:lnTo>
                  <a:pt x="10858" y="14819"/>
                </a:lnTo>
                <a:lnTo>
                  <a:pt x="11042" y="14563"/>
                </a:lnTo>
                <a:lnTo>
                  <a:pt x="11188" y="14269"/>
                </a:lnTo>
                <a:lnTo>
                  <a:pt x="11299" y="13976"/>
                </a:lnTo>
                <a:lnTo>
                  <a:pt x="11409" y="13682"/>
                </a:lnTo>
                <a:lnTo>
                  <a:pt x="11519" y="13242"/>
                </a:lnTo>
                <a:lnTo>
                  <a:pt x="11629" y="12765"/>
                </a:lnTo>
                <a:lnTo>
                  <a:pt x="11665" y="12252"/>
                </a:lnTo>
                <a:lnTo>
                  <a:pt x="11702" y="11775"/>
                </a:lnTo>
                <a:lnTo>
                  <a:pt x="12619" y="11848"/>
                </a:lnTo>
                <a:lnTo>
                  <a:pt x="13499" y="11922"/>
                </a:lnTo>
                <a:lnTo>
                  <a:pt x="14416" y="11922"/>
                </a:lnTo>
                <a:lnTo>
                  <a:pt x="15297" y="11885"/>
                </a:lnTo>
                <a:lnTo>
                  <a:pt x="15333" y="11848"/>
                </a:lnTo>
                <a:lnTo>
                  <a:pt x="15333" y="11775"/>
                </a:lnTo>
                <a:lnTo>
                  <a:pt x="15590" y="11702"/>
                </a:lnTo>
                <a:lnTo>
                  <a:pt x="15884" y="11628"/>
                </a:lnTo>
                <a:lnTo>
                  <a:pt x="16140" y="11481"/>
                </a:lnTo>
                <a:lnTo>
                  <a:pt x="16397" y="11335"/>
                </a:lnTo>
                <a:lnTo>
                  <a:pt x="16507" y="11335"/>
                </a:lnTo>
                <a:lnTo>
                  <a:pt x="16544" y="11298"/>
                </a:lnTo>
                <a:lnTo>
                  <a:pt x="16581" y="11225"/>
                </a:lnTo>
                <a:lnTo>
                  <a:pt x="16544" y="10931"/>
                </a:lnTo>
                <a:lnTo>
                  <a:pt x="16471" y="10638"/>
                </a:lnTo>
                <a:lnTo>
                  <a:pt x="16397" y="10344"/>
                </a:lnTo>
                <a:lnTo>
                  <a:pt x="16287" y="10088"/>
                </a:lnTo>
                <a:lnTo>
                  <a:pt x="15994" y="9537"/>
                </a:lnTo>
                <a:lnTo>
                  <a:pt x="15627" y="9060"/>
                </a:lnTo>
                <a:lnTo>
                  <a:pt x="15223" y="8584"/>
                </a:lnTo>
                <a:lnTo>
                  <a:pt x="14783" y="8143"/>
                </a:lnTo>
                <a:lnTo>
                  <a:pt x="14306" y="7740"/>
                </a:lnTo>
                <a:lnTo>
                  <a:pt x="13793" y="7336"/>
                </a:lnTo>
                <a:lnTo>
                  <a:pt x="12949" y="6786"/>
                </a:lnTo>
                <a:lnTo>
                  <a:pt x="13353" y="6053"/>
                </a:lnTo>
                <a:lnTo>
                  <a:pt x="13720" y="5319"/>
                </a:lnTo>
                <a:lnTo>
                  <a:pt x="14050" y="4549"/>
                </a:lnTo>
                <a:lnTo>
                  <a:pt x="14306" y="3778"/>
                </a:lnTo>
                <a:lnTo>
                  <a:pt x="14306" y="3632"/>
                </a:lnTo>
                <a:lnTo>
                  <a:pt x="14453" y="3522"/>
                </a:lnTo>
                <a:lnTo>
                  <a:pt x="14600" y="3375"/>
                </a:lnTo>
                <a:lnTo>
                  <a:pt x="14747" y="3155"/>
                </a:lnTo>
                <a:lnTo>
                  <a:pt x="14820" y="2935"/>
                </a:lnTo>
                <a:lnTo>
                  <a:pt x="14820" y="2678"/>
                </a:lnTo>
                <a:lnTo>
                  <a:pt x="14747" y="2421"/>
                </a:lnTo>
                <a:lnTo>
                  <a:pt x="14637" y="2238"/>
                </a:lnTo>
                <a:lnTo>
                  <a:pt x="14490" y="2054"/>
                </a:lnTo>
                <a:lnTo>
                  <a:pt x="14270" y="1944"/>
                </a:lnTo>
                <a:lnTo>
                  <a:pt x="14160" y="1908"/>
                </a:lnTo>
                <a:lnTo>
                  <a:pt x="14013" y="1908"/>
                </a:lnTo>
                <a:lnTo>
                  <a:pt x="13830" y="1944"/>
                </a:lnTo>
                <a:lnTo>
                  <a:pt x="13683" y="2018"/>
                </a:lnTo>
                <a:lnTo>
                  <a:pt x="13536" y="2091"/>
                </a:lnTo>
                <a:lnTo>
                  <a:pt x="13389" y="2201"/>
                </a:lnTo>
                <a:lnTo>
                  <a:pt x="12949" y="2128"/>
                </a:lnTo>
                <a:lnTo>
                  <a:pt x="12472" y="2164"/>
                </a:lnTo>
                <a:lnTo>
                  <a:pt x="12032" y="2201"/>
                </a:lnTo>
                <a:lnTo>
                  <a:pt x="11592" y="2274"/>
                </a:lnTo>
                <a:lnTo>
                  <a:pt x="11115" y="2421"/>
                </a:lnTo>
                <a:lnTo>
                  <a:pt x="10675" y="2568"/>
                </a:lnTo>
                <a:lnTo>
                  <a:pt x="10271" y="2751"/>
                </a:lnTo>
                <a:lnTo>
                  <a:pt x="9831" y="2971"/>
                </a:lnTo>
                <a:lnTo>
                  <a:pt x="9611" y="3081"/>
                </a:lnTo>
                <a:lnTo>
                  <a:pt x="9208" y="2421"/>
                </a:lnTo>
                <a:lnTo>
                  <a:pt x="8767" y="1761"/>
                </a:lnTo>
                <a:lnTo>
                  <a:pt x="8254" y="1137"/>
                </a:lnTo>
                <a:lnTo>
                  <a:pt x="7740" y="550"/>
                </a:lnTo>
                <a:lnTo>
                  <a:pt x="7630" y="477"/>
                </a:lnTo>
                <a:lnTo>
                  <a:pt x="7520" y="477"/>
                </a:lnTo>
                <a:lnTo>
                  <a:pt x="7117" y="624"/>
                </a:lnTo>
                <a:lnTo>
                  <a:pt x="6713" y="807"/>
                </a:lnTo>
                <a:lnTo>
                  <a:pt x="6640" y="844"/>
                </a:lnTo>
                <a:lnTo>
                  <a:pt x="6603" y="881"/>
                </a:lnTo>
                <a:lnTo>
                  <a:pt x="6640" y="991"/>
                </a:lnTo>
                <a:lnTo>
                  <a:pt x="6677" y="1064"/>
                </a:lnTo>
                <a:lnTo>
                  <a:pt x="6787" y="1064"/>
                </a:lnTo>
                <a:lnTo>
                  <a:pt x="7153" y="1027"/>
                </a:lnTo>
                <a:lnTo>
                  <a:pt x="7484" y="991"/>
                </a:lnTo>
                <a:lnTo>
                  <a:pt x="7960" y="1541"/>
                </a:lnTo>
                <a:lnTo>
                  <a:pt x="8401" y="2091"/>
                </a:lnTo>
                <a:lnTo>
                  <a:pt x="8841" y="2715"/>
                </a:lnTo>
                <a:lnTo>
                  <a:pt x="9208" y="3301"/>
                </a:lnTo>
                <a:lnTo>
                  <a:pt x="8511" y="3742"/>
                </a:lnTo>
                <a:lnTo>
                  <a:pt x="7850" y="4219"/>
                </a:lnTo>
                <a:lnTo>
                  <a:pt x="6603" y="3668"/>
                </a:lnTo>
                <a:lnTo>
                  <a:pt x="5980" y="3412"/>
                </a:lnTo>
                <a:lnTo>
                  <a:pt x="5319" y="3191"/>
                </a:lnTo>
                <a:lnTo>
                  <a:pt x="5393" y="2788"/>
                </a:lnTo>
                <a:lnTo>
                  <a:pt x="5466" y="2384"/>
                </a:lnTo>
                <a:lnTo>
                  <a:pt x="5576" y="1981"/>
                </a:lnTo>
                <a:lnTo>
                  <a:pt x="5723" y="1577"/>
                </a:lnTo>
                <a:lnTo>
                  <a:pt x="5906" y="1211"/>
                </a:lnTo>
                <a:lnTo>
                  <a:pt x="6126" y="844"/>
                </a:lnTo>
                <a:lnTo>
                  <a:pt x="6383" y="514"/>
                </a:lnTo>
                <a:lnTo>
                  <a:pt x="6640" y="184"/>
                </a:lnTo>
                <a:lnTo>
                  <a:pt x="6677" y="110"/>
                </a:lnTo>
                <a:lnTo>
                  <a:pt x="6677" y="37"/>
                </a:lnTo>
                <a:lnTo>
                  <a:pt x="6603"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72" name="Shape 272"/>
          <p:cNvSpPr/>
          <p:nvPr/>
        </p:nvSpPr>
        <p:spPr>
          <a:xfrm>
            <a:off x="-46688" y="5434125"/>
            <a:ext cx="452803" cy="534156"/>
          </a:xfrm>
          <a:custGeom>
            <a:avLst/>
            <a:gdLst/>
            <a:ahLst/>
            <a:cxnLst/>
            <a:rect l="0" t="0" r="0" b="0"/>
            <a:pathLst>
              <a:path w="9391" h="11079" extrusionOk="0">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73" name="Shape 273"/>
          <p:cNvSpPr/>
          <p:nvPr/>
        </p:nvSpPr>
        <p:spPr>
          <a:xfrm>
            <a:off x="961678" y="6664025"/>
            <a:ext cx="617412" cy="237283"/>
          </a:xfrm>
          <a:custGeom>
            <a:avLst/>
            <a:gdLst/>
            <a:ahLst/>
            <a:cxnLst/>
            <a:rect l="0" t="0" r="0" b="0"/>
            <a:pathLst>
              <a:path w="16325" h="6274" extrusionOk="0">
                <a:moveTo>
                  <a:pt x="14710" y="1"/>
                </a:moveTo>
                <a:lnTo>
                  <a:pt x="14527" y="74"/>
                </a:lnTo>
                <a:lnTo>
                  <a:pt x="14380" y="147"/>
                </a:lnTo>
                <a:lnTo>
                  <a:pt x="14270" y="221"/>
                </a:lnTo>
                <a:lnTo>
                  <a:pt x="14270" y="257"/>
                </a:lnTo>
                <a:lnTo>
                  <a:pt x="14197" y="221"/>
                </a:lnTo>
                <a:lnTo>
                  <a:pt x="14087" y="221"/>
                </a:lnTo>
                <a:lnTo>
                  <a:pt x="14013" y="294"/>
                </a:lnTo>
                <a:lnTo>
                  <a:pt x="13977" y="331"/>
                </a:lnTo>
                <a:lnTo>
                  <a:pt x="13977" y="441"/>
                </a:lnTo>
                <a:lnTo>
                  <a:pt x="14013" y="551"/>
                </a:lnTo>
                <a:lnTo>
                  <a:pt x="14050" y="587"/>
                </a:lnTo>
                <a:lnTo>
                  <a:pt x="14123" y="624"/>
                </a:lnTo>
                <a:lnTo>
                  <a:pt x="14343" y="624"/>
                </a:lnTo>
                <a:lnTo>
                  <a:pt x="14527" y="551"/>
                </a:lnTo>
                <a:lnTo>
                  <a:pt x="14710" y="477"/>
                </a:lnTo>
                <a:lnTo>
                  <a:pt x="14894" y="441"/>
                </a:lnTo>
                <a:lnTo>
                  <a:pt x="14967" y="477"/>
                </a:lnTo>
                <a:lnTo>
                  <a:pt x="15004" y="514"/>
                </a:lnTo>
                <a:lnTo>
                  <a:pt x="14967" y="587"/>
                </a:lnTo>
                <a:lnTo>
                  <a:pt x="14930" y="661"/>
                </a:lnTo>
                <a:lnTo>
                  <a:pt x="14747" y="881"/>
                </a:lnTo>
                <a:lnTo>
                  <a:pt x="14123" y="1725"/>
                </a:lnTo>
                <a:lnTo>
                  <a:pt x="14123" y="1798"/>
                </a:lnTo>
                <a:lnTo>
                  <a:pt x="14087" y="1871"/>
                </a:lnTo>
                <a:lnTo>
                  <a:pt x="14123" y="1981"/>
                </a:lnTo>
                <a:lnTo>
                  <a:pt x="14233" y="2055"/>
                </a:lnTo>
                <a:lnTo>
                  <a:pt x="14343" y="2091"/>
                </a:lnTo>
                <a:lnTo>
                  <a:pt x="14820" y="2091"/>
                </a:lnTo>
                <a:lnTo>
                  <a:pt x="15260" y="2055"/>
                </a:lnTo>
                <a:lnTo>
                  <a:pt x="15774" y="1945"/>
                </a:lnTo>
                <a:lnTo>
                  <a:pt x="16031" y="1871"/>
                </a:lnTo>
                <a:lnTo>
                  <a:pt x="16251" y="1761"/>
                </a:lnTo>
                <a:lnTo>
                  <a:pt x="16324" y="1651"/>
                </a:lnTo>
                <a:lnTo>
                  <a:pt x="16324" y="1541"/>
                </a:lnTo>
                <a:lnTo>
                  <a:pt x="16288" y="1468"/>
                </a:lnTo>
                <a:lnTo>
                  <a:pt x="16214" y="1431"/>
                </a:lnTo>
                <a:lnTo>
                  <a:pt x="16141" y="1394"/>
                </a:lnTo>
                <a:lnTo>
                  <a:pt x="15957" y="1431"/>
                </a:lnTo>
                <a:lnTo>
                  <a:pt x="15774" y="1468"/>
                </a:lnTo>
                <a:lnTo>
                  <a:pt x="15370" y="1541"/>
                </a:lnTo>
                <a:lnTo>
                  <a:pt x="14820" y="1615"/>
                </a:lnTo>
                <a:lnTo>
                  <a:pt x="14820" y="1615"/>
                </a:lnTo>
                <a:lnTo>
                  <a:pt x="15260" y="1028"/>
                </a:lnTo>
                <a:lnTo>
                  <a:pt x="15370" y="844"/>
                </a:lnTo>
                <a:lnTo>
                  <a:pt x="15481" y="698"/>
                </a:lnTo>
                <a:lnTo>
                  <a:pt x="15517" y="477"/>
                </a:lnTo>
                <a:lnTo>
                  <a:pt x="15517" y="404"/>
                </a:lnTo>
                <a:lnTo>
                  <a:pt x="15481" y="294"/>
                </a:lnTo>
                <a:lnTo>
                  <a:pt x="15370" y="184"/>
                </a:lnTo>
                <a:lnTo>
                  <a:pt x="15224" y="74"/>
                </a:lnTo>
                <a:lnTo>
                  <a:pt x="15077" y="37"/>
                </a:lnTo>
                <a:lnTo>
                  <a:pt x="14894" y="1"/>
                </a:lnTo>
                <a:close/>
                <a:moveTo>
                  <a:pt x="6604" y="2788"/>
                </a:moveTo>
                <a:lnTo>
                  <a:pt x="6163" y="2898"/>
                </a:lnTo>
                <a:lnTo>
                  <a:pt x="5576" y="2972"/>
                </a:lnTo>
                <a:lnTo>
                  <a:pt x="5283" y="3045"/>
                </a:lnTo>
                <a:lnTo>
                  <a:pt x="4990" y="3118"/>
                </a:lnTo>
                <a:lnTo>
                  <a:pt x="4953" y="3155"/>
                </a:lnTo>
                <a:lnTo>
                  <a:pt x="4880" y="3229"/>
                </a:lnTo>
                <a:lnTo>
                  <a:pt x="4880" y="3302"/>
                </a:lnTo>
                <a:lnTo>
                  <a:pt x="4880" y="3339"/>
                </a:lnTo>
                <a:lnTo>
                  <a:pt x="4880" y="3412"/>
                </a:lnTo>
                <a:lnTo>
                  <a:pt x="4916" y="3485"/>
                </a:lnTo>
                <a:lnTo>
                  <a:pt x="4990" y="3522"/>
                </a:lnTo>
                <a:lnTo>
                  <a:pt x="5063" y="3522"/>
                </a:lnTo>
                <a:lnTo>
                  <a:pt x="5613" y="3485"/>
                </a:lnTo>
                <a:lnTo>
                  <a:pt x="6163" y="3412"/>
                </a:lnTo>
                <a:lnTo>
                  <a:pt x="6640" y="3339"/>
                </a:lnTo>
                <a:lnTo>
                  <a:pt x="6860" y="3265"/>
                </a:lnTo>
                <a:lnTo>
                  <a:pt x="6970" y="3192"/>
                </a:lnTo>
                <a:lnTo>
                  <a:pt x="7044" y="3118"/>
                </a:lnTo>
                <a:lnTo>
                  <a:pt x="7044" y="3008"/>
                </a:lnTo>
                <a:lnTo>
                  <a:pt x="7044" y="2972"/>
                </a:lnTo>
                <a:lnTo>
                  <a:pt x="7007" y="2898"/>
                </a:lnTo>
                <a:lnTo>
                  <a:pt x="6897" y="2862"/>
                </a:lnTo>
                <a:lnTo>
                  <a:pt x="6824" y="2825"/>
                </a:lnTo>
                <a:lnTo>
                  <a:pt x="6604" y="2788"/>
                </a:lnTo>
                <a:close/>
                <a:moveTo>
                  <a:pt x="13500" y="1945"/>
                </a:moveTo>
                <a:lnTo>
                  <a:pt x="13280" y="1981"/>
                </a:lnTo>
                <a:lnTo>
                  <a:pt x="13060" y="2018"/>
                </a:lnTo>
                <a:lnTo>
                  <a:pt x="12876" y="2055"/>
                </a:lnTo>
                <a:lnTo>
                  <a:pt x="12693" y="2201"/>
                </a:lnTo>
                <a:lnTo>
                  <a:pt x="12546" y="2275"/>
                </a:lnTo>
                <a:lnTo>
                  <a:pt x="12436" y="2422"/>
                </a:lnTo>
                <a:lnTo>
                  <a:pt x="12289" y="2678"/>
                </a:lnTo>
                <a:lnTo>
                  <a:pt x="12179" y="3008"/>
                </a:lnTo>
                <a:lnTo>
                  <a:pt x="12179" y="3339"/>
                </a:lnTo>
                <a:lnTo>
                  <a:pt x="12179" y="3522"/>
                </a:lnTo>
                <a:lnTo>
                  <a:pt x="12216" y="3669"/>
                </a:lnTo>
                <a:lnTo>
                  <a:pt x="12289" y="3815"/>
                </a:lnTo>
                <a:lnTo>
                  <a:pt x="12363" y="3962"/>
                </a:lnTo>
                <a:lnTo>
                  <a:pt x="12473" y="4109"/>
                </a:lnTo>
                <a:lnTo>
                  <a:pt x="12583" y="4219"/>
                </a:lnTo>
                <a:lnTo>
                  <a:pt x="12729" y="4292"/>
                </a:lnTo>
                <a:lnTo>
                  <a:pt x="12876" y="4366"/>
                </a:lnTo>
                <a:lnTo>
                  <a:pt x="12986" y="4402"/>
                </a:lnTo>
                <a:lnTo>
                  <a:pt x="13096" y="4402"/>
                </a:lnTo>
                <a:lnTo>
                  <a:pt x="13353" y="4329"/>
                </a:lnTo>
                <a:lnTo>
                  <a:pt x="13757" y="4146"/>
                </a:lnTo>
                <a:lnTo>
                  <a:pt x="14197" y="3999"/>
                </a:lnTo>
                <a:lnTo>
                  <a:pt x="14417" y="3852"/>
                </a:lnTo>
                <a:lnTo>
                  <a:pt x="14564" y="3705"/>
                </a:lnTo>
                <a:lnTo>
                  <a:pt x="14600" y="3632"/>
                </a:lnTo>
                <a:lnTo>
                  <a:pt x="14564" y="3559"/>
                </a:lnTo>
                <a:lnTo>
                  <a:pt x="14527" y="3485"/>
                </a:lnTo>
                <a:lnTo>
                  <a:pt x="14453" y="3449"/>
                </a:lnTo>
                <a:lnTo>
                  <a:pt x="14343" y="3412"/>
                </a:lnTo>
                <a:lnTo>
                  <a:pt x="14197" y="3449"/>
                </a:lnTo>
                <a:lnTo>
                  <a:pt x="13940" y="3522"/>
                </a:lnTo>
                <a:lnTo>
                  <a:pt x="13426" y="3742"/>
                </a:lnTo>
                <a:lnTo>
                  <a:pt x="13280" y="3815"/>
                </a:lnTo>
                <a:lnTo>
                  <a:pt x="13133" y="3852"/>
                </a:lnTo>
                <a:lnTo>
                  <a:pt x="12986" y="3852"/>
                </a:lnTo>
                <a:lnTo>
                  <a:pt x="12839" y="3779"/>
                </a:lnTo>
                <a:lnTo>
                  <a:pt x="12766" y="3669"/>
                </a:lnTo>
                <a:lnTo>
                  <a:pt x="12729" y="3559"/>
                </a:lnTo>
                <a:lnTo>
                  <a:pt x="12656" y="3339"/>
                </a:lnTo>
                <a:lnTo>
                  <a:pt x="12656" y="3118"/>
                </a:lnTo>
                <a:lnTo>
                  <a:pt x="12729" y="2898"/>
                </a:lnTo>
                <a:lnTo>
                  <a:pt x="12839" y="2715"/>
                </a:lnTo>
                <a:lnTo>
                  <a:pt x="12986" y="2532"/>
                </a:lnTo>
                <a:lnTo>
                  <a:pt x="13133" y="2458"/>
                </a:lnTo>
                <a:lnTo>
                  <a:pt x="13280" y="2422"/>
                </a:lnTo>
                <a:lnTo>
                  <a:pt x="13610" y="2385"/>
                </a:lnTo>
                <a:lnTo>
                  <a:pt x="13940" y="2348"/>
                </a:lnTo>
                <a:lnTo>
                  <a:pt x="14307" y="2348"/>
                </a:lnTo>
                <a:lnTo>
                  <a:pt x="14307" y="2311"/>
                </a:lnTo>
                <a:lnTo>
                  <a:pt x="14307" y="2275"/>
                </a:lnTo>
                <a:lnTo>
                  <a:pt x="14307" y="2238"/>
                </a:lnTo>
                <a:lnTo>
                  <a:pt x="14123" y="2128"/>
                </a:lnTo>
                <a:lnTo>
                  <a:pt x="13903" y="2055"/>
                </a:lnTo>
                <a:lnTo>
                  <a:pt x="13720" y="1981"/>
                </a:lnTo>
                <a:lnTo>
                  <a:pt x="13500" y="1945"/>
                </a:lnTo>
                <a:close/>
                <a:moveTo>
                  <a:pt x="6787" y="4182"/>
                </a:moveTo>
                <a:lnTo>
                  <a:pt x="6347" y="4292"/>
                </a:lnTo>
                <a:lnTo>
                  <a:pt x="5907" y="4366"/>
                </a:lnTo>
                <a:lnTo>
                  <a:pt x="5466" y="4439"/>
                </a:lnTo>
                <a:lnTo>
                  <a:pt x="5063" y="4549"/>
                </a:lnTo>
                <a:lnTo>
                  <a:pt x="4990" y="4622"/>
                </a:lnTo>
                <a:lnTo>
                  <a:pt x="4953" y="4696"/>
                </a:lnTo>
                <a:lnTo>
                  <a:pt x="4953" y="4806"/>
                </a:lnTo>
                <a:lnTo>
                  <a:pt x="5063" y="4843"/>
                </a:lnTo>
                <a:lnTo>
                  <a:pt x="5283" y="4879"/>
                </a:lnTo>
                <a:lnTo>
                  <a:pt x="5980" y="4879"/>
                </a:lnTo>
                <a:lnTo>
                  <a:pt x="6457" y="4769"/>
                </a:lnTo>
                <a:lnTo>
                  <a:pt x="6897" y="4659"/>
                </a:lnTo>
                <a:lnTo>
                  <a:pt x="6970" y="4622"/>
                </a:lnTo>
                <a:lnTo>
                  <a:pt x="7044" y="4586"/>
                </a:lnTo>
                <a:lnTo>
                  <a:pt x="7080" y="4512"/>
                </a:lnTo>
                <a:lnTo>
                  <a:pt x="7117" y="4439"/>
                </a:lnTo>
                <a:lnTo>
                  <a:pt x="7080" y="4292"/>
                </a:lnTo>
                <a:lnTo>
                  <a:pt x="7007" y="4219"/>
                </a:lnTo>
                <a:lnTo>
                  <a:pt x="6934" y="4182"/>
                </a:lnTo>
                <a:close/>
                <a:moveTo>
                  <a:pt x="11079" y="2055"/>
                </a:moveTo>
                <a:lnTo>
                  <a:pt x="10785" y="2091"/>
                </a:lnTo>
                <a:lnTo>
                  <a:pt x="10565" y="2165"/>
                </a:lnTo>
                <a:lnTo>
                  <a:pt x="10382" y="2311"/>
                </a:lnTo>
                <a:lnTo>
                  <a:pt x="10235" y="2495"/>
                </a:lnTo>
                <a:lnTo>
                  <a:pt x="10198" y="2385"/>
                </a:lnTo>
                <a:lnTo>
                  <a:pt x="10088" y="2348"/>
                </a:lnTo>
                <a:lnTo>
                  <a:pt x="9942" y="2311"/>
                </a:lnTo>
                <a:lnTo>
                  <a:pt x="9611" y="2311"/>
                </a:lnTo>
                <a:lnTo>
                  <a:pt x="9501" y="2348"/>
                </a:lnTo>
                <a:lnTo>
                  <a:pt x="9208" y="2495"/>
                </a:lnTo>
                <a:lnTo>
                  <a:pt x="8988" y="2678"/>
                </a:lnTo>
                <a:lnTo>
                  <a:pt x="8951" y="2568"/>
                </a:lnTo>
                <a:lnTo>
                  <a:pt x="8915" y="2532"/>
                </a:lnTo>
                <a:lnTo>
                  <a:pt x="8878" y="2532"/>
                </a:lnTo>
                <a:lnTo>
                  <a:pt x="8804" y="2568"/>
                </a:lnTo>
                <a:lnTo>
                  <a:pt x="8731" y="2752"/>
                </a:lnTo>
                <a:lnTo>
                  <a:pt x="8658" y="2935"/>
                </a:lnTo>
                <a:lnTo>
                  <a:pt x="8621" y="3339"/>
                </a:lnTo>
                <a:lnTo>
                  <a:pt x="8584" y="3705"/>
                </a:lnTo>
                <a:lnTo>
                  <a:pt x="8621" y="4072"/>
                </a:lnTo>
                <a:lnTo>
                  <a:pt x="8694" y="4439"/>
                </a:lnTo>
                <a:lnTo>
                  <a:pt x="8768" y="4806"/>
                </a:lnTo>
                <a:lnTo>
                  <a:pt x="8804" y="4879"/>
                </a:lnTo>
                <a:lnTo>
                  <a:pt x="8878" y="4953"/>
                </a:lnTo>
                <a:lnTo>
                  <a:pt x="8951" y="4989"/>
                </a:lnTo>
                <a:lnTo>
                  <a:pt x="9061" y="4953"/>
                </a:lnTo>
                <a:lnTo>
                  <a:pt x="9135" y="4916"/>
                </a:lnTo>
                <a:lnTo>
                  <a:pt x="9208" y="4879"/>
                </a:lnTo>
                <a:lnTo>
                  <a:pt x="9245" y="4769"/>
                </a:lnTo>
                <a:lnTo>
                  <a:pt x="9208" y="4659"/>
                </a:lnTo>
                <a:lnTo>
                  <a:pt x="9135" y="4182"/>
                </a:lnTo>
                <a:lnTo>
                  <a:pt x="9098" y="3669"/>
                </a:lnTo>
                <a:lnTo>
                  <a:pt x="9135" y="3339"/>
                </a:lnTo>
                <a:lnTo>
                  <a:pt x="9208" y="3118"/>
                </a:lnTo>
                <a:lnTo>
                  <a:pt x="9391" y="2972"/>
                </a:lnTo>
                <a:lnTo>
                  <a:pt x="9575" y="2825"/>
                </a:lnTo>
                <a:lnTo>
                  <a:pt x="9795" y="2788"/>
                </a:lnTo>
                <a:lnTo>
                  <a:pt x="9868" y="4072"/>
                </a:lnTo>
                <a:lnTo>
                  <a:pt x="9905" y="4146"/>
                </a:lnTo>
                <a:lnTo>
                  <a:pt x="9942" y="4219"/>
                </a:lnTo>
                <a:lnTo>
                  <a:pt x="10015" y="4292"/>
                </a:lnTo>
                <a:lnTo>
                  <a:pt x="10125" y="4292"/>
                </a:lnTo>
                <a:lnTo>
                  <a:pt x="10198" y="4329"/>
                </a:lnTo>
                <a:lnTo>
                  <a:pt x="10272" y="4292"/>
                </a:lnTo>
                <a:lnTo>
                  <a:pt x="10308" y="4219"/>
                </a:lnTo>
                <a:lnTo>
                  <a:pt x="10345" y="4146"/>
                </a:lnTo>
                <a:lnTo>
                  <a:pt x="10455" y="3559"/>
                </a:lnTo>
                <a:lnTo>
                  <a:pt x="10565" y="3008"/>
                </a:lnTo>
                <a:lnTo>
                  <a:pt x="10602" y="2862"/>
                </a:lnTo>
                <a:lnTo>
                  <a:pt x="10675" y="2752"/>
                </a:lnTo>
                <a:lnTo>
                  <a:pt x="10785" y="2642"/>
                </a:lnTo>
                <a:lnTo>
                  <a:pt x="10895" y="2568"/>
                </a:lnTo>
                <a:lnTo>
                  <a:pt x="11079" y="2568"/>
                </a:lnTo>
                <a:lnTo>
                  <a:pt x="11115" y="2642"/>
                </a:lnTo>
                <a:lnTo>
                  <a:pt x="11115" y="2752"/>
                </a:lnTo>
                <a:lnTo>
                  <a:pt x="11115" y="2862"/>
                </a:lnTo>
                <a:lnTo>
                  <a:pt x="11189" y="3449"/>
                </a:lnTo>
                <a:lnTo>
                  <a:pt x="11299" y="4036"/>
                </a:lnTo>
                <a:lnTo>
                  <a:pt x="11372" y="4256"/>
                </a:lnTo>
                <a:lnTo>
                  <a:pt x="11446" y="4512"/>
                </a:lnTo>
                <a:lnTo>
                  <a:pt x="11556" y="4732"/>
                </a:lnTo>
                <a:lnTo>
                  <a:pt x="11629" y="4806"/>
                </a:lnTo>
                <a:lnTo>
                  <a:pt x="11739" y="4843"/>
                </a:lnTo>
                <a:lnTo>
                  <a:pt x="11849" y="4843"/>
                </a:lnTo>
                <a:lnTo>
                  <a:pt x="11922" y="4806"/>
                </a:lnTo>
                <a:lnTo>
                  <a:pt x="11996" y="4769"/>
                </a:lnTo>
                <a:lnTo>
                  <a:pt x="12032" y="4696"/>
                </a:lnTo>
                <a:lnTo>
                  <a:pt x="12069" y="4586"/>
                </a:lnTo>
                <a:lnTo>
                  <a:pt x="11996" y="4476"/>
                </a:lnTo>
                <a:lnTo>
                  <a:pt x="11922" y="4402"/>
                </a:lnTo>
                <a:lnTo>
                  <a:pt x="11886" y="4256"/>
                </a:lnTo>
                <a:lnTo>
                  <a:pt x="11812" y="4072"/>
                </a:lnTo>
                <a:lnTo>
                  <a:pt x="11776" y="3779"/>
                </a:lnTo>
                <a:lnTo>
                  <a:pt x="11666" y="3339"/>
                </a:lnTo>
                <a:lnTo>
                  <a:pt x="11629" y="2862"/>
                </a:lnTo>
                <a:lnTo>
                  <a:pt x="11629" y="2532"/>
                </a:lnTo>
                <a:lnTo>
                  <a:pt x="11592" y="2385"/>
                </a:lnTo>
                <a:lnTo>
                  <a:pt x="11482" y="2275"/>
                </a:lnTo>
                <a:lnTo>
                  <a:pt x="11299" y="2128"/>
                </a:lnTo>
                <a:lnTo>
                  <a:pt x="11189" y="2091"/>
                </a:lnTo>
                <a:lnTo>
                  <a:pt x="11079" y="2055"/>
                </a:lnTo>
                <a:close/>
                <a:moveTo>
                  <a:pt x="2715" y="1138"/>
                </a:moveTo>
                <a:lnTo>
                  <a:pt x="2569" y="1174"/>
                </a:lnTo>
                <a:lnTo>
                  <a:pt x="2422" y="1284"/>
                </a:lnTo>
                <a:lnTo>
                  <a:pt x="2385" y="1358"/>
                </a:lnTo>
                <a:lnTo>
                  <a:pt x="2165" y="1284"/>
                </a:lnTo>
                <a:lnTo>
                  <a:pt x="1762" y="1284"/>
                </a:lnTo>
                <a:lnTo>
                  <a:pt x="1542" y="1358"/>
                </a:lnTo>
                <a:lnTo>
                  <a:pt x="771" y="1504"/>
                </a:lnTo>
                <a:lnTo>
                  <a:pt x="368" y="1651"/>
                </a:lnTo>
                <a:lnTo>
                  <a:pt x="184" y="1725"/>
                </a:lnTo>
                <a:lnTo>
                  <a:pt x="38" y="1835"/>
                </a:lnTo>
                <a:lnTo>
                  <a:pt x="1" y="1908"/>
                </a:lnTo>
                <a:lnTo>
                  <a:pt x="1" y="1981"/>
                </a:lnTo>
                <a:lnTo>
                  <a:pt x="38" y="2018"/>
                </a:lnTo>
                <a:lnTo>
                  <a:pt x="111" y="2055"/>
                </a:lnTo>
                <a:lnTo>
                  <a:pt x="74" y="2348"/>
                </a:lnTo>
                <a:lnTo>
                  <a:pt x="74" y="2642"/>
                </a:lnTo>
                <a:lnTo>
                  <a:pt x="74" y="3705"/>
                </a:lnTo>
                <a:lnTo>
                  <a:pt x="111" y="4843"/>
                </a:lnTo>
                <a:lnTo>
                  <a:pt x="148" y="5980"/>
                </a:lnTo>
                <a:lnTo>
                  <a:pt x="184" y="6090"/>
                </a:lnTo>
                <a:lnTo>
                  <a:pt x="294" y="6200"/>
                </a:lnTo>
                <a:lnTo>
                  <a:pt x="404" y="6236"/>
                </a:lnTo>
                <a:lnTo>
                  <a:pt x="514" y="6200"/>
                </a:lnTo>
                <a:lnTo>
                  <a:pt x="624" y="6236"/>
                </a:lnTo>
                <a:lnTo>
                  <a:pt x="845" y="6273"/>
                </a:lnTo>
                <a:lnTo>
                  <a:pt x="1028" y="6236"/>
                </a:lnTo>
                <a:lnTo>
                  <a:pt x="1395" y="6163"/>
                </a:lnTo>
                <a:lnTo>
                  <a:pt x="2385" y="5980"/>
                </a:lnTo>
                <a:lnTo>
                  <a:pt x="2605" y="5943"/>
                </a:lnTo>
                <a:lnTo>
                  <a:pt x="2752" y="5906"/>
                </a:lnTo>
                <a:lnTo>
                  <a:pt x="2899" y="5833"/>
                </a:lnTo>
                <a:lnTo>
                  <a:pt x="2972" y="5686"/>
                </a:lnTo>
                <a:lnTo>
                  <a:pt x="2972" y="5576"/>
                </a:lnTo>
                <a:lnTo>
                  <a:pt x="2935" y="5503"/>
                </a:lnTo>
                <a:lnTo>
                  <a:pt x="2825" y="5429"/>
                </a:lnTo>
                <a:lnTo>
                  <a:pt x="2679" y="5393"/>
                </a:lnTo>
                <a:lnTo>
                  <a:pt x="2532" y="5393"/>
                </a:lnTo>
                <a:lnTo>
                  <a:pt x="2385" y="5429"/>
                </a:lnTo>
                <a:lnTo>
                  <a:pt x="2055" y="5503"/>
                </a:lnTo>
                <a:lnTo>
                  <a:pt x="1762" y="5576"/>
                </a:lnTo>
                <a:lnTo>
                  <a:pt x="1028" y="5723"/>
                </a:lnTo>
                <a:lnTo>
                  <a:pt x="698" y="5796"/>
                </a:lnTo>
                <a:lnTo>
                  <a:pt x="661" y="4953"/>
                </a:lnTo>
                <a:lnTo>
                  <a:pt x="624" y="4109"/>
                </a:lnTo>
                <a:lnTo>
                  <a:pt x="845" y="4109"/>
                </a:lnTo>
                <a:lnTo>
                  <a:pt x="1028" y="4072"/>
                </a:lnTo>
                <a:lnTo>
                  <a:pt x="1431" y="3962"/>
                </a:lnTo>
                <a:lnTo>
                  <a:pt x="2459" y="3742"/>
                </a:lnTo>
                <a:lnTo>
                  <a:pt x="2495" y="3779"/>
                </a:lnTo>
                <a:lnTo>
                  <a:pt x="2605" y="3779"/>
                </a:lnTo>
                <a:lnTo>
                  <a:pt x="2679" y="3742"/>
                </a:lnTo>
                <a:lnTo>
                  <a:pt x="2752" y="3705"/>
                </a:lnTo>
                <a:lnTo>
                  <a:pt x="2789" y="3669"/>
                </a:lnTo>
                <a:lnTo>
                  <a:pt x="2862" y="3559"/>
                </a:lnTo>
                <a:lnTo>
                  <a:pt x="2899" y="3485"/>
                </a:lnTo>
                <a:lnTo>
                  <a:pt x="2899" y="3412"/>
                </a:lnTo>
                <a:lnTo>
                  <a:pt x="2862" y="3339"/>
                </a:lnTo>
                <a:lnTo>
                  <a:pt x="2825" y="3265"/>
                </a:lnTo>
                <a:lnTo>
                  <a:pt x="2715" y="3155"/>
                </a:lnTo>
                <a:lnTo>
                  <a:pt x="2532" y="3155"/>
                </a:lnTo>
                <a:lnTo>
                  <a:pt x="1431" y="3449"/>
                </a:lnTo>
                <a:lnTo>
                  <a:pt x="1028" y="3522"/>
                </a:lnTo>
                <a:lnTo>
                  <a:pt x="808" y="3595"/>
                </a:lnTo>
                <a:lnTo>
                  <a:pt x="624" y="3632"/>
                </a:lnTo>
                <a:lnTo>
                  <a:pt x="588" y="2788"/>
                </a:lnTo>
                <a:lnTo>
                  <a:pt x="588" y="2458"/>
                </a:lnTo>
                <a:lnTo>
                  <a:pt x="551" y="2091"/>
                </a:lnTo>
                <a:lnTo>
                  <a:pt x="1065" y="1981"/>
                </a:lnTo>
                <a:lnTo>
                  <a:pt x="1615" y="1835"/>
                </a:lnTo>
                <a:lnTo>
                  <a:pt x="1798" y="1798"/>
                </a:lnTo>
                <a:lnTo>
                  <a:pt x="2055" y="1798"/>
                </a:lnTo>
                <a:lnTo>
                  <a:pt x="2165" y="1871"/>
                </a:lnTo>
                <a:lnTo>
                  <a:pt x="2238" y="1908"/>
                </a:lnTo>
                <a:lnTo>
                  <a:pt x="2312" y="1945"/>
                </a:lnTo>
                <a:lnTo>
                  <a:pt x="2422" y="1945"/>
                </a:lnTo>
                <a:lnTo>
                  <a:pt x="2495" y="1908"/>
                </a:lnTo>
                <a:lnTo>
                  <a:pt x="3009" y="1651"/>
                </a:lnTo>
                <a:lnTo>
                  <a:pt x="3082" y="1615"/>
                </a:lnTo>
                <a:lnTo>
                  <a:pt x="3119" y="1578"/>
                </a:lnTo>
                <a:lnTo>
                  <a:pt x="3156" y="1431"/>
                </a:lnTo>
                <a:lnTo>
                  <a:pt x="3119" y="1284"/>
                </a:lnTo>
                <a:lnTo>
                  <a:pt x="3082" y="1248"/>
                </a:lnTo>
                <a:lnTo>
                  <a:pt x="3009" y="1174"/>
                </a:lnTo>
                <a:lnTo>
                  <a:pt x="2862" y="1138"/>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74" name="Shape 274"/>
          <p:cNvSpPr/>
          <p:nvPr/>
        </p:nvSpPr>
        <p:spPr>
          <a:xfrm>
            <a:off x="-324171" y="72281"/>
            <a:ext cx="786656" cy="552172"/>
          </a:xfrm>
          <a:custGeom>
            <a:avLst/>
            <a:gdLst/>
            <a:ahLst/>
            <a:cxnLst/>
            <a:rect l="0" t="0" r="0" b="0"/>
            <a:pathLst>
              <a:path w="20800" h="14600" extrusionOk="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75" name="Shape 275"/>
          <p:cNvSpPr/>
          <p:nvPr/>
        </p:nvSpPr>
        <p:spPr>
          <a:xfrm>
            <a:off x="10456069" y="-134498"/>
            <a:ext cx="517491" cy="545251"/>
          </a:xfrm>
          <a:custGeom>
            <a:avLst/>
            <a:gdLst/>
            <a:ahLst/>
            <a:cxnLst/>
            <a:rect l="0" t="0" r="0" b="0"/>
            <a:pathLst>
              <a:path w="13683" h="14417" extrusionOk="0">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76" name="Shape 276"/>
          <p:cNvSpPr/>
          <p:nvPr/>
        </p:nvSpPr>
        <p:spPr>
          <a:xfrm>
            <a:off x="-51501" y="772062"/>
            <a:ext cx="396808" cy="281645"/>
          </a:xfrm>
          <a:custGeom>
            <a:avLst/>
            <a:gdLst/>
            <a:ahLst/>
            <a:cxnLst/>
            <a:rect l="0" t="0" r="0" b="0"/>
            <a:pathLst>
              <a:path w="10492" h="7447" extrusionOk="0">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77" name="Shape 277"/>
          <p:cNvSpPr/>
          <p:nvPr/>
        </p:nvSpPr>
        <p:spPr>
          <a:xfrm>
            <a:off x="1871701" y="15333"/>
            <a:ext cx="384327" cy="245603"/>
          </a:xfrm>
          <a:custGeom>
            <a:avLst/>
            <a:gdLst/>
            <a:ahLst/>
            <a:cxnLst/>
            <a:rect l="0" t="0" r="0" b="0"/>
            <a:pathLst>
              <a:path w="10162" h="6494" extrusionOk="0">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78" name="Shape 278"/>
          <p:cNvSpPr/>
          <p:nvPr/>
        </p:nvSpPr>
        <p:spPr>
          <a:xfrm>
            <a:off x="1274653" y="-76221"/>
            <a:ext cx="431488" cy="428728"/>
          </a:xfrm>
          <a:custGeom>
            <a:avLst/>
            <a:gdLst/>
            <a:ahLst/>
            <a:cxnLst/>
            <a:rect l="0" t="0" r="0" b="0"/>
            <a:pathLst>
              <a:path w="11409" h="11336" extrusionOk="0">
                <a:moveTo>
                  <a:pt x="5173" y="4219"/>
                </a:moveTo>
                <a:lnTo>
                  <a:pt x="5136" y="4256"/>
                </a:lnTo>
                <a:lnTo>
                  <a:pt x="5100" y="4292"/>
                </a:lnTo>
                <a:lnTo>
                  <a:pt x="4990" y="4366"/>
                </a:lnTo>
                <a:lnTo>
                  <a:pt x="4916" y="4476"/>
                </a:lnTo>
                <a:lnTo>
                  <a:pt x="4916" y="4512"/>
                </a:lnTo>
                <a:lnTo>
                  <a:pt x="4843" y="4659"/>
                </a:lnTo>
                <a:lnTo>
                  <a:pt x="4843" y="4769"/>
                </a:lnTo>
                <a:lnTo>
                  <a:pt x="4880" y="4843"/>
                </a:lnTo>
                <a:lnTo>
                  <a:pt x="4990" y="4916"/>
                </a:lnTo>
                <a:lnTo>
                  <a:pt x="5100" y="4989"/>
                </a:lnTo>
                <a:lnTo>
                  <a:pt x="5283" y="4989"/>
                </a:lnTo>
                <a:lnTo>
                  <a:pt x="5430" y="4916"/>
                </a:lnTo>
                <a:lnTo>
                  <a:pt x="5540" y="4769"/>
                </a:lnTo>
                <a:lnTo>
                  <a:pt x="5577" y="4696"/>
                </a:lnTo>
                <a:lnTo>
                  <a:pt x="5613" y="4623"/>
                </a:lnTo>
                <a:lnTo>
                  <a:pt x="5577" y="4549"/>
                </a:lnTo>
                <a:lnTo>
                  <a:pt x="5577" y="4476"/>
                </a:lnTo>
                <a:lnTo>
                  <a:pt x="5430" y="4402"/>
                </a:lnTo>
                <a:lnTo>
                  <a:pt x="5320" y="4366"/>
                </a:lnTo>
                <a:lnTo>
                  <a:pt x="5320" y="4292"/>
                </a:lnTo>
                <a:lnTo>
                  <a:pt x="5246" y="4256"/>
                </a:lnTo>
                <a:lnTo>
                  <a:pt x="5173" y="4219"/>
                </a:lnTo>
                <a:close/>
                <a:moveTo>
                  <a:pt x="5980" y="6016"/>
                </a:moveTo>
                <a:lnTo>
                  <a:pt x="6017" y="6053"/>
                </a:lnTo>
                <a:lnTo>
                  <a:pt x="6053" y="6126"/>
                </a:lnTo>
                <a:lnTo>
                  <a:pt x="6053" y="6200"/>
                </a:lnTo>
                <a:lnTo>
                  <a:pt x="5907" y="6237"/>
                </a:lnTo>
                <a:lnTo>
                  <a:pt x="5943" y="6090"/>
                </a:lnTo>
                <a:lnTo>
                  <a:pt x="5980" y="6016"/>
                </a:lnTo>
                <a:close/>
                <a:moveTo>
                  <a:pt x="5833" y="5613"/>
                </a:moveTo>
                <a:lnTo>
                  <a:pt x="5723" y="5650"/>
                </a:lnTo>
                <a:lnTo>
                  <a:pt x="5650" y="5723"/>
                </a:lnTo>
                <a:lnTo>
                  <a:pt x="5613" y="5796"/>
                </a:lnTo>
                <a:lnTo>
                  <a:pt x="5613" y="5870"/>
                </a:lnTo>
                <a:lnTo>
                  <a:pt x="5687" y="5943"/>
                </a:lnTo>
                <a:lnTo>
                  <a:pt x="5577" y="6163"/>
                </a:lnTo>
                <a:lnTo>
                  <a:pt x="5540" y="6420"/>
                </a:lnTo>
                <a:lnTo>
                  <a:pt x="5577" y="6530"/>
                </a:lnTo>
                <a:lnTo>
                  <a:pt x="5687" y="6567"/>
                </a:lnTo>
                <a:lnTo>
                  <a:pt x="5833" y="6603"/>
                </a:lnTo>
                <a:lnTo>
                  <a:pt x="5980" y="6603"/>
                </a:lnTo>
                <a:lnTo>
                  <a:pt x="6090" y="6567"/>
                </a:lnTo>
                <a:lnTo>
                  <a:pt x="6237" y="6530"/>
                </a:lnTo>
                <a:lnTo>
                  <a:pt x="6347" y="6457"/>
                </a:lnTo>
                <a:lnTo>
                  <a:pt x="6420" y="6347"/>
                </a:lnTo>
                <a:lnTo>
                  <a:pt x="6457" y="6200"/>
                </a:lnTo>
                <a:lnTo>
                  <a:pt x="6457" y="6053"/>
                </a:lnTo>
                <a:lnTo>
                  <a:pt x="6420" y="5943"/>
                </a:lnTo>
                <a:lnTo>
                  <a:pt x="6347" y="5833"/>
                </a:lnTo>
                <a:lnTo>
                  <a:pt x="6274" y="5760"/>
                </a:lnTo>
                <a:lnTo>
                  <a:pt x="6163" y="5686"/>
                </a:lnTo>
                <a:lnTo>
                  <a:pt x="6053" y="5650"/>
                </a:lnTo>
                <a:lnTo>
                  <a:pt x="5943" y="5613"/>
                </a:lnTo>
                <a:close/>
                <a:moveTo>
                  <a:pt x="3926" y="441"/>
                </a:moveTo>
                <a:lnTo>
                  <a:pt x="4623" y="478"/>
                </a:lnTo>
                <a:lnTo>
                  <a:pt x="5356" y="478"/>
                </a:lnTo>
                <a:lnTo>
                  <a:pt x="6824" y="551"/>
                </a:lnTo>
                <a:lnTo>
                  <a:pt x="7631" y="551"/>
                </a:lnTo>
                <a:lnTo>
                  <a:pt x="7704" y="734"/>
                </a:lnTo>
                <a:lnTo>
                  <a:pt x="7777" y="1064"/>
                </a:lnTo>
                <a:lnTo>
                  <a:pt x="7521" y="1174"/>
                </a:lnTo>
                <a:lnTo>
                  <a:pt x="7191" y="1211"/>
                </a:lnTo>
                <a:lnTo>
                  <a:pt x="7044" y="1211"/>
                </a:lnTo>
                <a:lnTo>
                  <a:pt x="6860" y="1174"/>
                </a:lnTo>
                <a:lnTo>
                  <a:pt x="6714" y="1174"/>
                </a:lnTo>
                <a:lnTo>
                  <a:pt x="6530" y="1211"/>
                </a:lnTo>
                <a:lnTo>
                  <a:pt x="6494" y="1248"/>
                </a:lnTo>
                <a:lnTo>
                  <a:pt x="6457" y="1321"/>
                </a:lnTo>
                <a:lnTo>
                  <a:pt x="6420" y="1395"/>
                </a:lnTo>
                <a:lnTo>
                  <a:pt x="6457" y="1468"/>
                </a:lnTo>
                <a:lnTo>
                  <a:pt x="6457" y="1505"/>
                </a:lnTo>
                <a:lnTo>
                  <a:pt x="6494" y="1578"/>
                </a:lnTo>
                <a:lnTo>
                  <a:pt x="6567" y="1651"/>
                </a:lnTo>
                <a:lnTo>
                  <a:pt x="6567" y="1871"/>
                </a:lnTo>
                <a:lnTo>
                  <a:pt x="6567" y="2092"/>
                </a:lnTo>
                <a:lnTo>
                  <a:pt x="6640" y="2642"/>
                </a:lnTo>
                <a:lnTo>
                  <a:pt x="6677" y="3192"/>
                </a:lnTo>
                <a:lnTo>
                  <a:pt x="6714" y="3632"/>
                </a:lnTo>
                <a:lnTo>
                  <a:pt x="6714" y="4072"/>
                </a:lnTo>
                <a:lnTo>
                  <a:pt x="6677" y="4586"/>
                </a:lnTo>
                <a:lnTo>
                  <a:pt x="6640" y="4843"/>
                </a:lnTo>
                <a:lnTo>
                  <a:pt x="6640" y="5099"/>
                </a:lnTo>
                <a:lnTo>
                  <a:pt x="6677" y="5246"/>
                </a:lnTo>
                <a:lnTo>
                  <a:pt x="6640" y="5319"/>
                </a:lnTo>
                <a:lnTo>
                  <a:pt x="6640" y="5393"/>
                </a:lnTo>
                <a:lnTo>
                  <a:pt x="6640" y="5466"/>
                </a:lnTo>
                <a:lnTo>
                  <a:pt x="6714" y="5540"/>
                </a:lnTo>
                <a:lnTo>
                  <a:pt x="7117" y="5796"/>
                </a:lnTo>
                <a:lnTo>
                  <a:pt x="7484" y="6016"/>
                </a:lnTo>
                <a:lnTo>
                  <a:pt x="7851" y="6310"/>
                </a:lnTo>
                <a:lnTo>
                  <a:pt x="8218" y="6640"/>
                </a:lnTo>
                <a:lnTo>
                  <a:pt x="8915" y="7300"/>
                </a:lnTo>
                <a:lnTo>
                  <a:pt x="8621" y="7337"/>
                </a:lnTo>
                <a:lnTo>
                  <a:pt x="8328" y="7300"/>
                </a:lnTo>
                <a:lnTo>
                  <a:pt x="8108" y="7227"/>
                </a:lnTo>
                <a:lnTo>
                  <a:pt x="7887" y="7154"/>
                </a:lnTo>
                <a:lnTo>
                  <a:pt x="7484" y="6933"/>
                </a:lnTo>
                <a:lnTo>
                  <a:pt x="7117" y="6823"/>
                </a:lnTo>
                <a:lnTo>
                  <a:pt x="6750" y="6787"/>
                </a:lnTo>
                <a:lnTo>
                  <a:pt x="6384" y="6823"/>
                </a:lnTo>
                <a:lnTo>
                  <a:pt x="5980" y="6933"/>
                </a:lnTo>
                <a:lnTo>
                  <a:pt x="5577" y="7044"/>
                </a:lnTo>
                <a:lnTo>
                  <a:pt x="5210" y="7227"/>
                </a:lnTo>
                <a:lnTo>
                  <a:pt x="4843" y="7374"/>
                </a:lnTo>
                <a:lnTo>
                  <a:pt x="4439" y="7520"/>
                </a:lnTo>
                <a:lnTo>
                  <a:pt x="4109" y="7557"/>
                </a:lnTo>
                <a:lnTo>
                  <a:pt x="3816" y="7594"/>
                </a:lnTo>
                <a:lnTo>
                  <a:pt x="3889" y="7557"/>
                </a:lnTo>
                <a:lnTo>
                  <a:pt x="3926" y="7484"/>
                </a:lnTo>
                <a:lnTo>
                  <a:pt x="3926" y="7374"/>
                </a:lnTo>
                <a:lnTo>
                  <a:pt x="3926" y="7300"/>
                </a:lnTo>
                <a:lnTo>
                  <a:pt x="3889" y="7227"/>
                </a:lnTo>
                <a:lnTo>
                  <a:pt x="3816" y="7190"/>
                </a:lnTo>
                <a:lnTo>
                  <a:pt x="2789" y="7190"/>
                </a:lnTo>
                <a:lnTo>
                  <a:pt x="2935" y="7044"/>
                </a:lnTo>
                <a:lnTo>
                  <a:pt x="3266" y="6677"/>
                </a:lnTo>
                <a:lnTo>
                  <a:pt x="3559" y="6713"/>
                </a:lnTo>
                <a:lnTo>
                  <a:pt x="3853" y="6713"/>
                </a:lnTo>
                <a:lnTo>
                  <a:pt x="4403" y="6677"/>
                </a:lnTo>
                <a:lnTo>
                  <a:pt x="4549" y="6640"/>
                </a:lnTo>
                <a:lnTo>
                  <a:pt x="4623" y="6530"/>
                </a:lnTo>
                <a:lnTo>
                  <a:pt x="4623" y="6457"/>
                </a:lnTo>
                <a:lnTo>
                  <a:pt x="4586" y="6383"/>
                </a:lnTo>
                <a:lnTo>
                  <a:pt x="4513" y="6310"/>
                </a:lnTo>
                <a:lnTo>
                  <a:pt x="4403" y="6273"/>
                </a:lnTo>
                <a:lnTo>
                  <a:pt x="3669" y="6273"/>
                </a:lnTo>
                <a:lnTo>
                  <a:pt x="3926" y="6016"/>
                </a:lnTo>
                <a:lnTo>
                  <a:pt x="4183" y="5723"/>
                </a:lnTo>
                <a:lnTo>
                  <a:pt x="4293" y="5723"/>
                </a:lnTo>
                <a:lnTo>
                  <a:pt x="4366" y="5686"/>
                </a:lnTo>
                <a:lnTo>
                  <a:pt x="4439" y="5576"/>
                </a:lnTo>
                <a:lnTo>
                  <a:pt x="4476" y="5466"/>
                </a:lnTo>
                <a:lnTo>
                  <a:pt x="4403" y="3449"/>
                </a:lnTo>
                <a:lnTo>
                  <a:pt x="4366" y="2495"/>
                </a:lnTo>
                <a:lnTo>
                  <a:pt x="4329" y="2018"/>
                </a:lnTo>
                <a:lnTo>
                  <a:pt x="4293" y="1541"/>
                </a:lnTo>
                <a:lnTo>
                  <a:pt x="4256" y="1431"/>
                </a:lnTo>
                <a:lnTo>
                  <a:pt x="4549" y="1505"/>
                </a:lnTo>
                <a:lnTo>
                  <a:pt x="4953" y="1578"/>
                </a:lnTo>
                <a:lnTo>
                  <a:pt x="5173" y="1578"/>
                </a:lnTo>
                <a:lnTo>
                  <a:pt x="5356" y="1505"/>
                </a:lnTo>
                <a:lnTo>
                  <a:pt x="5393" y="1468"/>
                </a:lnTo>
                <a:lnTo>
                  <a:pt x="5430" y="1431"/>
                </a:lnTo>
                <a:lnTo>
                  <a:pt x="5430" y="1358"/>
                </a:lnTo>
                <a:lnTo>
                  <a:pt x="5393" y="1321"/>
                </a:lnTo>
                <a:lnTo>
                  <a:pt x="5246" y="1211"/>
                </a:lnTo>
                <a:lnTo>
                  <a:pt x="5063" y="1174"/>
                </a:lnTo>
                <a:lnTo>
                  <a:pt x="4733" y="1138"/>
                </a:lnTo>
                <a:lnTo>
                  <a:pt x="4219" y="1064"/>
                </a:lnTo>
                <a:lnTo>
                  <a:pt x="4183" y="1028"/>
                </a:lnTo>
                <a:lnTo>
                  <a:pt x="4146" y="991"/>
                </a:lnTo>
                <a:lnTo>
                  <a:pt x="3999" y="991"/>
                </a:lnTo>
                <a:lnTo>
                  <a:pt x="3853" y="1028"/>
                </a:lnTo>
                <a:lnTo>
                  <a:pt x="3706" y="1064"/>
                </a:lnTo>
                <a:lnTo>
                  <a:pt x="3596" y="1064"/>
                </a:lnTo>
                <a:lnTo>
                  <a:pt x="3522" y="1028"/>
                </a:lnTo>
                <a:lnTo>
                  <a:pt x="3486" y="991"/>
                </a:lnTo>
                <a:lnTo>
                  <a:pt x="3412" y="881"/>
                </a:lnTo>
                <a:lnTo>
                  <a:pt x="3412" y="771"/>
                </a:lnTo>
                <a:lnTo>
                  <a:pt x="3412" y="698"/>
                </a:lnTo>
                <a:lnTo>
                  <a:pt x="3486" y="624"/>
                </a:lnTo>
                <a:lnTo>
                  <a:pt x="3559" y="551"/>
                </a:lnTo>
                <a:lnTo>
                  <a:pt x="3742" y="478"/>
                </a:lnTo>
                <a:lnTo>
                  <a:pt x="3926" y="441"/>
                </a:lnTo>
                <a:close/>
                <a:moveTo>
                  <a:pt x="6090" y="8071"/>
                </a:moveTo>
                <a:lnTo>
                  <a:pt x="6127" y="8144"/>
                </a:lnTo>
                <a:lnTo>
                  <a:pt x="6127" y="8217"/>
                </a:lnTo>
                <a:lnTo>
                  <a:pt x="6090" y="8291"/>
                </a:lnTo>
                <a:lnTo>
                  <a:pt x="6053" y="8364"/>
                </a:lnTo>
                <a:lnTo>
                  <a:pt x="5980" y="8401"/>
                </a:lnTo>
                <a:lnTo>
                  <a:pt x="5907" y="8401"/>
                </a:lnTo>
                <a:lnTo>
                  <a:pt x="5833" y="8364"/>
                </a:lnTo>
                <a:lnTo>
                  <a:pt x="5760" y="8291"/>
                </a:lnTo>
                <a:lnTo>
                  <a:pt x="5760" y="8181"/>
                </a:lnTo>
                <a:lnTo>
                  <a:pt x="5833" y="8144"/>
                </a:lnTo>
                <a:lnTo>
                  <a:pt x="5943" y="8071"/>
                </a:lnTo>
                <a:lnTo>
                  <a:pt x="6017" y="8107"/>
                </a:lnTo>
                <a:lnTo>
                  <a:pt x="6053" y="8107"/>
                </a:lnTo>
                <a:lnTo>
                  <a:pt x="6090" y="8071"/>
                </a:lnTo>
                <a:close/>
                <a:moveTo>
                  <a:pt x="5907" y="7630"/>
                </a:moveTo>
                <a:lnTo>
                  <a:pt x="5797" y="7667"/>
                </a:lnTo>
                <a:lnTo>
                  <a:pt x="5687" y="7704"/>
                </a:lnTo>
                <a:lnTo>
                  <a:pt x="5577" y="7777"/>
                </a:lnTo>
                <a:lnTo>
                  <a:pt x="5467" y="7887"/>
                </a:lnTo>
                <a:lnTo>
                  <a:pt x="5467" y="7924"/>
                </a:lnTo>
                <a:lnTo>
                  <a:pt x="5430" y="7997"/>
                </a:lnTo>
                <a:lnTo>
                  <a:pt x="5503" y="8071"/>
                </a:lnTo>
                <a:lnTo>
                  <a:pt x="5430" y="8217"/>
                </a:lnTo>
                <a:lnTo>
                  <a:pt x="5430" y="8364"/>
                </a:lnTo>
                <a:lnTo>
                  <a:pt x="5467" y="8474"/>
                </a:lnTo>
                <a:lnTo>
                  <a:pt x="5540" y="8584"/>
                </a:lnTo>
                <a:lnTo>
                  <a:pt x="5650" y="8694"/>
                </a:lnTo>
                <a:lnTo>
                  <a:pt x="5797" y="8731"/>
                </a:lnTo>
                <a:lnTo>
                  <a:pt x="5907" y="8768"/>
                </a:lnTo>
                <a:lnTo>
                  <a:pt x="6053" y="8768"/>
                </a:lnTo>
                <a:lnTo>
                  <a:pt x="6200" y="8731"/>
                </a:lnTo>
                <a:lnTo>
                  <a:pt x="6310" y="8658"/>
                </a:lnTo>
                <a:lnTo>
                  <a:pt x="6384" y="8584"/>
                </a:lnTo>
                <a:lnTo>
                  <a:pt x="6457" y="8474"/>
                </a:lnTo>
                <a:lnTo>
                  <a:pt x="6494" y="8327"/>
                </a:lnTo>
                <a:lnTo>
                  <a:pt x="6494" y="8217"/>
                </a:lnTo>
                <a:lnTo>
                  <a:pt x="6494" y="8071"/>
                </a:lnTo>
                <a:lnTo>
                  <a:pt x="6457" y="7961"/>
                </a:lnTo>
                <a:lnTo>
                  <a:pt x="6384" y="7851"/>
                </a:lnTo>
                <a:lnTo>
                  <a:pt x="6310" y="7777"/>
                </a:lnTo>
                <a:lnTo>
                  <a:pt x="6200" y="7704"/>
                </a:lnTo>
                <a:lnTo>
                  <a:pt x="6053" y="7667"/>
                </a:lnTo>
                <a:lnTo>
                  <a:pt x="5907" y="7630"/>
                </a:lnTo>
                <a:close/>
                <a:moveTo>
                  <a:pt x="4476" y="9134"/>
                </a:moveTo>
                <a:lnTo>
                  <a:pt x="4513" y="9281"/>
                </a:lnTo>
                <a:lnTo>
                  <a:pt x="4476" y="9391"/>
                </a:lnTo>
                <a:lnTo>
                  <a:pt x="4403" y="9538"/>
                </a:lnTo>
                <a:lnTo>
                  <a:pt x="4256" y="9648"/>
                </a:lnTo>
                <a:lnTo>
                  <a:pt x="4183" y="9685"/>
                </a:lnTo>
                <a:lnTo>
                  <a:pt x="4109" y="9685"/>
                </a:lnTo>
                <a:lnTo>
                  <a:pt x="4036" y="9648"/>
                </a:lnTo>
                <a:lnTo>
                  <a:pt x="3963" y="9575"/>
                </a:lnTo>
                <a:lnTo>
                  <a:pt x="3926" y="9501"/>
                </a:lnTo>
                <a:lnTo>
                  <a:pt x="3926" y="9428"/>
                </a:lnTo>
                <a:lnTo>
                  <a:pt x="3963" y="9354"/>
                </a:lnTo>
                <a:lnTo>
                  <a:pt x="4036" y="9281"/>
                </a:lnTo>
                <a:lnTo>
                  <a:pt x="4219" y="9208"/>
                </a:lnTo>
                <a:lnTo>
                  <a:pt x="4403" y="9171"/>
                </a:lnTo>
                <a:lnTo>
                  <a:pt x="4439" y="9171"/>
                </a:lnTo>
                <a:lnTo>
                  <a:pt x="4476" y="9134"/>
                </a:lnTo>
                <a:close/>
                <a:moveTo>
                  <a:pt x="7741" y="9391"/>
                </a:moveTo>
                <a:lnTo>
                  <a:pt x="7814" y="9464"/>
                </a:lnTo>
                <a:lnTo>
                  <a:pt x="7851" y="9575"/>
                </a:lnTo>
                <a:lnTo>
                  <a:pt x="7851" y="9685"/>
                </a:lnTo>
                <a:lnTo>
                  <a:pt x="7814" y="9795"/>
                </a:lnTo>
                <a:lnTo>
                  <a:pt x="7704" y="9868"/>
                </a:lnTo>
                <a:lnTo>
                  <a:pt x="7557" y="9905"/>
                </a:lnTo>
                <a:lnTo>
                  <a:pt x="7447" y="9905"/>
                </a:lnTo>
                <a:lnTo>
                  <a:pt x="7301" y="9868"/>
                </a:lnTo>
                <a:lnTo>
                  <a:pt x="7227" y="9795"/>
                </a:lnTo>
                <a:lnTo>
                  <a:pt x="7301" y="9648"/>
                </a:lnTo>
                <a:lnTo>
                  <a:pt x="7374" y="9538"/>
                </a:lnTo>
                <a:lnTo>
                  <a:pt x="7484" y="9464"/>
                </a:lnTo>
                <a:lnTo>
                  <a:pt x="7631" y="9428"/>
                </a:lnTo>
                <a:lnTo>
                  <a:pt x="7704" y="9391"/>
                </a:lnTo>
                <a:close/>
                <a:moveTo>
                  <a:pt x="4439" y="8658"/>
                </a:moveTo>
                <a:lnTo>
                  <a:pt x="4293" y="8694"/>
                </a:lnTo>
                <a:lnTo>
                  <a:pt x="4146" y="8694"/>
                </a:lnTo>
                <a:lnTo>
                  <a:pt x="4073" y="8731"/>
                </a:lnTo>
                <a:lnTo>
                  <a:pt x="3999" y="8804"/>
                </a:lnTo>
                <a:lnTo>
                  <a:pt x="3963" y="8951"/>
                </a:lnTo>
                <a:lnTo>
                  <a:pt x="3742" y="9061"/>
                </a:lnTo>
                <a:lnTo>
                  <a:pt x="3596" y="9244"/>
                </a:lnTo>
                <a:lnTo>
                  <a:pt x="3559" y="9354"/>
                </a:lnTo>
                <a:lnTo>
                  <a:pt x="3522" y="9501"/>
                </a:lnTo>
                <a:lnTo>
                  <a:pt x="3559" y="9611"/>
                </a:lnTo>
                <a:lnTo>
                  <a:pt x="3596" y="9758"/>
                </a:lnTo>
                <a:lnTo>
                  <a:pt x="3706" y="9868"/>
                </a:lnTo>
                <a:lnTo>
                  <a:pt x="3779" y="9978"/>
                </a:lnTo>
                <a:lnTo>
                  <a:pt x="3926" y="10051"/>
                </a:lnTo>
                <a:lnTo>
                  <a:pt x="4036" y="10088"/>
                </a:lnTo>
                <a:lnTo>
                  <a:pt x="4366" y="10088"/>
                </a:lnTo>
                <a:lnTo>
                  <a:pt x="4513" y="10015"/>
                </a:lnTo>
                <a:lnTo>
                  <a:pt x="4623" y="9905"/>
                </a:lnTo>
                <a:lnTo>
                  <a:pt x="4733" y="9795"/>
                </a:lnTo>
                <a:lnTo>
                  <a:pt x="4843" y="9648"/>
                </a:lnTo>
                <a:lnTo>
                  <a:pt x="4880" y="9501"/>
                </a:lnTo>
                <a:lnTo>
                  <a:pt x="4916" y="9354"/>
                </a:lnTo>
                <a:lnTo>
                  <a:pt x="4916" y="9171"/>
                </a:lnTo>
                <a:lnTo>
                  <a:pt x="4880" y="9024"/>
                </a:lnTo>
                <a:lnTo>
                  <a:pt x="4806" y="8878"/>
                </a:lnTo>
                <a:lnTo>
                  <a:pt x="4733" y="8768"/>
                </a:lnTo>
                <a:lnTo>
                  <a:pt x="4586" y="8694"/>
                </a:lnTo>
                <a:lnTo>
                  <a:pt x="4439" y="8658"/>
                </a:lnTo>
                <a:close/>
                <a:moveTo>
                  <a:pt x="7447" y="8951"/>
                </a:moveTo>
                <a:lnTo>
                  <a:pt x="7337" y="8988"/>
                </a:lnTo>
                <a:lnTo>
                  <a:pt x="7264" y="9061"/>
                </a:lnTo>
                <a:lnTo>
                  <a:pt x="7227" y="9134"/>
                </a:lnTo>
                <a:lnTo>
                  <a:pt x="7227" y="9208"/>
                </a:lnTo>
                <a:lnTo>
                  <a:pt x="7117" y="9318"/>
                </a:lnTo>
                <a:lnTo>
                  <a:pt x="7007" y="9391"/>
                </a:lnTo>
                <a:lnTo>
                  <a:pt x="6934" y="9501"/>
                </a:lnTo>
                <a:lnTo>
                  <a:pt x="6897" y="9611"/>
                </a:lnTo>
                <a:lnTo>
                  <a:pt x="6897" y="9575"/>
                </a:lnTo>
                <a:lnTo>
                  <a:pt x="6860" y="9611"/>
                </a:lnTo>
                <a:lnTo>
                  <a:pt x="6824" y="9758"/>
                </a:lnTo>
                <a:lnTo>
                  <a:pt x="6824" y="9905"/>
                </a:lnTo>
                <a:lnTo>
                  <a:pt x="6860" y="9978"/>
                </a:lnTo>
                <a:lnTo>
                  <a:pt x="6897" y="10051"/>
                </a:lnTo>
                <a:lnTo>
                  <a:pt x="7007" y="10125"/>
                </a:lnTo>
                <a:lnTo>
                  <a:pt x="7044" y="10161"/>
                </a:lnTo>
                <a:lnTo>
                  <a:pt x="7044" y="10198"/>
                </a:lnTo>
                <a:lnTo>
                  <a:pt x="7227" y="10271"/>
                </a:lnTo>
                <a:lnTo>
                  <a:pt x="7374" y="10345"/>
                </a:lnTo>
                <a:lnTo>
                  <a:pt x="7704" y="10345"/>
                </a:lnTo>
                <a:lnTo>
                  <a:pt x="7851" y="10271"/>
                </a:lnTo>
                <a:lnTo>
                  <a:pt x="7998" y="10198"/>
                </a:lnTo>
                <a:lnTo>
                  <a:pt x="8108" y="10088"/>
                </a:lnTo>
                <a:lnTo>
                  <a:pt x="8181" y="9941"/>
                </a:lnTo>
                <a:lnTo>
                  <a:pt x="8254" y="9795"/>
                </a:lnTo>
                <a:lnTo>
                  <a:pt x="8291" y="9611"/>
                </a:lnTo>
                <a:lnTo>
                  <a:pt x="8254" y="9464"/>
                </a:lnTo>
                <a:lnTo>
                  <a:pt x="8218" y="9318"/>
                </a:lnTo>
                <a:lnTo>
                  <a:pt x="8144" y="9171"/>
                </a:lnTo>
                <a:lnTo>
                  <a:pt x="7998" y="9024"/>
                </a:lnTo>
                <a:lnTo>
                  <a:pt x="7924" y="8988"/>
                </a:lnTo>
                <a:lnTo>
                  <a:pt x="7851" y="8951"/>
                </a:lnTo>
                <a:close/>
                <a:moveTo>
                  <a:pt x="6970" y="7227"/>
                </a:moveTo>
                <a:lnTo>
                  <a:pt x="7227" y="7300"/>
                </a:lnTo>
                <a:lnTo>
                  <a:pt x="7741" y="7520"/>
                </a:lnTo>
                <a:lnTo>
                  <a:pt x="8071" y="7667"/>
                </a:lnTo>
                <a:lnTo>
                  <a:pt x="8474" y="7740"/>
                </a:lnTo>
                <a:lnTo>
                  <a:pt x="8658" y="7777"/>
                </a:lnTo>
                <a:lnTo>
                  <a:pt x="8878" y="7777"/>
                </a:lnTo>
                <a:lnTo>
                  <a:pt x="9061" y="7740"/>
                </a:lnTo>
                <a:lnTo>
                  <a:pt x="9245" y="7667"/>
                </a:lnTo>
                <a:lnTo>
                  <a:pt x="9575" y="8071"/>
                </a:lnTo>
                <a:lnTo>
                  <a:pt x="10125" y="8841"/>
                </a:lnTo>
                <a:lnTo>
                  <a:pt x="10639" y="9648"/>
                </a:lnTo>
                <a:lnTo>
                  <a:pt x="10785" y="9868"/>
                </a:lnTo>
                <a:lnTo>
                  <a:pt x="10822" y="10015"/>
                </a:lnTo>
                <a:lnTo>
                  <a:pt x="10785" y="10161"/>
                </a:lnTo>
                <a:lnTo>
                  <a:pt x="10749" y="10235"/>
                </a:lnTo>
                <a:lnTo>
                  <a:pt x="10639" y="10345"/>
                </a:lnTo>
                <a:lnTo>
                  <a:pt x="10455" y="10455"/>
                </a:lnTo>
                <a:lnTo>
                  <a:pt x="10235" y="10602"/>
                </a:lnTo>
                <a:lnTo>
                  <a:pt x="9758" y="10565"/>
                </a:lnTo>
                <a:lnTo>
                  <a:pt x="9281" y="10492"/>
                </a:lnTo>
                <a:lnTo>
                  <a:pt x="8328" y="10455"/>
                </a:lnTo>
                <a:lnTo>
                  <a:pt x="7374" y="10492"/>
                </a:lnTo>
                <a:lnTo>
                  <a:pt x="6420" y="10528"/>
                </a:lnTo>
                <a:lnTo>
                  <a:pt x="2092" y="10675"/>
                </a:lnTo>
                <a:lnTo>
                  <a:pt x="1065" y="10712"/>
                </a:lnTo>
                <a:lnTo>
                  <a:pt x="735" y="10712"/>
                </a:lnTo>
                <a:lnTo>
                  <a:pt x="625" y="10638"/>
                </a:lnTo>
                <a:lnTo>
                  <a:pt x="588" y="10602"/>
                </a:lnTo>
                <a:lnTo>
                  <a:pt x="551" y="10565"/>
                </a:lnTo>
                <a:lnTo>
                  <a:pt x="588" y="10418"/>
                </a:lnTo>
                <a:lnTo>
                  <a:pt x="735" y="10198"/>
                </a:lnTo>
                <a:lnTo>
                  <a:pt x="1065" y="9685"/>
                </a:lnTo>
                <a:lnTo>
                  <a:pt x="1542" y="9575"/>
                </a:lnTo>
                <a:lnTo>
                  <a:pt x="1762" y="9538"/>
                </a:lnTo>
                <a:lnTo>
                  <a:pt x="2018" y="9501"/>
                </a:lnTo>
                <a:lnTo>
                  <a:pt x="2092" y="9464"/>
                </a:lnTo>
                <a:lnTo>
                  <a:pt x="2128" y="9428"/>
                </a:lnTo>
                <a:lnTo>
                  <a:pt x="2165" y="9281"/>
                </a:lnTo>
                <a:lnTo>
                  <a:pt x="2128" y="9171"/>
                </a:lnTo>
                <a:lnTo>
                  <a:pt x="2092" y="9134"/>
                </a:lnTo>
                <a:lnTo>
                  <a:pt x="2018" y="9098"/>
                </a:lnTo>
                <a:lnTo>
                  <a:pt x="1872" y="9061"/>
                </a:lnTo>
                <a:lnTo>
                  <a:pt x="1725" y="9061"/>
                </a:lnTo>
                <a:lnTo>
                  <a:pt x="1395" y="9134"/>
                </a:lnTo>
                <a:lnTo>
                  <a:pt x="1395" y="9134"/>
                </a:lnTo>
                <a:lnTo>
                  <a:pt x="1798" y="8547"/>
                </a:lnTo>
                <a:lnTo>
                  <a:pt x="1835" y="8511"/>
                </a:lnTo>
                <a:lnTo>
                  <a:pt x="1945" y="8547"/>
                </a:lnTo>
                <a:lnTo>
                  <a:pt x="2092" y="8584"/>
                </a:lnTo>
                <a:lnTo>
                  <a:pt x="2459" y="8621"/>
                </a:lnTo>
                <a:lnTo>
                  <a:pt x="2972" y="8621"/>
                </a:lnTo>
                <a:lnTo>
                  <a:pt x="3082" y="8584"/>
                </a:lnTo>
                <a:lnTo>
                  <a:pt x="3156" y="8511"/>
                </a:lnTo>
                <a:lnTo>
                  <a:pt x="3192" y="8401"/>
                </a:lnTo>
                <a:lnTo>
                  <a:pt x="3156" y="8291"/>
                </a:lnTo>
                <a:lnTo>
                  <a:pt x="3082" y="8217"/>
                </a:lnTo>
                <a:lnTo>
                  <a:pt x="2972" y="8181"/>
                </a:lnTo>
                <a:lnTo>
                  <a:pt x="2055" y="8181"/>
                </a:lnTo>
                <a:lnTo>
                  <a:pt x="2532" y="7520"/>
                </a:lnTo>
                <a:lnTo>
                  <a:pt x="2752" y="7557"/>
                </a:lnTo>
                <a:lnTo>
                  <a:pt x="2899" y="7704"/>
                </a:lnTo>
                <a:lnTo>
                  <a:pt x="3046" y="7777"/>
                </a:lnTo>
                <a:lnTo>
                  <a:pt x="3192" y="7851"/>
                </a:lnTo>
                <a:lnTo>
                  <a:pt x="3376" y="7924"/>
                </a:lnTo>
                <a:lnTo>
                  <a:pt x="3742" y="7961"/>
                </a:lnTo>
                <a:lnTo>
                  <a:pt x="4073" y="7961"/>
                </a:lnTo>
                <a:lnTo>
                  <a:pt x="4549" y="7887"/>
                </a:lnTo>
                <a:lnTo>
                  <a:pt x="4953" y="7777"/>
                </a:lnTo>
                <a:lnTo>
                  <a:pt x="5797" y="7410"/>
                </a:lnTo>
                <a:lnTo>
                  <a:pt x="6237" y="7264"/>
                </a:lnTo>
                <a:lnTo>
                  <a:pt x="6494" y="7227"/>
                </a:lnTo>
                <a:close/>
                <a:moveTo>
                  <a:pt x="4036" y="1"/>
                </a:moveTo>
                <a:lnTo>
                  <a:pt x="3816" y="37"/>
                </a:lnTo>
                <a:lnTo>
                  <a:pt x="3596" y="74"/>
                </a:lnTo>
                <a:lnTo>
                  <a:pt x="3412" y="147"/>
                </a:lnTo>
                <a:lnTo>
                  <a:pt x="3229" y="257"/>
                </a:lnTo>
                <a:lnTo>
                  <a:pt x="3119" y="404"/>
                </a:lnTo>
                <a:lnTo>
                  <a:pt x="3009" y="551"/>
                </a:lnTo>
                <a:lnTo>
                  <a:pt x="2972" y="771"/>
                </a:lnTo>
                <a:lnTo>
                  <a:pt x="3009" y="991"/>
                </a:lnTo>
                <a:lnTo>
                  <a:pt x="3082" y="1174"/>
                </a:lnTo>
                <a:lnTo>
                  <a:pt x="3156" y="1285"/>
                </a:lnTo>
                <a:lnTo>
                  <a:pt x="3266" y="1358"/>
                </a:lnTo>
                <a:lnTo>
                  <a:pt x="3412" y="1431"/>
                </a:lnTo>
                <a:lnTo>
                  <a:pt x="3559" y="1468"/>
                </a:lnTo>
                <a:lnTo>
                  <a:pt x="3706" y="1468"/>
                </a:lnTo>
                <a:lnTo>
                  <a:pt x="3853" y="1431"/>
                </a:lnTo>
                <a:lnTo>
                  <a:pt x="3999" y="1395"/>
                </a:lnTo>
                <a:lnTo>
                  <a:pt x="4073" y="1395"/>
                </a:lnTo>
                <a:lnTo>
                  <a:pt x="3963" y="1468"/>
                </a:lnTo>
                <a:lnTo>
                  <a:pt x="3926" y="1578"/>
                </a:lnTo>
                <a:lnTo>
                  <a:pt x="3889" y="2055"/>
                </a:lnTo>
                <a:lnTo>
                  <a:pt x="3889" y="2532"/>
                </a:lnTo>
                <a:lnTo>
                  <a:pt x="3926" y="3449"/>
                </a:lnTo>
                <a:lnTo>
                  <a:pt x="3926" y="5099"/>
                </a:lnTo>
                <a:lnTo>
                  <a:pt x="3926" y="5283"/>
                </a:lnTo>
                <a:lnTo>
                  <a:pt x="3963" y="5466"/>
                </a:lnTo>
                <a:lnTo>
                  <a:pt x="3963" y="5503"/>
                </a:lnTo>
                <a:lnTo>
                  <a:pt x="3742" y="5613"/>
                </a:lnTo>
                <a:lnTo>
                  <a:pt x="3559" y="5723"/>
                </a:lnTo>
                <a:lnTo>
                  <a:pt x="3229" y="6016"/>
                </a:lnTo>
                <a:lnTo>
                  <a:pt x="2899" y="6347"/>
                </a:lnTo>
                <a:lnTo>
                  <a:pt x="2605" y="6677"/>
                </a:lnTo>
                <a:lnTo>
                  <a:pt x="2239" y="7080"/>
                </a:lnTo>
                <a:lnTo>
                  <a:pt x="1908" y="7484"/>
                </a:lnTo>
                <a:lnTo>
                  <a:pt x="1285" y="8364"/>
                </a:lnTo>
                <a:lnTo>
                  <a:pt x="698" y="9244"/>
                </a:lnTo>
                <a:lnTo>
                  <a:pt x="148" y="10125"/>
                </a:lnTo>
                <a:lnTo>
                  <a:pt x="38" y="10308"/>
                </a:lnTo>
                <a:lnTo>
                  <a:pt x="1" y="10492"/>
                </a:lnTo>
                <a:lnTo>
                  <a:pt x="38" y="10675"/>
                </a:lnTo>
                <a:lnTo>
                  <a:pt x="111" y="10858"/>
                </a:lnTo>
                <a:lnTo>
                  <a:pt x="221" y="11005"/>
                </a:lnTo>
                <a:lnTo>
                  <a:pt x="368" y="11115"/>
                </a:lnTo>
                <a:lnTo>
                  <a:pt x="551" y="11225"/>
                </a:lnTo>
                <a:lnTo>
                  <a:pt x="771" y="11262"/>
                </a:lnTo>
                <a:lnTo>
                  <a:pt x="1321" y="11299"/>
                </a:lnTo>
                <a:lnTo>
                  <a:pt x="1872" y="11262"/>
                </a:lnTo>
                <a:lnTo>
                  <a:pt x="3009" y="11189"/>
                </a:lnTo>
                <a:lnTo>
                  <a:pt x="5503" y="11115"/>
                </a:lnTo>
                <a:lnTo>
                  <a:pt x="7447" y="11042"/>
                </a:lnTo>
                <a:lnTo>
                  <a:pt x="8401" y="11005"/>
                </a:lnTo>
                <a:lnTo>
                  <a:pt x="9355" y="11042"/>
                </a:lnTo>
                <a:lnTo>
                  <a:pt x="9391" y="11152"/>
                </a:lnTo>
                <a:lnTo>
                  <a:pt x="9465" y="11225"/>
                </a:lnTo>
                <a:lnTo>
                  <a:pt x="9612" y="11299"/>
                </a:lnTo>
                <a:lnTo>
                  <a:pt x="9795" y="11335"/>
                </a:lnTo>
                <a:lnTo>
                  <a:pt x="9978" y="11335"/>
                </a:lnTo>
                <a:lnTo>
                  <a:pt x="10125" y="11299"/>
                </a:lnTo>
                <a:lnTo>
                  <a:pt x="10272" y="11299"/>
                </a:lnTo>
                <a:lnTo>
                  <a:pt x="10382" y="11262"/>
                </a:lnTo>
                <a:lnTo>
                  <a:pt x="10455" y="11189"/>
                </a:lnTo>
                <a:lnTo>
                  <a:pt x="10565" y="11115"/>
                </a:lnTo>
                <a:lnTo>
                  <a:pt x="10785" y="10968"/>
                </a:lnTo>
                <a:lnTo>
                  <a:pt x="10969" y="10785"/>
                </a:lnTo>
                <a:lnTo>
                  <a:pt x="11152" y="10602"/>
                </a:lnTo>
                <a:lnTo>
                  <a:pt x="11299" y="10455"/>
                </a:lnTo>
                <a:lnTo>
                  <a:pt x="11336" y="10308"/>
                </a:lnTo>
                <a:lnTo>
                  <a:pt x="11372" y="10198"/>
                </a:lnTo>
                <a:lnTo>
                  <a:pt x="11409" y="10051"/>
                </a:lnTo>
                <a:lnTo>
                  <a:pt x="11372" y="9941"/>
                </a:lnTo>
                <a:lnTo>
                  <a:pt x="11299" y="9685"/>
                </a:lnTo>
                <a:lnTo>
                  <a:pt x="11189" y="9464"/>
                </a:lnTo>
                <a:lnTo>
                  <a:pt x="10859" y="8914"/>
                </a:lnTo>
                <a:lnTo>
                  <a:pt x="10492" y="8364"/>
                </a:lnTo>
                <a:lnTo>
                  <a:pt x="10125" y="7887"/>
                </a:lnTo>
                <a:lnTo>
                  <a:pt x="9722" y="7410"/>
                </a:lnTo>
                <a:lnTo>
                  <a:pt x="9318" y="6933"/>
                </a:lnTo>
                <a:lnTo>
                  <a:pt x="8878" y="6493"/>
                </a:lnTo>
                <a:lnTo>
                  <a:pt x="8474" y="6126"/>
                </a:lnTo>
                <a:lnTo>
                  <a:pt x="8071" y="5760"/>
                </a:lnTo>
                <a:lnTo>
                  <a:pt x="7851" y="5576"/>
                </a:lnTo>
                <a:lnTo>
                  <a:pt x="7594" y="5430"/>
                </a:lnTo>
                <a:lnTo>
                  <a:pt x="7374" y="5319"/>
                </a:lnTo>
                <a:lnTo>
                  <a:pt x="7117" y="5209"/>
                </a:lnTo>
                <a:lnTo>
                  <a:pt x="7117" y="5173"/>
                </a:lnTo>
                <a:lnTo>
                  <a:pt x="7191" y="4953"/>
                </a:lnTo>
                <a:lnTo>
                  <a:pt x="7227" y="4696"/>
                </a:lnTo>
                <a:lnTo>
                  <a:pt x="7227" y="4182"/>
                </a:lnTo>
                <a:lnTo>
                  <a:pt x="7227" y="3669"/>
                </a:lnTo>
                <a:lnTo>
                  <a:pt x="7191" y="3192"/>
                </a:lnTo>
                <a:lnTo>
                  <a:pt x="7154" y="2825"/>
                </a:lnTo>
                <a:lnTo>
                  <a:pt x="7117" y="2385"/>
                </a:lnTo>
                <a:lnTo>
                  <a:pt x="7044" y="2165"/>
                </a:lnTo>
                <a:lnTo>
                  <a:pt x="7007" y="1945"/>
                </a:lnTo>
                <a:lnTo>
                  <a:pt x="6934" y="1761"/>
                </a:lnTo>
                <a:lnTo>
                  <a:pt x="6824" y="1615"/>
                </a:lnTo>
                <a:lnTo>
                  <a:pt x="7191" y="1651"/>
                </a:lnTo>
                <a:lnTo>
                  <a:pt x="7521" y="1651"/>
                </a:lnTo>
                <a:lnTo>
                  <a:pt x="7851" y="1541"/>
                </a:lnTo>
                <a:lnTo>
                  <a:pt x="7998" y="1468"/>
                </a:lnTo>
                <a:lnTo>
                  <a:pt x="8144" y="1358"/>
                </a:lnTo>
                <a:lnTo>
                  <a:pt x="8254" y="1248"/>
                </a:lnTo>
                <a:lnTo>
                  <a:pt x="8254" y="1174"/>
                </a:lnTo>
                <a:lnTo>
                  <a:pt x="8254" y="1101"/>
                </a:lnTo>
                <a:lnTo>
                  <a:pt x="8144" y="624"/>
                </a:lnTo>
                <a:lnTo>
                  <a:pt x="8071" y="404"/>
                </a:lnTo>
                <a:lnTo>
                  <a:pt x="7998" y="294"/>
                </a:lnTo>
                <a:lnTo>
                  <a:pt x="7924" y="221"/>
                </a:lnTo>
                <a:lnTo>
                  <a:pt x="7851" y="147"/>
                </a:lnTo>
                <a:lnTo>
                  <a:pt x="7777" y="147"/>
                </a:lnTo>
                <a:lnTo>
                  <a:pt x="7631" y="111"/>
                </a:lnTo>
                <a:lnTo>
                  <a:pt x="6824" y="74"/>
                </a:lnTo>
                <a:lnTo>
                  <a:pt x="4036" y="1"/>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79" name="Shape 279"/>
          <p:cNvSpPr/>
          <p:nvPr/>
        </p:nvSpPr>
        <p:spPr>
          <a:xfrm>
            <a:off x="1777725" y="6237940"/>
            <a:ext cx="409288" cy="513369"/>
          </a:xfrm>
          <a:custGeom>
            <a:avLst/>
            <a:gdLst/>
            <a:ahLst/>
            <a:cxnLst/>
            <a:rect l="0" t="0" r="0" b="0"/>
            <a:pathLst>
              <a:path w="10822" h="13574" extrusionOk="0">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80" name="Shape 280"/>
          <p:cNvSpPr/>
          <p:nvPr/>
        </p:nvSpPr>
        <p:spPr>
          <a:xfrm>
            <a:off x="122165" y="6070569"/>
            <a:ext cx="554971" cy="546651"/>
          </a:xfrm>
          <a:custGeom>
            <a:avLst/>
            <a:gdLst/>
            <a:ahLst/>
            <a:cxnLst/>
            <a:rect l="0" t="0" r="0" b="0"/>
            <a:pathLst>
              <a:path w="14674" h="14454" extrusionOk="0">
                <a:moveTo>
                  <a:pt x="7887" y="3779"/>
                </a:moveTo>
                <a:lnTo>
                  <a:pt x="7961" y="3816"/>
                </a:lnTo>
                <a:lnTo>
                  <a:pt x="8071" y="3889"/>
                </a:lnTo>
                <a:lnTo>
                  <a:pt x="8218" y="4072"/>
                </a:lnTo>
                <a:lnTo>
                  <a:pt x="8291" y="4292"/>
                </a:lnTo>
                <a:lnTo>
                  <a:pt x="8364" y="4513"/>
                </a:lnTo>
                <a:lnTo>
                  <a:pt x="8401" y="4696"/>
                </a:lnTo>
                <a:lnTo>
                  <a:pt x="8401" y="4916"/>
                </a:lnTo>
                <a:lnTo>
                  <a:pt x="8401" y="5099"/>
                </a:lnTo>
                <a:lnTo>
                  <a:pt x="8291" y="5283"/>
                </a:lnTo>
                <a:lnTo>
                  <a:pt x="8144" y="4659"/>
                </a:lnTo>
                <a:lnTo>
                  <a:pt x="8034" y="4219"/>
                </a:lnTo>
                <a:lnTo>
                  <a:pt x="7961" y="3999"/>
                </a:lnTo>
                <a:lnTo>
                  <a:pt x="7887" y="3779"/>
                </a:lnTo>
                <a:close/>
                <a:moveTo>
                  <a:pt x="4329" y="5063"/>
                </a:moveTo>
                <a:lnTo>
                  <a:pt x="4476" y="5209"/>
                </a:lnTo>
                <a:lnTo>
                  <a:pt x="4586" y="5356"/>
                </a:lnTo>
                <a:lnTo>
                  <a:pt x="4696" y="5503"/>
                </a:lnTo>
                <a:lnTo>
                  <a:pt x="4769" y="5686"/>
                </a:lnTo>
                <a:lnTo>
                  <a:pt x="4769" y="5870"/>
                </a:lnTo>
                <a:lnTo>
                  <a:pt x="4769" y="6053"/>
                </a:lnTo>
                <a:lnTo>
                  <a:pt x="4659" y="6126"/>
                </a:lnTo>
                <a:lnTo>
                  <a:pt x="4549" y="6237"/>
                </a:lnTo>
                <a:lnTo>
                  <a:pt x="4439" y="5980"/>
                </a:lnTo>
                <a:lnTo>
                  <a:pt x="4329" y="5686"/>
                </a:lnTo>
                <a:lnTo>
                  <a:pt x="4293" y="5393"/>
                </a:lnTo>
                <a:lnTo>
                  <a:pt x="4293" y="5209"/>
                </a:lnTo>
                <a:lnTo>
                  <a:pt x="4293" y="5136"/>
                </a:lnTo>
                <a:lnTo>
                  <a:pt x="4329" y="5063"/>
                </a:lnTo>
                <a:close/>
                <a:moveTo>
                  <a:pt x="6604" y="7594"/>
                </a:moveTo>
                <a:lnTo>
                  <a:pt x="6714" y="7667"/>
                </a:lnTo>
                <a:lnTo>
                  <a:pt x="6787" y="7814"/>
                </a:lnTo>
                <a:lnTo>
                  <a:pt x="6934" y="8071"/>
                </a:lnTo>
                <a:lnTo>
                  <a:pt x="7337" y="8694"/>
                </a:lnTo>
                <a:lnTo>
                  <a:pt x="7117" y="8878"/>
                </a:lnTo>
                <a:lnTo>
                  <a:pt x="7080" y="8768"/>
                </a:lnTo>
                <a:lnTo>
                  <a:pt x="6860" y="8474"/>
                </a:lnTo>
                <a:lnTo>
                  <a:pt x="6677" y="8144"/>
                </a:lnTo>
                <a:lnTo>
                  <a:pt x="6567" y="7887"/>
                </a:lnTo>
                <a:lnTo>
                  <a:pt x="6420" y="7667"/>
                </a:lnTo>
                <a:lnTo>
                  <a:pt x="6604" y="7594"/>
                </a:lnTo>
                <a:close/>
                <a:moveTo>
                  <a:pt x="5283" y="8107"/>
                </a:moveTo>
                <a:lnTo>
                  <a:pt x="5356" y="8144"/>
                </a:lnTo>
                <a:lnTo>
                  <a:pt x="5833" y="9428"/>
                </a:lnTo>
                <a:lnTo>
                  <a:pt x="5650" y="9501"/>
                </a:lnTo>
                <a:lnTo>
                  <a:pt x="5686" y="9318"/>
                </a:lnTo>
                <a:lnTo>
                  <a:pt x="5650" y="9208"/>
                </a:lnTo>
                <a:lnTo>
                  <a:pt x="5613" y="9061"/>
                </a:lnTo>
                <a:lnTo>
                  <a:pt x="5503" y="8768"/>
                </a:lnTo>
                <a:lnTo>
                  <a:pt x="5246" y="8107"/>
                </a:lnTo>
                <a:close/>
                <a:moveTo>
                  <a:pt x="7337" y="9905"/>
                </a:moveTo>
                <a:lnTo>
                  <a:pt x="7337" y="10235"/>
                </a:lnTo>
                <a:lnTo>
                  <a:pt x="7190" y="9978"/>
                </a:lnTo>
                <a:lnTo>
                  <a:pt x="7337" y="9905"/>
                </a:lnTo>
                <a:close/>
                <a:moveTo>
                  <a:pt x="9721" y="9061"/>
                </a:moveTo>
                <a:lnTo>
                  <a:pt x="9832" y="9281"/>
                </a:lnTo>
                <a:lnTo>
                  <a:pt x="9942" y="9501"/>
                </a:lnTo>
                <a:lnTo>
                  <a:pt x="10052" y="9685"/>
                </a:lnTo>
                <a:lnTo>
                  <a:pt x="10162" y="9868"/>
                </a:lnTo>
                <a:lnTo>
                  <a:pt x="10198" y="10015"/>
                </a:lnTo>
                <a:lnTo>
                  <a:pt x="10198" y="10161"/>
                </a:lnTo>
                <a:lnTo>
                  <a:pt x="10198" y="10308"/>
                </a:lnTo>
                <a:lnTo>
                  <a:pt x="10125" y="10455"/>
                </a:lnTo>
                <a:lnTo>
                  <a:pt x="10052" y="10345"/>
                </a:lnTo>
                <a:lnTo>
                  <a:pt x="9978" y="10308"/>
                </a:lnTo>
                <a:lnTo>
                  <a:pt x="9758" y="9758"/>
                </a:lnTo>
                <a:lnTo>
                  <a:pt x="9685" y="9464"/>
                </a:lnTo>
                <a:lnTo>
                  <a:pt x="9575" y="9171"/>
                </a:lnTo>
                <a:lnTo>
                  <a:pt x="9648" y="9134"/>
                </a:lnTo>
                <a:lnTo>
                  <a:pt x="9721" y="9061"/>
                </a:lnTo>
                <a:close/>
                <a:moveTo>
                  <a:pt x="7667" y="9758"/>
                </a:moveTo>
                <a:lnTo>
                  <a:pt x="7777" y="9795"/>
                </a:lnTo>
                <a:lnTo>
                  <a:pt x="7924" y="9868"/>
                </a:lnTo>
                <a:lnTo>
                  <a:pt x="8071" y="10015"/>
                </a:lnTo>
                <a:lnTo>
                  <a:pt x="8181" y="10235"/>
                </a:lnTo>
                <a:lnTo>
                  <a:pt x="8291" y="10638"/>
                </a:lnTo>
                <a:lnTo>
                  <a:pt x="8328" y="10822"/>
                </a:lnTo>
                <a:lnTo>
                  <a:pt x="8328" y="10968"/>
                </a:lnTo>
                <a:lnTo>
                  <a:pt x="8291" y="11115"/>
                </a:lnTo>
                <a:lnTo>
                  <a:pt x="8181" y="11189"/>
                </a:lnTo>
                <a:lnTo>
                  <a:pt x="8181" y="11115"/>
                </a:lnTo>
                <a:lnTo>
                  <a:pt x="8144" y="11005"/>
                </a:lnTo>
                <a:lnTo>
                  <a:pt x="8071" y="10968"/>
                </a:lnTo>
                <a:lnTo>
                  <a:pt x="7997" y="10895"/>
                </a:lnTo>
                <a:lnTo>
                  <a:pt x="7887" y="10675"/>
                </a:lnTo>
                <a:lnTo>
                  <a:pt x="7814" y="10382"/>
                </a:lnTo>
                <a:lnTo>
                  <a:pt x="7741" y="9831"/>
                </a:lnTo>
                <a:lnTo>
                  <a:pt x="7667" y="9758"/>
                </a:lnTo>
                <a:close/>
                <a:moveTo>
                  <a:pt x="10162" y="1321"/>
                </a:moveTo>
                <a:lnTo>
                  <a:pt x="10198" y="1541"/>
                </a:lnTo>
                <a:lnTo>
                  <a:pt x="10272" y="1725"/>
                </a:lnTo>
                <a:lnTo>
                  <a:pt x="10455" y="2092"/>
                </a:lnTo>
                <a:lnTo>
                  <a:pt x="10932" y="3229"/>
                </a:lnTo>
                <a:lnTo>
                  <a:pt x="10969" y="3302"/>
                </a:lnTo>
                <a:lnTo>
                  <a:pt x="10749" y="3375"/>
                </a:lnTo>
                <a:lnTo>
                  <a:pt x="10528" y="3449"/>
                </a:lnTo>
                <a:lnTo>
                  <a:pt x="9758" y="3742"/>
                </a:lnTo>
                <a:lnTo>
                  <a:pt x="8988" y="4146"/>
                </a:lnTo>
                <a:lnTo>
                  <a:pt x="8841" y="4219"/>
                </a:lnTo>
                <a:lnTo>
                  <a:pt x="8731" y="4329"/>
                </a:lnTo>
                <a:lnTo>
                  <a:pt x="8658" y="4072"/>
                </a:lnTo>
                <a:lnTo>
                  <a:pt x="8511" y="3816"/>
                </a:lnTo>
                <a:lnTo>
                  <a:pt x="8364" y="3595"/>
                </a:lnTo>
                <a:lnTo>
                  <a:pt x="8254" y="3522"/>
                </a:lnTo>
                <a:lnTo>
                  <a:pt x="8144" y="3449"/>
                </a:lnTo>
                <a:lnTo>
                  <a:pt x="7997" y="3412"/>
                </a:lnTo>
                <a:lnTo>
                  <a:pt x="7851" y="3375"/>
                </a:lnTo>
                <a:lnTo>
                  <a:pt x="7777" y="3375"/>
                </a:lnTo>
                <a:lnTo>
                  <a:pt x="7704" y="3412"/>
                </a:lnTo>
                <a:lnTo>
                  <a:pt x="7667" y="3485"/>
                </a:lnTo>
                <a:lnTo>
                  <a:pt x="7667" y="3559"/>
                </a:lnTo>
                <a:lnTo>
                  <a:pt x="7484" y="3595"/>
                </a:lnTo>
                <a:lnTo>
                  <a:pt x="7337" y="3706"/>
                </a:lnTo>
                <a:lnTo>
                  <a:pt x="7190" y="3852"/>
                </a:lnTo>
                <a:lnTo>
                  <a:pt x="7044" y="3999"/>
                </a:lnTo>
                <a:lnTo>
                  <a:pt x="7007" y="4109"/>
                </a:lnTo>
                <a:lnTo>
                  <a:pt x="7044" y="4219"/>
                </a:lnTo>
                <a:lnTo>
                  <a:pt x="7264" y="4696"/>
                </a:lnTo>
                <a:lnTo>
                  <a:pt x="7080" y="4769"/>
                </a:lnTo>
                <a:lnTo>
                  <a:pt x="6310" y="5026"/>
                </a:lnTo>
                <a:lnTo>
                  <a:pt x="5576" y="5283"/>
                </a:lnTo>
                <a:lnTo>
                  <a:pt x="5320" y="5356"/>
                </a:lnTo>
                <a:lnTo>
                  <a:pt x="5210" y="5393"/>
                </a:lnTo>
                <a:lnTo>
                  <a:pt x="5136" y="5466"/>
                </a:lnTo>
                <a:lnTo>
                  <a:pt x="5100" y="5356"/>
                </a:lnTo>
                <a:lnTo>
                  <a:pt x="4916" y="5063"/>
                </a:lnTo>
                <a:lnTo>
                  <a:pt x="4806" y="4879"/>
                </a:lnTo>
                <a:lnTo>
                  <a:pt x="4659" y="4733"/>
                </a:lnTo>
                <a:lnTo>
                  <a:pt x="4513" y="4623"/>
                </a:lnTo>
                <a:lnTo>
                  <a:pt x="4329" y="4549"/>
                </a:lnTo>
                <a:lnTo>
                  <a:pt x="4183" y="4513"/>
                </a:lnTo>
                <a:lnTo>
                  <a:pt x="4036" y="4586"/>
                </a:lnTo>
                <a:lnTo>
                  <a:pt x="3852" y="4586"/>
                </a:lnTo>
                <a:lnTo>
                  <a:pt x="3779" y="4623"/>
                </a:lnTo>
                <a:lnTo>
                  <a:pt x="3742" y="4696"/>
                </a:lnTo>
                <a:lnTo>
                  <a:pt x="3706" y="4989"/>
                </a:lnTo>
                <a:lnTo>
                  <a:pt x="3706" y="5283"/>
                </a:lnTo>
                <a:lnTo>
                  <a:pt x="3742" y="5576"/>
                </a:lnTo>
                <a:lnTo>
                  <a:pt x="3816" y="5870"/>
                </a:lnTo>
                <a:lnTo>
                  <a:pt x="3596" y="5833"/>
                </a:lnTo>
                <a:lnTo>
                  <a:pt x="3376" y="5870"/>
                </a:lnTo>
                <a:lnTo>
                  <a:pt x="2972" y="6016"/>
                </a:lnTo>
                <a:lnTo>
                  <a:pt x="2422" y="6163"/>
                </a:lnTo>
                <a:lnTo>
                  <a:pt x="2165" y="6273"/>
                </a:lnTo>
                <a:lnTo>
                  <a:pt x="2055" y="6347"/>
                </a:lnTo>
                <a:lnTo>
                  <a:pt x="1945" y="6457"/>
                </a:lnTo>
                <a:lnTo>
                  <a:pt x="1945" y="6530"/>
                </a:lnTo>
                <a:lnTo>
                  <a:pt x="1982" y="6567"/>
                </a:lnTo>
                <a:lnTo>
                  <a:pt x="2238" y="6603"/>
                </a:lnTo>
                <a:lnTo>
                  <a:pt x="2459" y="6567"/>
                </a:lnTo>
                <a:lnTo>
                  <a:pt x="2972" y="6457"/>
                </a:lnTo>
                <a:lnTo>
                  <a:pt x="3449" y="6347"/>
                </a:lnTo>
                <a:lnTo>
                  <a:pt x="3706" y="6237"/>
                </a:lnTo>
                <a:lnTo>
                  <a:pt x="3816" y="6163"/>
                </a:lnTo>
                <a:lnTo>
                  <a:pt x="3889" y="6090"/>
                </a:lnTo>
                <a:lnTo>
                  <a:pt x="4073" y="6383"/>
                </a:lnTo>
                <a:lnTo>
                  <a:pt x="4256" y="6677"/>
                </a:lnTo>
                <a:lnTo>
                  <a:pt x="4293" y="6713"/>
                </a:lnTo>
                <a:lnTo>
                  <a:pt x="4366" y="6823"/>
                </a:lnTo>
                <a:lnTo>
                  <a:pt x="4549" y="6970"/>
                </a:lnTo>
                <a:lnTo>
                  <a:pt x="4659" y="7007"/>
                </a:lnTo>
                <a:lnTo>
                  <a:pt x="4733" y="7044"/>
                </a:lnTo>
                <a:lnTo>
                  <a:pt x="4806" y="7007"/>
                </a:lnTo>
                <a:lnTo>
                  <a:pt x="4879" y="6933"/>
                </a:lnTo>
                <a:lnTo>
                  <a:pt x="5063" y="6640"/>
                </a:lnTo>
                <a:lnTo>
                  <a:pt x="5173" y="6347"/>
                </a:lnTo>
                <a:lnTo>
                  <a:pt x="5210" y="6053"/>
                </a:lnTo>
                <a:lnTo>
                  <a:pt x="5210" y="5760"/>
                </a:lnTo>
                <a:lnTo>
                  <a:pt x="5320" y="5760"/>
                </a:lnTo>
                <a:lnTo>
                  <a:pt x="5430" y="5723"/>
                </a:lnTo>
                <a:lnTo>
                  <a:pt x="5686" y="5650"/>
                </a:lnTo>
                <a:lnTo>
                  <a:pt x="6457" y="5430"/>
                </a:lnTo>
                <a:lnTo>
                  <a:pt x="7190" y="5173"/>
                </a:lnTo>
                <a:lnTo>
                  <a:pt x="7447" y="5063"/>
                </a:lnTo>
                <a:lnTo>
                  <a:pt x="7631" y="5430"/>
                </a:lnTo>
                <a:lnTo>
                  <a:pt x="7704" y="5613"/>
                </a:lnTo>
                <a:lnTo>
                  <a:pt x="7814" y="5760"/>
                </a:lnTo>
                <a:lnTo>
                  <a:pt x="7924" y="5833"/>
                </a:lnTo>
                <a:lnTo>
                  <a:pt x="8218" y="5833"/>
                </a:lnTo>
                <a:lnTo>
                  <a:pt x="8328" y="5760"/>
                </a:lnTo>
                <a:lnTo>
                  <a:pt x="8548" y="5576"/>
                </a:lnTo>
                <a:lnTo>
                  <a:pt x="8731" y="5356"/>
                </a:lnTo>
                <a:lnTo>
                  <a:pt x="8804" y="5173"/>
                </a:lnTo>
                <a:lnTo>
                  <a:pt x="8841" y="4989"/>
                </a:lnTo>
                <a:lnTo>
                  <a:pt x="8841" y="4806"/>
                </a:lnTo>
                <a:lnTo>
                  <a:pt x="8804" y="4586"/>
                </a:lnTo>
                <a:lnTo>
                  <a:pt x="8914" y="4586"/>
                </a:lnTo>
                <a:lnTo>
                  <a:pt x="9061" y="4513"/>
                </a:lnTo>
                <a:lnTo>
                  <a:pt x="9942" y="4109"/>
                </a:lnTo>
                <a:lnTo>
                  <a:pt x="10639" y="3852"/>
                </a:lnTo>
                <a:lnTo>
                  <a:pt x="10895" y="3742"/>
                </a:lnTo>
                <a:lnTo>
                  <a:pt x="11115" y="3669"/>
                </a:lnTo>
                <a:lnTo>
                  <a:pt x="11519" y="4586"/>
                </a:lnTo>
                <a:lnTo>
                  <a:pt x="11849" y="5540"/>
                </a:lnTo>
                <a:lnTo>
                  <a:pt x="12069" y="6237"/>
                </a:lnTo>
                <a:lnTo>
                  <a:pt x="12032" y="6347"/>
                </a:lnTo>
                <a:lnTo>
                  <a:pt x="11996" y="6457"/>
                </a:lnTo>
                <a:lnTo>
                  <a:pt x="11959" y="6457"/>
                </a:lnTo>
                <a:lnTo>
                  <a:pt x="11592" y="6603"/>
                </a:lnTo>
                <a:lnTo>
                  <a:pt x="10969" y="6787"/>
                </a:lnTo>
                <a:lnTo>
                  <a:pt x="9685" y="7227"/>
                </a:lnTo>
                <a:lnTo>
                  <a:pt x="8438" y="7630"/>
                </a:lnTo>
                <a:lnTo>
                  <a:pt x="7887" y="7777"/>
                </a:lnTo>
                <a:lnTo>
                  <a:pt x="7631" y="7924"/>
                </a:lnTo>
                <a:lnTo>
                  <a:pt x="7521" y="7997"/>
                </a:lnTo>
                <a:lnTo>
                  <a:pt x="7447" y="8107"/>
                </a:lnTo>
                <a:lnTo>
                  <a:pt x="7447" y="8144"/>
                </a:lnTo>
                <a:lnTo>
                  <a:pt x="7631" y="8181"/>
                </a:lnTo>
                <a:lnTo>
                  <a:pt x="7997" y="8181"/>
                </a:lnTo>
                <a:lnTo>
                  <a:pt x="8181" y="8107"/>
                </a:lnTo>
                <a:lnTo>
                  <a:pt x="8914" y="7887"/>
                </a:lnTo>
                <a:lnTo>
                  <a:pt x="10565" y="7374"/>
                </a:lnTo>
                <a:lnTo>
                  <a:pt x="12216" y="6860"/>
                </a:lnTo>
                <a:lnTo>
                  <a:pt x="12289" y="6823"/>
                </a:lnTo>
                <a:lnTo>
                  <a:pt x="12546" y="7777"/>
                </a:lnTo>
                <a:lnTo>
                  <a:pt x="12766" y="8474"/>
                </a:lnTo>
                <a:lnTo>
                  <a:pt x="12729" y="8511"/>
                </a:lnTo>
                <a:lnTo>
                  <a:pt x="12693" y="8584"/>
                </a:lnTo>
                <a:lnTo>
                  <a:pt x="11629" y="8988"/>
                </a:lnTo>
                <a:lnTo>
                  <a:pt x="11042" y="9208"/>
                </a:lnTo>
                <a:lnTo>
                  <a:pt x="10859" y="9281"/>
                </a:lnTo>
                <a:lnTo>
                  <a:pt x="10749" y="9391"/>
                </a:lnTo>
                <a:lnTo>
                  <a:pt x="10455" y="9575"/>
                </a:lnTo>
                <a:lnTo>
                  <a:pt x="10455" y="9611"/>
                </a:lnTo>
                <a:lnTo>
                  <a:pt x="10418" y="9501"/>
                </a:lnTo>
                <a:lnTo>
                  <a:pt x="10198" y="9024"/>
                </a:lnTo>
                <a:lnTo>
                  <a:pt x="10052" y="8804"/>
                </a:lnTo>
                <a:lnTo>
                  <a:pt x="9942" y="8731"/>
                </a:lnTo>
                <a:lnTo>
                  <a:pt x="9832" y="8694"/>
                </a:lnTo>
                <a:lnTo>
                  <a:pt x="9758" y="8694"/>
                </a:lnTo>
                <a:lnTo>
                  <a:pt x="9721" y="8768"/>
                </a:lnTo>
                <a:lnTo>
                  <a:pt x="9685" y="8841"/>
                </a:lnTo>
                <a:lnTo>
                  <a:pt x="9501" y="8841"/>
                </a:lnTo>
                <a:lnTo>
                  <a:pt x="9355" y="8804"/>
                </a:lnTo>
                <a:lnTo>
                  <a:pt x="9208" y="8841"/>
                </a:lnTo>
                <a:lnTo>
                  <a:pt x="9061" y="8878"/>
                </a:lnTo>
                <a:lnTo>
                  <a:pt x="8988" y="8988"/>
                </a:lnTo>
                <a:lnTo>
                  <a:pt x="8914" y="9098"/>
                </a:lnTo>
                <a:lnTo>
                  <a:pt x="8914" y="9208"/>
                </a:lnTo>
                <a:lnTo>
                  <a:pt x="9025" y="9611"/>
                </a:lnTo>
                <a:lnTo>
                  <a:pt x="9135" y="10051"/>
                </a:lnTo>
                <a:lnTo>
                  <a:pt x="8694" y="10161"/>
                </a:lnTo>
                <a:lnTo>
                  <a:pt x="8658" y="10198"/>
                </a:lnTo>
                <a:lnTo>
                  <a:pt x="8621" y="10235"/>
                </a:lnTo>
                <a:lnTo>
                  <a:pt x="8584" y="10345"/>
                </a:lnTo>
                <a:lnTo>
                  <a:pt x="8511" y="10125"/>
                </a:lnTo>
                <a:lnTo>
                  <a:pt x="8401" y="9905"/>
                </a:lnTo>
                <a:lnTo>
                  <a:pt x="8254" y="9685"/>
                </a:lnTo>
                <a:lnTo>
                  <a:pt x="8034" y="9501"/>
                </a:lnTo>
                <a:lnTo>
                  <a:pt x="7777" y="9391"/>
                </a:lnTo>
                <a:lnTo>
                  <a:pt x="7557" y="9391"/>
                </a:lnTo>
                <a:lnTo>
                  <a:pt x="7411" y="9428"/>
                </a:lnTo>
                <a:lnTo>
                  <a:pt x="7300" y="9464"/>
                </a:lnTo>
                <a:lnTo>
                  <a:pt x="7190" y="9538"/>
                </a:lnTo>
                <a:lnTo>
                  <a:pt x="7080" y="9611"/>
                </a:lnTo>
                <a:lnTo>
                  <a:pt x="7044" y="9721"/>
                </a:lnTo>
                <a:lnTo>
                  <a:pt x="7007" y="9868"/>
                </a:lnTo>
                <a:lnTo>
                  <a:pt x="7044" y="9941"/>
                </a:lnTo>
                <a:lnTo>
                  <a:pt x="7117" y="9978"/>
                </a:lnTo>
                <a:lnTo>
                  <a:pt x="7044" y="10235"/>
                </a:lnTo>
                <a:lnTo>
                  <a:pt x="7080" y="10492"/>
                </a:lnTo>
                <a:lnTo>
                  <a:pt x="4806" y="11152"/>
                </a:lnTo>
                <a:lnTo>
                  <a:pt x="4219" y="11335"/>
                </a:lnTo>
                <a:lnTo>
                  <a:pt x="3632" y="11519"/>
                </a:lnTo>
                <a:lnTo>
                  <a:pt x="3449" y="11629"/>
                </a:lnTo>
                <a:lnTo>
                  <a:pt x="3192" y="10602"/>
                </a:lnTo>
                <a:lnTo>
                  <a:pt x="2862" y="9611"/>
                </a:lnTo>
                <a:lnTo>
                  <a:pt x="3339" y="9538"/>
                </a:lnTo>
                <a:lnTo>
                  <a:pt x="3816" y="9428"/>
                </a:lnTo>
                <a:lnTo>
                  <a:pt x="4769" y="9134"/>
                </a:lnTo>
                <a:lnTo>
                  <a:pt x="4843" y="9318"/>
                </a:lnTo>
                <a:lnTo>
                  <a:pt x="4953" y="9501"/>
                </a:lnTo>
                <a:lnTo>
                  <a:pt x="5063" y="9685"/>
                </a:lnTo>
                <a:lnTo>
                  <a:pt x="5246" y="9831"/>
                </a:lnTo>
                <a:lnTo>
                  <a:pt x="5356" y="9868"/>
                </a:lnTo>
                <a:lnTo>
                  <a:pt x="5466" y="9905"/>
                </a:lnTo>
                <a:lnTo>
                  <a:pt x="5613" y="9905"/>
                </a:lnTo>
                <a:lnTo>
                  <a:pt x="5723" y="9868"/>
                </a:lnTo>
                <a:lnTo>
                  <a:pt x="5980" y="9758"/>
                </a:lnTo>
                <a:lnTo>
                  <a:pt x="6163" y="9648"/>
                </a:lnTo>
                <a:lnTo>
                  <a:pt x="6237" y="9538"/>
                </a:lnTo>
                <a:lnTo>
                  <a:pt x="6273" y="9501"/>
                </a:lnTo>
                <a:lnTo>
                  <a:pt x="6237" y="9428"/>
                </a:lnTo>
                <a:lnTo>
                  <a:pt x="5980" y="8731"/>
                </a:lnTo>
                <a:lnTo>
                  <a:pt x="6200" y="8731"/>
                </a:lnTo>
                <a:lnTo>
                  <a:pt x="6383" y="8658"/>
                </a:lnTo>
                <a:lnTo>
                  <a:pt x="6604" y="9244"/>
                </a:lnTo>
                <a:lnTo>
                  <a:pt x="6677" y="9318"/>
                </a:lnTo>
                <a:lnTo>
                  <a:pt x="6714" y="9354"/>
                </a:lnTo>
                <a:lnTo>
                  <a:pt x="6787" y="9354"/>
                </a:lnTo>
                <a:lnTo>
                  <a:pt x="7044" y="9318"/>
                </a:lnTo>
                <a:lnTo>
                  <a:pt x="7300" y="9208"/>
                </a:lnTo>
                <a:lnTo>
                  <a:pt x="7521" y="9061"/>
                </a:lnTo>
                <a:lnTo>
                  <a:pt x="7704" y="8878"/>
                </a:lnTo>
                <a:lnTo>
                  <a:pt x="7741" y="8841"/>
                </a:lnTo>
                <a:lnTo>
                  <a:pt x="7777" y="8768"/>
                </a:lnTo>
                <a:lnTo>
                  <a:pt x="7741" y="8658"/>
                </a:lnTo>
                <a:lnTo>
                  <a:pt x="7264" y="7887"/>
                </a:lnTo>
                <a:lnTo>
                  <a:pt x="7080" y="7520"/>
                </a:lnTo>
                <a:lnTo>
                  <a:pt x="6970" y="7337"/>
                </a:lnTo>
                <a:lnTo>
                  <a:pt x="6824" y="7227"/>
                </a:lnTo>
                <a:lnTo>
                  <a:pt x="6640" y="7154"/>
                </a:lnTo>
                <a:lnTo>
                  <a:pt x="6457" y="7190"/>
                </a:lnTo>
                <a:lnTo>
                  <a:pt x="6383" y="7227"/>
                </a:lnTo>
                <a:lnTo>
                  <a:pt x="6310" y="7264"/>
                </a:lnTo>
                <a:lnTo>
                  <a:pt x="6237" y="7337"/>
                </a:lnTo>
                <a:lnTo>
                  <a:pt x="6200" y="7410"/>
                </a:lnTo>
                <a:lnTo>
                  <a:pt x="6017" y="7447"/>
                </a:lnTo>
                <a:lnTo>
                  <a:pt x="5980" y="7484"/>
                </a:lnTo>
                <a:lnTo>
                  <a:pt x="5943" y="7520"/>
                </a:lnTo>
                <a:lnTo>
                  <a:pt x="5907" y="7594"/>
                </a:lnTo>
                <a:lnTo>
                  <a:pt x="5907" y="7667"/>
                </a:lnTo>
                <a:lnTo>
                  <a:pt x="6200" y="8291"/>
                </a:lnTo>
                <a:lnTo>
                  <a:pt x="6163" y="8364"/>
                </a:lnTo>
                <a:lnTo>
                  <a:pt x="6127" y="8401"/>
                </a:lnTo>
                <a:lnTo>
                  <a:pt x="6090" y="8401"/>
                </a:lnTo>
                <a:lnTo>
                  <a:pt x="6053" y="8437"/>
                </a:lnTo>
                <a:lnTo>
                  <a:pt x="5943" y="8474"/>
                </a:lnTo>
                <a:lnTo>
                  <a:pt x="5907" y="8511"/>
                </a:lnTo>
                <a:lnTo>
                  <a:pt x="5613" y="7814"/>
                </a:lnTo>
                <a:lnTo>
                  <a:pt x="5576" y="7777"/>
                </a:lnTo>
                <a:lnTo>
                  <a:pt x="5540" y="7704"/>
                </a:lnTo>
                <a:lnTo>
                  <a:pt x="5393" y="7704"/>
                </a:lnTo>
                <a:lnTo>
                  <a:pt x="5356" y="7667"/>
                </a:lnTo>
                <a:lnTo>
                  <a:pt x="5173" y="7667"/>
                </a:lnTo>
                <a:lnTo>
                  <a:pt x="4990" y="7704"/>
                </a:lnTo>
                <a:lnTo>
                  <a:pt x="4843" y="7814"/>
                </a:lnTo>
                <a:lnTo>
                  <a:pt x="4733" y="7961"/>
                </a:lnTo>
                <a:lnTo>
                  <a:pt x="4659" y="8144"/>
                </a:lnTo>
                <a:lnTo>
                  <a:pt x="4623" y="8327"/>
                </a:lnTo>
                <a:lnTo>
                  <a:pt x="4623" y="8511"/>
                </a:lnTo>
                <a:lnTo>
                  <a:pt x="4623" y="8694"/>
                </a:lnTo>
                <a:lnTo>
                  <a:pt x="3669" y="8951"/>
                </a:lnTo>
                <a:lnTo>
                  <a:pt x="3229" y="9134"/>
                </a:lnTo>
                <a:lnTo>
                  <a:pt x="2752" y="9318"/>
                </a:lnTo>
                <a:lnTo>
                  <a:pt x="2348" y="7997"/>
                </a:lnTo>
                <a:lnTo>
                  <a:pt x="1908" y="6677"/>
                </a:lnTo>
                <a:lnTo>
                  <a:pt x="1541" y="5356"/>
                </a:lnTo>
                <a:lnTo>
                  <a:pt x="1395" y="4696"/>
                </a:lnTo>
                <a:lnTo>
                  <a:pt x="1285" y="3999"/>
                </a:lnTo>
                <a:lnTo>
                  <a:pt x="1505" y="3962"/>
                </a:lnTo>
                <a:lnTo>
                  <a:pt x="1725" y="3926"/>
                </a:lnTo>
                <a:lnTo>
                  <a:pt x="2165" y="3816"/>
                </a:lnTo>
                <a:lnTo>
                  <a:pt x="3302" y="3485"/>
                </a:lnTo>
                <a:lnTo>
                  <a:pt x="5760" y="2825"/>
                </a:lnTo>
                <a:lnTo>
                  <a:pt x="6934" y="2495"/>
                </a:lnTo>
                <a:lnTo>
                  <a:pt x="8071" y="2092"/>
                </a:lnTo>
                <a:lnTo>
                  <a:pt x="9135" y="1725"/>
                </a:lnTo>
                <a:lnTo>
                  <a:pt x="9758" y="1505"/>
                </a:lnTo>
                <a:lnTo>
                  <a:pt x="9978" y="1395"/>
                </a:lnTo>
                <a:lnTo>
                  <a:pt x="10088" y="1358"/>
                </a:lnTo>
                <a:lnTo>
                  <a:pt x="10162" y="1321"/>
                </a:lnTo>
                <a:close/>
                <a:moveTo>
                  <a:pt x="12876" y="8988"/>
                </a:moveTo>
                <a:lnTo>
                  <a:pt x="13023" y="9575"/>
                </a:lnTo>
                <a:lnTo>
                  <a:pt x="13096" y="9905"/>
                </a:lnTo>
                <a:lnTo>
                  <a:pt x="13206" y="10198"/>
                </a:lnTo>
                <a:lnTo>
                  <a:pt x="12619" y="10271"/>
                </a:lnTo>
                <a:lnTo>
                  <a:pt x="12069" y="10418"/>
                </a:lnTo>
                <a:lnTo>
                  <a:pt x="11519" y="10565"/>
                </a:lnTo>
                <a:lnTo>
                  <a:pt x="10969" y="10748"/>
                </a:lnTo>
                <a:lnTo>
                  <a:pt x="9685" y="11225"/>
                </a:lnTo>
                <a:lnTo>
                  <a:pt x="8438" y="11702"/>
                </a:lnTo>
                <a:lnTo>
                  <a:pt x="5980" y="12619"/>
                </a:lnTo>
                <a:lnTo>
                  <a:pt x="4879" y="13023"/>
                </a:lnTo>
                <a:lnTo>
                  <a:pt x="4329" y="13243"/>
                </a:lnTo>
                <a:lnTo>
                  <a:pt x="3816" y="13499"/>
                </a:lnTo>
                <a:lnTo>
                  <a:pt x="3669" y="12692"/>
                </a:lnTo>
                <a:lnTo>
                  <a:pt x="3522" y="11885"/>
                </a:lnTo>
                <a:lnTo>
                  <a:pt x="3742" y="11885"/>
                </a:lnTo>
                <a:lnTo>
                  <a:pt x="3999" y="11812"/>
                </a:lnTo>
                <a:lnTo>
                  <a:pt x="5173" y="11482"/>
                </a:lnTo>
                <a:lnTo>
                  <a:pt x="7190" y="10932"/>
                </a:lnTo>
                <a:lnTo>
                  <a:pt x="7374" y="11335"/>
                </a:lnTo>
                <a:lnTo>
                  <a:pt x="7594" y="11702"/>
                </a:lnTo>
                <a:lnTo>
                  <a:pt x="7631" y="11775"/>
                </a:lnTo>
                <a:lnTo>
                  <a:pt x="7814" y="11775"/>
                </a:lnTo>
                <a:lnTo>
                  <a:pt x="7887" y="11702"/>
                </a:lnTo>
                <a:lnTo>
                  <a:pt x="7961" y="11629"/>
                </a:lnTo>
                <a:lnTo>
                  <a:pt x="8107" y="11592"/>
                </a:lnTo>
                <a:lnTo>
                  <a:pt x="8401" y="11519"/>
                </a:lnTo>
                <a:lnTo>
                  <a:pt x="8474" y="11445"/>
                </a:lnTo>
                <a:lnTo>
                  <a:pt x="8548" y="11372"/>
                </a:lnTo>
                <a:lnTo>
                  <a:pt x="8658" y="11189"/>
                </a:lnTo>
                <a:lnTo>
                  <a:pt x="8694" y="11005"/>
                </a:lnTo>
                <a:lnTo>
                  <a:pt x="8694" y="10785"/>
                </a:lnTo>
                <a:lnTo>
                  <a:pt x="8658" y="10602"/>
                </a:lnTo>
                <a:lnTo>
                  <a:pt x="8621" y="10418"/>
                </a:lnTo>
                <a:lnTo>
                  <a:pt x="8658" y="10492"/>
                </a:lnTo>
                <a:lnTo>
                  <a:pt x="8768" y="10528"/>
                </a:lnTo>
                <a:lnTo>
                  <a:pt x="9025" y="10492"/>
                </a:lnTo>
                <a:lnTo>
                  <a:pt x="9281" y="10418"/>
                </a:lnTo>
                <a:lnTo>
                  <a:pt x="9428" y="10638"/>
                </a:lnTo>
                <a:lnTo>
                  <a:pt x="9611" y="10822"/>
                </a:lnTo>
                <a:lnTo>
                  <a:pt x="9758" y="10895"/>
                </a:lnTo>
                <a:lnTo>
                  <a:pt x="9942" y="10932"/>
                </a:lnTo>
                <a:lnTo>
                  <a:pt x="10088" y="10932"/>
                </a:lnTo>
                <a:lnTo>
                  <a:pt x="10235" y="10858"/>
                </a:lnTo>
                <a:lnTo>
                  <a:pt x="10382" y="10785"/>
                </a:lnTo>
                <a:lnTo>
                  <a:pt x="10492" y="10638"/>
                </a:lnTo>
                <a:lnTo>
                  <a:pt x="10565" y="10492"/>
                </a:lnTo>
                <a:lnTo>
                  <a:pt x="10602" y="10345"/>
                </a:lnTo>
                <a:lnTo>
                  <a:pt x="10639" y="10161"/>
                </a:lnTo>
                <a:lnTo>
                  <a:pt x="10602" y="9978"/>
                </a:lnTo>
                <a:lnTo>
                  <a:pt x="10492" y="9648"/>
                </a:lnTo>
                <a:lnTo>
                  <a:pt x="10749" y="9648"/>
                </a:lnTo>
                <a:lnTo>
                  <a:pt x="11005" y="9611"/>
                </a:lnTo>
                <a:lnTo>
                  <a:pt x="11629" y="9428"/>
                </a:lnTo>
                <a:lnTo>
                  <a:pt x="12876" y="8988"/>
                </a:lnTo>
                <a:close/>
                <a:moveTo>
                  <a:pt x="13206" y="10675"/>
                </a:moveTo>
                <a:lnTo>
                  <a:pt x="13096" y="10712"/>
                </a:lnTo>
                <a:lnTo>
                  <a:pt x="11592" y="11262"/>
                </a:lnTo>
                <a:lnTo>
                  <a:pt x="8731" y="12362"/>
                </a:lnTo>
                <a:lnTo>
                  <a:pt x="7300" y="12876"/>
                </a:lnTo>
                <a:lnTo>
                  <a:pt x="6604" y="13133"/>
                </a:lnTo>
                <a:lnTo>
                  <a:pt x="5870" y="13316"/>
                </a:lnTo>
                <a:lnTo>
                  <a:pt x="4696" y="13573"/>
                </a:lnTo>
                <a:lnTo>
                  <a:pt x="5393" y="13279"/>
                </a:lnTo>
                <a:lnTo>
                  <a:pt x="6090" y="13023"/>
                </a:lnTo>
                <a:lnTo>
                  <a:pt x="8438" y="12179"/>
                </a:lnTo>
                <a:lnTo>
                  <a:pt x="9611" y="11702"/>
                </a:lnTo>
                <a:lnTo>
                  <a:pt x="10822" y="11299"/>
                </a:lnTo>
                <a:lnTo>
                  <a:pt x="11409" y="11078"/>
                </a:lnTo>
                <a:lnTo>
                  <a:pt x="11996" y="10895"/>
                </a:lnTo>
                <a:lnTo>
                  <a:pt x="12619" y="10748"/>
                </a:lnTo>
                <a:lnTo>
                  <a:pt x="13206" y="10675"/>
                </a:lnTo>
                <a:close/>
                <a:moveTo>
                  <a:pt x="10492" y="478"/>
                </a:moveTo>
                <a:lnTo>
                  <a:pt x="10712" y="1064"/>
                </a:lnTo>
                <a:lnTo>
                  <a:pt x="10969" y="1688"/>
                </a:lnTo>
                <a:lnTo>
                  <a:pt x="11482" y="2862"/>
                </a:lnTo>
                <a:lnTo>
                  <a:pt x="11996" y="4182"/>
                </a:lnTo>
                <a:lnTo>
                  <a:pt x="12473" y="5466"/>
                </a:lnTo>
                <a:lnTo>
                  <a:pt x="12876" y="6713"/>
                </a:lnTo>
                <a:lnTo>
                  <a:pt x="13280" y="7924"/>
                </a:lnTo>
                <a:lnTo>
                  <a:pt x="13683" y="9171"/>
                </a:lnTo>
                <a:lnTo>
                  <a:pt x="14013" y="10418"/>
                </a:lnTo>
                <a:lnTo>
                  <a:pt x="13793" y="10418"/>
                </a:lnTo>
                <a:lnTo>
                  <a:pt x="13573" y="10492"/>
                </a:lnTo>
                <a:lnTo>
                  <a:pt x="13573" y="10418"/>
                </a:lnTo>
                <a:lnTo>
                  <a:pt x="13573" y="10308"/>
                </a:lnTo>
                <a:lnTo>
                  <a:pt x="13646" y="10235"/>
                </a:lnTo>
                <a:lnTo>
                  <a:pt x="13646" y="10125"/>
                </a:lnTo>
                <a:lnTo>
                  <a:pt x="13610" y="9831"/>
                </a:lnTo>
                <a:lnTo>
                  <a:pt x="13610" y="9758"/>
                </a:lnTo>
                <a:lnTo>
                  <a:pt x="13610" y="9721"/>
                </a:lnTo>
                <a:lnTo>
                  <a:pt x="13426" y="9024"/>
                </a:lnTo>
                <a:lnTo>
                  <a:pt x="13096" y="7777"/>
                </a:lnTo>
                <a:lnTo>
                  <a:pt x="12693" y="6603"/>
                </a:lnTo>
                <a:lnTo>
                  <a:pt x="12289" y="5430"/>
                </a:lnTo>
                <a:lnTo>
                  <a:pt x="11849" y="4256"/>
                </a:lnTo>
                <a:lnTo>
                  <a:pt x="11372" y="3119"/>
                </a:lnTo>
                <a:lnTo>
                  <a:pt x="10859" y="1981"/>
                </a:lnTo>
                <a:lnTo>
                  <a:pt x="10675" y="1651"/>
                </a:lnTo>
                <a:lnTo>
                  <a:pt x="10492" y="1358"/>
                </a:lnTo>
                <a:lnTo>
                  <a:pt x="10602" y="1285"/>
                </a:lnTo>
                <a:lnTo>
                  <a:pt x="10639" y="1174"/>
                </a:lnTo>
                <a:lnTo>
                  <a:pt x="10602" y="1064"/>
                </a:lnTo>
                <a:lnTo>
                  <a:pt x="10565" y="991"/>
                </a:lnTo>
                <a:lnTo>
                  <a:pt x="10528" y="954"/>
                </a:lnTo>
                <a:lnTo>
                  <a:pt x="10455" y="918"/>
                </a:lnTo>
                <a:lnTo>
                  <a:pt x="10272" y="881"/>
                </a:lnTo>
                <a:lnTo>
                  <a:pt x="10088" y="918"/>
                </a:lnTo>
                <a:lnTo>
                  <a:pt x="9391" y="1138"/>
                </a:lnTo>
                <a:lnTo>
                  <a:pt x="8658" y="1431"/>
                </a:lnTo>
                <a:lnTo>
                  <a:pt x="7924" y="1688"/>
                </a:lnTo>
                <a:lnTo>
                  <a:pt x="7190" y="1945"/>
                </a:lnTo>
                <a:lnTo>
                  <a:pt x="5650" y="2422"/>
                </a:lnTo>
                <a:lnTo>
                  <a:pt x="4109" y="2862"/>
                </a:lnTo>
                <a:lnTo>
                  <a:pt x="2569" y="3265"/>
                </a:lnTo>
                <a:lnTo>
                  <a:pt x="1762" y="3485"/>
                </a:lnTo>
                <a:lnTo>
                  <a:pt x="1358" y="3632"/>
                </a:lnTo>
                <a:lnTo>
                  <a:pt x="1175" y="3706"/>
                </a:lnTo>
                <a:lnTo>
                  <a:pt x="1028" y="3816"/>
                </a:lnTo>
                <a:lnTo>
                  <a:pt x="991" y="3816"/>
                </a:lnTo>
                <a:lnTo>
                  <a:pt x="955" y="3889"/>
                </a:lnTo>
                <a:lnTo>
                  <a:pt x="918" y="3962"/>
                </a:lnTo>
                <a:lnTo>
                  <a:pt x="991" y="4586"/>
                </a:lnTo>
                <a:lnTo>
                  <a:pt x="1101" y="5209"/>
                </a:lnTo>
                <a:lnTo>
                  <a:pt x="1248" y="5796"/>
                </a:lnTo>
                <a:lnTo>
                  <a:pt x="1395" y="6420"/>
                </a:lnTo>
                <a:lnTo>
                  <a:pt x="1725" y="7594"/>
                </a:lnTo>
                <a:lnTo>
                  <a:pt x="2128" y="8768"/>
                </a:lnTo>
                <a:lnTo>
                  <a:pt x="2532" y="9978"/>
                </a:lnTo>
                <a:lnTo>
                  <a:pt x="2899" y="11152"/>
                </a:lnTo>
                <a:lnTo>
                  <a:pt x="3045" y="11739"/>
                </a:lnTo>
                <a:lnTo>
                  <a:pt x="3192" y="12362"/>
                </a:lnTo>
                <a:lnTo>
                  <a:pt x="3302" y="12949"/>
                </a:lnTo>
                <a:lnTo>
                  <a:pt x="3412" y="13573"/>
                </a:lnTo>
                <a:lnTo>
                  <a:pt x="3412" y="13683"/>
                </a:lnTo>
                <a:lnTo>
                  <a:pt x="3486" y="13720"/>
                </a:lnTo>
                <a:lnTo>
                  <a:pt x="3559" y="13756"/>
                </a:lnTo>
                <a:lnTo>
                  <a:pt x="3632" y="13793"/>
                </a:lnTo>
                <a:lnTo>
                  <a:pt x="3669" y="13830"/>
                </a:lnTo>
                <a:lnTo>
                  <a:pt x="3742" y="13830"/>
                </a:lnTo>
                <a:lnTo>
                  <a:pt x="4036" y="13756"/>
                </a:lnTo>
                <a:lnTo>
                  <a:pt x="3706" y="13903"/>
                </a:lnTo>
                <a:lnTo>
                  <a:pt x="3412" y="14086"/>
                </a:lnTo>
                <a:lnTo>
                  <a:pt x="2569" y="11115"/>
                </a:lnTo>
                <a:lnTo>
                  <a:pt x="2128" y="9611"/>
                </a:lnTo>
                <a:lnTo>
                  <a:pt x="1725" y="8144"/>
                </a:lnTo>
                <a:lnTo>
                  <a:pt x="955" y="5136"/>
                </a:lnTo>
                <a:lnTo>
                  <a:pt x="808" y="4439"/>
                </a:lnTo>
                <a:lnTo>
                  <a:pt x="661" y="3999"/>
                </a:lnTo>
                <a:lnTo>
                  <a:pt x="588" y="3779"/>
                </a:lnTo>
                <a:lnTo>
                  <a:pt x="478" y="3632"/>
                </a:lnTo>
                <a:lnTo>
                  <a:pt x="1065" y="3522"/>
                </a:lnTo>
                <a:lnTo>
                  <a:pt x="1652" y="3412"/>
                </a:lnTo>
                <a:lnTo>
                  <a:pt x="2825" y="3045"/>
                </a:lnTo>
                <a:lnTo>
                  <a:pt x="4183" y="2642"/>
                </a:lnTo>
                <a:lnTo>
                  <a:pt x="5503" y="2202"/>
                </a:lnTo>
                <a:lnTo>
                  <a:pt x="8034" y="1358"/>
                </a:lnTo>
                <a:lnTo>
                  <a:pt x="9281" y="918"/>
                </a:lnTo>
                <a:lnTo>
                  <a:pt x="9905" y="734"/>
                </a:lnTo>
                <a:lnTo>
                  <a:pt x="10198" y="624"/>
                </a:lnTo>
                <a:lnTo>
                  <a:pt x="10492" y="478"/>
                </a:lnTo>
                <a:close/>
                <a:moveTo>
                  <a:pt x="10455" y="1"/>
                </a:moveTo>
                <a:lnTo>
                  <a:pt x="10162" y="37"/>
                </a:lnTo>
                <a:lnTo>
                  <a:pt x="9832" y="147"/>
                </a:lnTo>
                <a:lnTo>
                  <a:pt x="9245" y="367"/>
                </a:lnTo>
                <a:lnTo>
                  <a:pt x="7997" y="808"/>
                </a:lnTo>
                <a:lnTo>
                  <a:pt x="5503" y="1651"/>
                </a:lnTo>
                <a:lnTo>
                  <a:pt x="2935" y="2495"/>
                </a:lnTo>
                <a:lnTo>
                  <a:pt x="1615" y="2899"/>
                </a:lnTo>
                <a:lnTo>
                  <a:pt x="918" y="3082"/>
                </a:lnTo>
                <a:lnTo>
                  <a:pt x="258" y="3339"/>
                </a:lnTo>
                <a:lnTo>
                  <a:pt x="184" y="3412"/>
                </a:lnTo>
                <a:lnTo>
                  <a:pt x="148" y="3522"/>
                </a:lnTo>
                <a:lnTo>
                  <a:pt x="38" y="3559"/>
                </a:lnTo>
                <a:lnTo>
                  <a:pt x="1" y="3595"/>
                </a:lnTo>
                <a:lnTo>
                  <a:pt x="1" y="3632"/>
                </a:lnTo>
                <a:lnTo>
                  <a:pt x="38" y="3779"/>
                </a:lnTo>
                <a:lnTo>
                  <a:pt x="111" y="3926"/>
                </a:lnTo>
                <a:lnTo>
                  <a:pt x="184" y="4036"/>
                </a:lnTo>
                <a:lnTo>
                  <a:pt x="221" y="4146"/>
                </a:lnTo>
                <a:lnTo>
                  <a:pt x="294" y="4366"/>
                </a:lnTo>
                <a:lnTo>
                  <a:pt x="588" y="5796"/>
                </a:lnTo>
                <a:lnTo>
                  <a:pt x="955" y="7227"/>
                </a:lnTo>
                <a:lnTo>
                  <a:pt x="1285" y="8658"/>
                </a:lnTo>
                <a:lnTo>
                  <a:pt x="2055" y="11482"/>
                </a:lnTo>
                <a:lnTo>
                  <a:pt x="2459" y="12876"/>
                </a:lnTo>
                <a:lnTo>
                  <a:pt x="2899" y="14233"/>
                </a:lnTo>
                <a:lnTo>
                  <a:pt x="2935" y="14380"/>
                </a:lnTo>
                <a:lnTo>
                  <a:pt x="3045" y="14416"/>
                </a:lnTo>
                <a:lnTo>
                  <a:pt x="3155" y="14453"/>
                </a:lnTo>
                <a:lnTo>
                  <a:pt x="3302" y="14416"/>
                </a:lnTo>
                <a:lnTo>
                  <a:pt x="3596" y="14343"/>
                </a:lnTo>
                <a:lnTo>
                  <a:pt x="3889" y="14270"/>
                </a:lnTo>
                <a:lnTo>
                  <a:pt x="4513" y="14086"/>
                </a:lnTo>
                <a:lnTo>
                  <a:pt x="5980" y="13793"/>
                </a:lnTo>
                <a:lnTo>
                  <a:pt x="6714" y="13610"/>
                </a:lnTo>
                <a:lnTo>
                  <a:pt x="7447" y="13353"/>
                </a:lnTo>
                <a:lnTo>
                  <a:pt x="8878" y="12839"/>
                </a:lnTo>
                <a:lnTo>
                  <a:pt x="11739" y="11775"/>
                </a:lnTo>
                <a:lnTo>
                  <a:pt x="13133" y="11225"/>
                </a:lnTo>
                <a:lnTo>
                  <a:pt x="13646" y="11078"/>
                </a:lnTo>
                <a:lnTo>
                  <a:pt x="13903" y="10968"/>
                </a:lnTo>
                <a:lnTo>
                  <a:pt x="14160" y="10822"/>
                </a:lnTo>
                <a:lnTo>
                  <a:pt x="14197" y="10932"/>
                </a:lnTo>
                <a:lnTo>
                  <a:pt x="14270" y="10968"/>
                </a:lnTo>
                <a:lnTo>
                  <a:pt x="14380" y="11005"/>
                </a:lnTo>
                <a:lnTo>
                  <a:pt x="14490" y="11005"/>
                </a:lnTo>
                <a:lnTo>
                  <a:pt x="14563" y="10932"/>
                </a:lnTo>
                <a:lnTo>
                  <a:pt x="14637" y="10895"/>
                </a:lnTo>
                <a:lnTo>
                  <a:pt x="14674" y="10785"/>
                </a:lnTo>
                <a:lnTo>
                  <a:pt x="14637" y="10675"/>
                </a:lnTo>
                <a:lnTo>
                  <a:pt x="14270" y="9318"/>
                </a:lnTo>
                <a:lnTo>
                  <a:pt x="13867" y="7997"/>
                </a:lnTo>
                <a:lnTo>
                  <a:pt x="13426" y="6640"/>
                </a:lnTo>
                <a:lnTo>
                  <a:pt x="12949" y="5356"/>
                </a:lnTo>
                <a:lnTo>
                  <a:pt x="12473" y="4036"/>
                </a:lnTo>
                <a:lnTo>
                  <a:pt x="11922" y="2752"/>
                </a:lnTo>
                <a:lnTo>
                  <a:pt x="11409" y="1468"/>
                </a:lnTo>
                <a:lnTo>
                  <a:pt x="11115" y="881"/>
                </a:lnTo>
                <a:lnTo>
                  <a:pt x="10785" y="257"/>
                </a:lnTo>
                <a:lnTo>
                  <a:pt x="10749" y="221"/>
                </a:lnTo>
                <a:lnTo>
                  <a:pt x="10675" y="184"/>
                </a:lnTo>
                <a:lnTo>
                  <a:pt x="10639" y="111"/>
                </a:lnTo>
                <a:lnTo>
                  <a:pt x="10602" y="74"/>
                </a:lnTo>
                <a:lnTo>
                  <a:pt x="10528" y="37"/>
                </a:lnTo>
                <a:lnTo>
                  <a:pt x="10455" y="1"/>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81" name="Shape 281"/>
          <p:cNvSpPr/>
          <p:nvPr/>
        </p:nvSpPr>
        <p:spPr>
          <a:xfrm>
            <a:off x="2034237" y="6548458"/>
            <a:ext cx="521651" cy="385727"/>
          </a:xfrm>
          <a:custGeom>
            <a:avLst/>
            <a:gdLst/>
            <a:ahLst/>
            <a:cxnLst/>
            <a:rect l="0" t="0" r="0" b="0"/>
            <a:pathLst>
              <a:path w="13793" h="10199" extrusionOk="0">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82" name="Shape 282"/>
          <p:cNvSpPr/>
          <p:nvPr/>
        </p:nvSpPr>
        <p:spPr>
          <a:xfrm>
            <a:off x="3606" y="6533642"/>
            <a:ext cx="240044" cy="498052"/>
          </a:xfrm>
          <a:custGeom>
            <a:avLst/>
            <a:gdLst/>
            <a:ahLst/>
            <a:cxnLst/>
            <a:rect l="0" t="0" r="0" b="0"/>
            <a:pathLst>
              <a:path w="6347" h="13169" extrusionOk="0">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83" name="Shape 283"/>
          <p:cNvSpPr/>
          <p:nvPr/>
        </p:nvSpPr>
        <p:spPr>
          <a:xfrm rot="1920548">
            <a:off x="10967401" y="833700"/>
            <a:ext cx="668696" cy="567409"/>
          </a:xfrm>
          <a:custGeom>
            <a:avLst/>
            <a:gdLst/>
            <a:ahLst/>
            <a:cxnLst/>
            <a:rect l="0" t="0" r="0" b="0"/>
            <a:pathLst>
              <a:path w="17681" h="15004" extrusionOk="0">
                <a:moveTo>
                  <a:pt x="6823" y="1981"/>
                </a:moveTo>
                <a:lnTo>
                  <a:pt x="6676" y="2018"/>
                </a:lnTo>
                <a:lnTo>
                  <a:pt x="6566" y="2055"/>
                </a:lnTo>
                <a:lnTo>
                  <a:pt x="6493" y="2201"/>
                </a:lnTo>
                <a:lnTo>
                  <a:pt x="6420" y="2385"/>
                </a:lnTo>
                <a:lnTo>
                  <a:pt x="6383" y="2531"/>
                </a:lnTo>
                <a:lnTo>
                  <a:pt x="6383" y="2641"/>
                </a:lnTo>
                <a:lnTo>
                  <a:pt x="6420" y="2752"/>
                </a:lnTo>
                <a:lnTo>
                  <a:pt x="6493" y="2825"/>
                </a:lnTo>
                <a:lnTo>
                  <a:pt x="6566" y="2862"/>
                </a:lnTo>
                <a:lnTo>
                  <a:pt x="6713" y="2862"/>
                </a:lnTo>
                <a:lnTo>
                  <a:pt x="6860" y="2825"/>
                </a:lnTo>
                <a:lnTo>
                  <a:pt x="6933" y="2752"/>
                </a:lnTo>
                <a:lnTo>
                  <a:pt x="7006" y="2641"/>
                </a:lnTo>
                <a:lnTo>
                  <a:pt x="7080" y="2531"/>
                </a:lnTo>
                <a:lnTo>
                  <a:pt x="7080" y="2421"/>
                </a:lnTo>
                <a:lnTo>
                  <a:pt x="7080" y="2275"/>
                </a:lnTo>
                <a:lnTo>
                  <a:pt x="7006" y="2165"/>
                </a:lnTo>
                <a:lnTo>
                  <a:pt x="6933" y="2055"/>
                </a:lnTo>
                <a:lnTo>
                  <a:pt x="6823" y="1981"/>
                </a:lnTo>
                <a:close/>
                <a:moveTo>
                  <a:pt x="5282" y="2641"/>
                </a:moveTo>
                <a:lnTo>
                  <a:pt x="5209" y="2678"/>
                </a:lnTo>
                <a:lnTo>
                  <a:pt x="5136" y="2715"/>
                </a:lnTo>
                <a:lnTo>
                  <a:pt x="5062" y="2788"/>
                </a:lnTo>
                <a:lnTo>
                  <a:pt x="5062" y="2898"/>
                </a:lnTo>
                <a:lnTo>
                  <a:pt x="5062" y="2935"/>
                </a:lnTo>
                <a:lnTo>
                  <a:pt x="4989" y="2972"/>
                </a:lnTo>
                <a:lnTo>
                  <a:pt x="4952" y="3045"/>
                </a:lnTo>
                <a:lnTo>
                  <a:pt x="4952" y="3118"/>
                </a:lnTo>
                <a:lnTo>
                  <a:pt x="4952" y="3228"/>
                </a:lnTo>
                <a:lnTo>
                  <a:pt x="5026" y="3338"/>
                </a:lnTo>
                <a:lnTo>
                  <a:pt x="5099" y="3412"/>
                </a:lnTo>
                <a:lnTo>
                  <a:pt x="5319" y="3412"/>
                </a:lnTo>
                <a:lnTo>
                  <a:pt x="5429" y="3338"/>
                </a:lnTo>
                <a:lnTo>
                  <a:pt x="5502" y="3265"/>
                </a:lnTo>
                <a:lnTo>
                  <a:pt x="5576" y="3155"/>
                </a:lnTo>
                <a:lnTo>
                  <a:pt x="5613" y="3008"/>
                </a:lnTo>
                <a:lnTo>
                  <a:pt x="5576" y="2862"/>
                </a:lnTo>
                <a:lnTo>
                  <a:pt x="5502" y="2752"/>
                </a:lnTo>
                <a:lnTo>
                  <a:pt x="5392" y="2678"/>
                </a:lnTo>
                <a:lnTo>
                  <a:pt x="5282" y="2641"/>
                </a:lnTo>
                <a:close/>
                <a:moveTo>
                  <a:pt x="6786" y="3559"/>
                </a:moveTo>
                <a:lnTo>
                  <a:pt x="6640" y="3595"/>
                </a:lnTo>
                <a:lnTo>
                  <a:pt x="6493" y="3705"/>
                </a:lnTo>
                <a:lnTo>
                  <a:pt x="6383" y="3815"/>
                </a:lnTo>
                <a:lnTo>
                  <a:pt x="6309" y="3962"/>
                </a:lnTo>
                <a:lnTo>
                  <a:pt x="6273" y="4109"/>
                </a:lnTo>
                <a:lnTo>
                  <a:pt x="6273" y="4255"/>
                </a:lnTo>
                <a:lnTo>
                  <a:pt x="6273" y="4366"/>
                </a:lnTo>
                <a:lnTo>
                  <a:pt x="6383" y="4439"/>
                </a:lnTo>
                <a:lnTo>
                  <a:pt x="6493" y="4476"/>
                </a:lnTo>
                <a:lnTo>
                  <a:pt x="6603" y="4439"/>
                </a:lnTo>
                <a:lnTo>
                  <a:pt x="6750" y="4329"/>
                </a:lnTo>
                <a:lnTo>
                  <a:pt x="6860" y="4329"/>
                </a:lnTo>
                <a:lnTo>
                  <a:pt x="6970" y="4292"/>
                </a:lnTo>
                <a:lnTo>
                  <a:pt x="7080" y="4182"/>
                </a:lnTo>
                <a:lnTo>
                  <a:pt x="7153" y="4035"/>
                </a:lnTo>
                <a:lnTo>
                  <a:pt x="7153" y="3852"/>
                </a:lnTo>
                <a:lnTo>
                  <a:pt x="7080" y="3705"/>
                </a:lnTo>
                <a:lnTo>
                  <a:pt x="7043" y="3632"/>
                </a:lnTo>
                <a:lnTo>
                  <a:pt x="6970" y="3595"/>
                </a:lnTo>
                <a:lnTo>
                  <a:pt x="6786" y="3559"/>
                </a:lnTo>
                <a:close/>
                <a:moveTo>
                  <a:pt x="4806" y="5979"/>
                </a:moveTo>
                <a:lnTo>
                  <a:pt x="4622" y="6090"/>
                </a:lnTo>
                <a:lnTo>
                  <a:pt x="4439" y="6200"/>
                </a:lnTo>
                <a:lnTo>
                  <a:pt x="4402" y="6236"/>
                </a:lnTo>
                <a:lnTo>
                  <a:pt x="4329" y="6310"/>
                </a:lnTo>
                <a:lnTo>
                  <a:pt x="4255" y="6383"/>
                </a:lnTo>
                <a:lnTo>
                  <a:pt x="4219" y="6493"/>
                </a:lnTo>
                <a:lnTo>
                  <a:pt x="4219" y="6566"/>
                </a:lnTo>
                <a:lnTo>
                  <a:pt x="4255" y="6713"/>
                </a:lnTo>
                <a:lnTo>
                  <a:pt x="4329" y="6860"/>
                </a:lnTo>
                <a:lnTo>
                  <a:pt x="4365" y="6897"/>
                </a:lnTo>
                <a:lnTo>
                  <a:pt x="4475" y="6970"/>
                </a:lnTo>
                <a:lnTo>
                  <a:pt x="4585" y="7007"/>
                </a:lnTo>
                <a:lnTo>
                  <a:pt x="4696" y="7043"/>
                </a:lnTo>
                <a:lnTo>
                  <a:pt x="4842" y="7007"/>
                </a:lnTo>
                <a:lnTo>
                  <a:pt x="4952" y="6970"/>
                </a:lnTo>
                <a:lnTo>
                  <a:pt x="5026" y="6897"/>
                </a:lnTo>
                <a:lnTo>
                  <a:pt x="5209" y="6750"/>
                </a:lnTo>
                <a:lnTo>
                  <a:pt x="5282" y="6640"/>
                </a:lnTo>
                <a:lnTo>
                  <a:pt x="5319" y="6493"/>
                </a:lnTo>
                <a:lnTo>
                  <a:pt x="5356" y="6346"/>
                </a:lnTo>
                <a:lnTo>
                  <a:pt x="5356" y="6236"/>
                </a:lnTo>
                <a:lnTo>
                  <a:pt x="5282" y="6126"/>
                </a:lnTo>
                <a:lnTo>
                  <a:pt x="5209" y="6053"/>
                </a:lnTo>
                <a:lnTo>
                  <a:pt x="5136" y="5979"/>
                </a:lnTo>
                <a:close/>
                <a:moveTo>
                  <a:pt x="4219" y="4916"/>
                </a:moveTo>
                <a:lnTo>
                  <a:pt x="4219" y="5062"/>
                </a:lnTo>
                <a:lnTo>
                  <a:pt x="4255" y="5136"/>
                </a:lnTo>
                <a:lnTo>
                  <a:pt x="4292" y="5173"/>
                </a:lnTo>
                <a:lnTo>
                  <a:pt x="4439" y="5209"/>
                </a:lnTo>
                <a:lnTo>
                  <a:pt x="4549" y="5173"/>
                </a:lnTo>
                <a:lnTo>
                  <a:pt x="4585" y="5136"/>
                </a:lnTo>
                <a:lnTo>
                  <a:pt x="4622" y="5062"/>
                </a:lnTo>
                <a:lnTo>
                  <a:pt x="4659" y="5026"/>
                </a:lnTo>
                <a:lnTo>
                  <a:pt x="4989" y="5136"/>
                </a:lnTo>
                <a:lnTo>
                  <a:pt x="5319" y="5209"/>
                </a:lnTo>
                <a:lnTo>
                  <a:pt x="5392" y="5319"/>
                </a:lnTo>
                <a:lnTo>
                  <a:pt x="5466" y="5429"/>
                </a:lnTo>
                <a:lnTo>
                  <a:pt x="5686" y="5613"/>
                </a:lnTo>
                <a:lnTo>
                  <a:pt x="5869" y="5833"/>
                </a:lnTo>
                <a:lnTo>
                  <a:pt x="5979" y="6053"/>
                </a:lnTo>
                <a:lnTo>
                  <a:pt x="6016" y="6273"/>
                </a:lnTo>
                <a:lnTo>
                  <a:pt x="5979" y="6530"/>
                </a:lnTo>
                <a:lnTo>
                  <a:pt x="5943" y="6676"/>
                </a:lnTo>
                <a:lnTo>
                  <a:pt x="5869" y="6823"/>
                </a:lnTo>
                <a:lnTo>
                  <a:pt x="5686" y="7080"/>
                </a:lnTo>
                <a:lnTo>
                  <a:pt x="5466" y="7227"/>
                </a:lnTo>
                <a:lnTo>
                  <a:pt x="5209" y="7373"/>
                </a:lnTo>
                <a:lnTo>
                  <a:pt x="4916" y="7447"/>
                </a:lnTo>
                <a:lnTo>
                  <a:pt x="4622" y="7483"/>
                </a:lnTo>
                <a:lnTo>
                  <a:pt x="4329" y="7520"/>
                </a:lnTo>
                <a:lnTo>
                  <a:pt x="4035" y="7483"/>
                </a:lnTo>
                <a:lnTo>
                  <a:pt x="3778" y="7447"/>
                </a:lnTo>
                <a:lnTo>
                  <a:pt x="3485" y="7337"/>
                </a:lnTo>
                <a:lnTo>
                  <a:pt x="3338" y="7227"/>
                </a:lnTo>
                <a:lnTo>
                  <a:pt x="3228" y="7080"/>
                </a:lnTo>
                <a:lnTo>
                  <a:pt x="3155" y="6897"/>
                </a:lnTo>
                <a:lnTo>
                  <a:pt x="3118" y="6713"/>
                </a:lnTo>
                <a:lnTo>
                  <a:pt x="3082" y="6383"/>
                </a:lnTo>
                <a:lnTo>
                  <a:pt x="3155" y="6090"/>
                </a:lnTo>
                <a:lnTo>
                  <a:pt x="3228" y="5796"/>
                </a:lnTo>
                <a:lnTo>
                  <a:pt x="3375" y="5539"/>
                </a:lnTo>
                <a:lnTo>
                  <a:pt x="3558" y="5319"/>
                </a:lnTo>
                <a:lnTo>
                  <a:pt x="3742" y="5173"/>
                </a:lnTo>
                <a:lnTo>
                  <a:pt x="3962" y="5026"/>
                </a:lnTo>
                <a:lnTo>
                  <a:pt x="4219" y="4916"/>
                </a:lnTo>
                <a:close/>
                <a:moveTo>
                  <a:pt x="11628" y="7190"/>
                </a:moveTo>
                <a:lnTo>
                  <a:pt x="11958" y="7263"/>
                </a:lnTo>
                <a:lnTo>
                  <a:pt x="12252" y="7263"/>
                </a:lnTo>
                <a:lnTo>
                  <a:pt x="12362" y="7227"/>
                </a:lnTo>
                <a:lnTo>
                  <a:pt x="12435" y="7447"/>
                </a:lnTo>
                <a:lnTo>
                  <a:pt x="12509" y="7704"/>
                </a:lnTo>
                <a:lnTo>
                  <a:pt x="12509" y="7814"/>
                </a:lnTo>
                <a:lnTo>
                  <a:pt x="12472" y="7814"/>
                </a:lnTo>
                <a:lnTo>
                  <a:pt x="12399" y="7850"/>
                </a:lnTo>
                <a:lnTo>
                  <a:pt x="12399" y="7887"/>
                </a:lnTo>
                <a:lnTo>
                  <a:pt x="12252" y="7814"/>
                </a:lnTo>
                <a:lnTo>
                  <a:pt x="11738" y="7557"/>
                </a:lnTo>
                <a:lnTo>
                  <a:pt x="11702" y="7483"/>
                </a:lnTo>
                <a:lnTo>
                  <a:pt x="11628" y="7373"/>
                </a:lnTo>
                <a:lnTo>
                  <a:pt x="11628" y="7190"/>
                </a:lnTo>
                <a:close/>
                <a:moveTo>
                  <a:pt x="4329" y="4402"/>
                </a:moveTo>
                <a:lnTo>
                  <a:pt x="4255" y="4476"/>
                </a:lnTo>
                <a:lnTo>
                  <a:pt x="4035" y="4512"/>
                </a:lnTo>
                <a:lnTo>
                  <a:pt x="3815" y="4622"/>
                </a:lnTo>
                <a:lnTo>
                  <a:pt x="3632" y="4732"/>
                </a:lnTo>
                <a:lnTo>
                  <a:pt x="3448" y="4842"/>
                </a:lnTo>
                <a:lnTo>
                  <a:pt x="3265" y="4989"/>
                </a:lnTo>
                <a:lnTo>
                  <a:pt x="3082" y="5173"/>
                </a:lnTo>
                <a:lnTo>
                  <a:pt x="2971" y="5356"/>
                </a:lnTo>
                <a:lnTo>
                  <a:pt x="2825" y="5576"/>
                </a:lnTo>
                <a:lnTo>
                  <a:pt x="2715" y="5906"/>
                </a:lnTo>
                <a:lnTo>
                  <a:pt x="2641" y="6236"/>
                </a:lnTo>
                <a:lnTo>
                  <a:pt x="2641" y="6603"/>
                </a:lnTo>
                <a:lnTo>
                  <a:pt x="2678" y="6933"/>
                </a:lnTo>
                <a:lnTo>
                  <a:pt x="2825" y="7263"/>
                </a:lnTo>
                <a:lnTo>
                  <a:pt x="3008" y="7520"/>
                </a:lnTo>
                <a:lnTo>
                  <a:pt x="3118" y="7667"/>
                </a:lnTo>
                <a:lnTo>
                  <a:pt x="3265" y="7740"/>
                </a:lnTo>
                <a:lnTo>
                  <a:pt x="3412" y="7850"/>
                </a:lnTo>
                <a:lnTo>
                  <a:pt x="3595" y="7887"/>
                </a:lnTo>
                <a:lnTo>
                  <a:pt x="3962" y="7997"/>
                </a:lnTo>
                <a:lnTo>
                  <a:pt x="4292" y="8034"/>
                </a:lnTo>
                <a:lnTo>
                  <a:pt x="4659" y="7997"/>
                </a:lnTo>
                <a:lnTo>
                  <a:pt x="5026" y="7960"/>
                </a:lnTo>
                <a:lnTo>
                  <a:pt x="5356" y="7850"/>
                </a:lnTo>
                <a:lnTo>
                  <a:pt x="5686" y="7704"/>
                </a:lnTo>
                <a:lnTo>
                  <a:pt x="5979" y="7483"/>
                </a:lnTo>
                <a:lnTo>
                  <a:pt x="6236" y="7227"/>
                </a:lnTo>
                <a:lnTo>
                  <a:pt x="6383" y="6933"/>
                </a:lnTo>
                <a:lnTo>
                  <a:pt x="6456" y="6640"/>
                </a:lnTo>
                <a:lnTo>
                  <a:pt x="6530" y="6346"/>
                </a:lnTo>
                <a:lnTo>
                  <a:pt x="6493" y="6016"/>
                </a:lnTo>
                <a:lnTo>
                  <a:pt x="6420" y="5759"/>
                </a:lnTo>
                <a:lnTo>
                  <a:pt x="6273" y="5503"/>
                </a:lnTo>
                <a:lnTo>
                  <a:pt x="6163" y="5393"/>
                </a:lnTo>
                <a:lnTo>
                  <a:pt x="5979" y="5246"/>
                </a:lnTo>
                <a:lnTo>
                  <a:pt x="5833" y="5099"/>
                </a:lnTo>
                <a:lnTo>
                  <a:pt x="5796" y="5026"/>
                </a:lnTo>
                <a:lnTo>
                  <a:pt x="5796" y="4952"/>
                </a:lnTo>
                <a:lnTo>
                  <a:pt x="5759" y="4879"/>
                </a:lnTo>
                <a:lnTo>
                  <a:pt x="5723" y="4806"/>
                </a:lnTo>
                <a:lnTo>
                  <a:pt x="5649" y="4732"/>
                </a:lnTo>
                <a:lnTo>
                  <a:pt x="5539" y="4696"/>
                </a:lnTo>
                <a:lnTo>
                  <a:pt x="5209" y="4659"/>
                </a:lnTo>
                <a:lnTo>
                  <a:pt x="5136" y="4586"/>
                </a:lnTo>
                <a:lnTo>
                  <a:pt x="5136" y="4512"/>
                </a:lnTo>
                <a:lnTo>
                  <a:pt x="5062" y="4439"/>
                </a:lnTo>
                <a:lnTo>
                  <a:pt x="4585" y="4439"/>
                </a:lnTo>
                <a:lnTo>
                  <a:pt x="4475" y="4402"/>
                </a:lnTo>
                <a:close/>
                <a:moveTo>
                  <a:pt x="1761" y="7447"/>
                </a:moveTo>
                <a:lnTo>
                  <a:pt x="1908" y="7483"/>
                </a:lnTo>
                <a:lnTo>
                  <a:pt x="2054" y="7520"/>
                </a:lnTo>
                <a:lnTo>
                  <a:pt x="2164" y="7630"/>
                </a:lnTo>
                <a:lnTo>
                  <a:pt x="2275" y="7740"/>
                </a:lnTo>
                <a:lnTo>
                  <a:pt x="2348" y="7887"/>
                </a:lnTo>
                <a:lnTo>
                  <a:pt x="2348" y="8070"/>
                </a:lnTo>
                <a:lnTo>
                  <a:pt x="2348" y="8107"/>
                </a:lnTo>
                <a:lnTo>
                  <a:pt x="2311" y="8144"/>
                </a:lnTo>
                <a:lnTo>
                  <a:pt x="2238" y="8144"/>
                </a:lnTo>
                <a:lnTo>
                  <a:pt x="2128" y="8070"/>
                </a:lnTo>
                <a:lnTo>
                  <a:pt x="2018" y="7960"/>
                </a:lnTo>
                <a:lnTo>
                  <a:pt x="1908" y="7814"/>
                </a:lnTo>
                <a:lnTo>
                  <a:pt x="1724" y="7520"/>
                </a:lnTo>
                <a:lnTo>
                  <a:pt x="1651" y="7447"/>
                </a:lnTo>
                <a:close/>
                <a:moveTo>
                  <a:pt x="14233" y="7630"/>
                </a:moveTo>
                <a:lnTo>
                  <a:pt x="14159" y="7667"/>
                </a:lnTo>
                <a:lnTo>
                  <a:pt x="14123" y="7740"/>
                </a:lnTo>
                <a:lnTo>
                  <a:pt x="14013" y="7960"/>
                </a:lnTo>
                <a:lnTo>
                  <a:pt x="14013" y="8070"/>
                </a:lnTo>
                <a:lnTo>
                  <a:pt x="14049" y="8180"/>
                </a:lnTo>
                <a:lnTo>
                  <a:pt x="14086" y="8254"/>
                </a:lnTo>
                <a:lnTo>
                  <a:pt x="14159" y="8290"/>
                </a:lnTo>
                <a:lnTo>
                  <a:pt x="14306" y="8290"/>
                </a:lnTo>
                <a:lnTo>
                  <a:pt x="14416" y="8254"/>
                </a:lnTo>
                <a:lnTo>
                  <a:pt x="14453" y="8180"/>
                </a:lnTo>
                <a:lnTo>
                  <a:pt x="14490" y="8107"/>
                </a:lnTo>
                <a:lnTo>
                  <a:pt x="14490" y="7997"/>
                </a:lnTo>
                <a:lnTo>
                  <a:pt x="14490" y="7924"/>
                </a:lnTo>
                <a:lnTo>
                  <a:pt x="14490" y="7777"/>
                </a:lnTo>
                <a:lnTo>
                  <a:pt x="14453" y="7704"/>
                </a:lnTo>
                <a:lnTo>
                  <a:pt x="14416" y="7667"/>
                </a:lnTo>
                <a:lnTo>
                  <a:pt x="14306" y="7630"/>
                </a:lnTo>
                <a:close/>
                <a:moveTo>
                  <a:pt x="7410" y="6236"/>
                </a:moveTo>
                <a:lnTo>
                  <a:pt x="7300" y="6310"/>
                </a:lnTo>
                <a:lnTo>
                  <a:pt x="7227" y="6346"/>
                </a:lnTo>
                <a:lnTo>
                  <a:pt x="7190" y="6420"/>
                </a:lnTo>
                <a:lnTo>
                  <a:pt x="7153" y="6566"/>
                </a:lnTo>
                <a:lnTo>
                  <a:pt x="7153" y="6750"/>
                </a:lnTo>
                <a:lnTo>
                  <a:pt x="7190" y="6933"/>
                </a:lnTo>
                <a:lnTo>
                  <a:pt x="7227" y="7007"/>
                </a:lnTo>
                <a:lnTo>
                  <a:pt x="7300" y="7080"/>
                </a:lnTo>
                <a:lnTo>
                  <a:pt x="7667" y="7153"/>
                </a:lnTo>
                <a:lnTo>
                  <a:pt x="7410" y="7373"/>
                </a:lnTo>
                <a:lnTo>
                  <a:pt x="7263" y="7520"/>
                </a:lnTo>
                <a:lnTo>
                  <a:pt x="7190" y="7593"/>
                </a:lnTo>
                <a:lnTo>
                  <a:pt x="7153" y="7704"/>
                </a:lnTo>
                <a:lnTo>
                  <a:pt x="7153" y="7887"/>
                </a:lnTo>
                <a:lnTo>
                  <a:pt x="7227" y="8070"/>
                </a:lnTo>
                <a:lnTo>
                  <a:pt x="7337" y="8180"/>
                </a:lnTo>
                <a:lnTo>
                  <a:pt x="7483" y="8290"/>
                </a:lnTo>
                <a:lnTo>
                  <a:pt x="7520" y="8400"/>
                </a:lnTo>
                <a:lnTo>
                  <a:pt x="7557" y="8474"/>
                </a:lnTo>
                <a:lnTo>
                  <a:pt x="7593" y="8511"/>
                </a:lnTo>
                <a:lnTo>
                  <a:pt x="7740" y="8511"/>
                </a:lnTo>
                <a:lnTo>
                  <a:pt x="7813" y="8437"/>
                </a:lnTo>
                <a:lnTo>
                  <a:pt x="7850" y="8364"/>
                </a:lnTo>
                <a:lnTo>
                  <a:pt x="7923" y="8217"/>
                </a:lnTo>
                <a:lnTo>
                  <a:pt x="7923" y="8144"/>
                </a:lnTo>
                <a:lnTo>
                  <a:pt x="7887" y="8070"/>
                </a:lnTo>
                <a:lnTo>
                  <a:pt x="7850" y="7997"/>
                </a:lnTo>
                <a:lnTo>
                  <a:pt x="7777" y="7960"/>
                </a:lnTo>
                <a:lnTo>
                  <a:pt x="7667" y="7924"/>
                </a:lnTo>
                <a:lnTo>
                  <a:pt x="7630" y="7887"/>
                </a:lnTo>
                <a:lnTo>
                  <a:pt x="7630" y="7814"/>
                </a:lnTo>
                <a:lnTo>
                  <a:pt x="7630" y="7777"/>
                </a:lnTo>
                <a:lnTo>
                  <a:pt x="7703" y="7667"/>
                </a:lnTo>
                <a:lnTo>
                  <a:pt x="7850" y="7593"/>
                </a:lnTo>
                <a:lnTo>
                  <a:pt x="7997" y="7410"/>
                </a:lnTo>
                <a:lnTo>
                  <a:pt x="8107" y="7190"/>
                </a:lnTo>
                <a:lnTo>
                  <a:pt x="8107" y="7080"/>
                </a:lnTo>
                <a:lnTo>
                  <a:pt x="8070" y="6970"/>
                </a:lnTo>
                <a:lnTo>
                  <a:pt x="8034" y="6897"/>
                </a:lnTo>
                <a:lnTo>
                  <a:pt x="7960" y="6823"/>
                </a:lnTo>
                <a:lnTo>
                  <a:pt x="7740" y="6750"/>
                </a:lnTo>
                <a:lnTo>
                  <a:pt x="7520" y="6713"/>
                </a:lnTo>
                <a:lnTo>
                  <a:pt x="7557" y="6566"/>
                </a:lnTo>
                <a:lnTo>
                  <a:pt x="7593" y="6493"/>
                </a:lnTo>
                <a:lnTo>
                  <a:pt x="7667" y="6456"/>
                </a:lnTo>
                <a:lnTo>
                  <a:pt x="7703" y="6383"/>
                </a:lnTo>
                <a:lnTo>
                  <a:pt x="7667" y="6310"/>
                </a:lnTo>
                <a:lnTo>
                  <a:pt x="7593" y="6236"/>
                </a:lnTo>
                <a:close/>
                <a:moveTo>
                  <a:pt x="1651" y="6897"/>
                </a:moveTo>
                <a:lnTo>
                  <a:pt x="1578" y="6933"/>
                </a:lnTo>
                <a:lnTo>
                  <a:pt x="1541" y="7007"/>
                </a:lnTo>
                <a:lnTo>
                  <a:pt x="1504" y="7080"/>
                </a:lnTo>
                <a:lnTo>
                  <a:pt x="1504" y="7227"/>
                </a:lnTo>
                <a:lnTo>
                  <a:pt x="1541" y="7300"/>
                </a:lnTo>
                <a:lnTo>
                  <a:pt x="1578" y="7373"/>
                </a:lnTo>
                <a:lnTo>
                  <a:pt x="1541" y="7410"/>
                </a:lnTo>
                <a:lnTo>
                  <a:pt x="1504" y="7410"/>
                </a:lnTo>
                <a:lnTo>
                  <a:pt x="1468" y="7483"/>
                </a:lnTo>
                <a:lnTo>
                  <a:pt x="1431" y="7557"/>
                </a:lnTo>
                <a:lnTo>
                  <a:pt x="1468" y="7814"/>
                </a:lnTo>
                <a:lnTo>
                  <a:pt x="1578" y="8034"/>
                </a:lnTo>
                <a:lnTo>
                  <a:pt x="1724" y="8254"/>
                </a:lnTo>
                <a:lnTo>
                  <a:pt x="1908" y="8437"/>
                </a:lnTo>
                <a:lnTo>
                  <a:pt x="2128" y="8547"/>
                </a:lnTo>
                <a:lnTo>
                  <a:pt x="2238" y="8584"/>
                </a:lnTo>
                <a:lnTo>
                  <a:pt x="2348" y="8621"/>
                </a:lnTo>
                <a:lnTo>
                  <a:pt x="2458" y="8621"/>
                </a:lnTo>
                <a:lnTo>
                  <a:pt x="2568" y="8547"/>
                </a:lnTo>
                <a:lnTo>
                  <a:pt x="2641" y="8474"/>
                </a:lnTo>
                <a:lnTo>
                  <a:pt x="2715" y="8364"/>
                </a:lnTo>
                <a:lnTo>
                  <a:pt x="2788" y="8144"/>
                </a:lnTo>
                <a:lnTo>
                  <a:pt x="2788" y="7960"/>
                </a:lnTo>
                <a:lnTo>
                  <a:pt x="2751" y="7740"/>
                </a:lnTo>
                <a:lnTo>
                  <a:pt x="2678" y="7557"/>
                </a:lnTo>
                <a:lnTo>
                  <a:pt x="2531" y="7373"/>
                </a:lnTo>
                <a:lnTo>
                  <a:pt x="2385" y="7227"/>
                </a:lnTo>
                <a:lnTo>
                  <a:pt x="2201" y="7117"/>
                </a:lnTo>
                <a:lnTo>
                  <a:pt x="1981" y="7043"/>
                </a:lnTo>
                <a:lnTo>
                  <a:pt x="1908" y="6933"/>
                </a:lnTo>
                <a:lnTo>
                  <a:pt x="1834" y="6897"/>
                </a:lnTo>
                <a:close/>
                <a:moveTo>
                  <a:pt x="14306" y="7227"/>
                </a:moveTo>
                <a:lnTo>
                  <a:pt x="14453" y="7263"/>
                </a:lnTo>
                <a:lnTo>
                  <a:pt x="14563" y="7300"/>
                </a:lnTo>
                <a:lnTo>
                  <a:pt x="14636" y="7410"/>
                </a:lnTo>
                <a:lnTo>
                  <a:pt x="14673" y="7520"/>
                </a:lnTo>
                <a:lnTo>
                  <a:pt x="14673" y="7667"/>
                </a:lnTo>
                <a:lnTo>
                  <a:pt x="14673" y="7814"/>
                </a:lnTo>
                <a:lnTo>
                  <a:pt x="14600" y="8070"/>
                </a:lnTo>
                <a:lnTo>
                  <a:pt x="14490" y="8290"/>
                </a:lnTo>
                <a:lnTo>
                  <a:pt x="14343" y="8511"/>
                </a:lnTo>
                <a:lnTo>
                  <a:pt x="14269" y="8584"/>
                </a:lnTo>
                <a:lnTo>
                  <a:pt x="14196" y="8621"/>
                </a:lnTo>
                <a:lnTo>
                  <a:pt x="14123" y="8621"/>
                </a:lnTo>
                <a:lnTo>
                  <a:pt x="14049" y="8584"/>
                </a:lnTo>
                <a:lnTo>
                  <a:pt x="14013" y="8547"/>
                </a:lnTo>
                <a:lnTo>
                  <a:pt x="13976" y="8474"/>
                </a:lnTo>
                <a:lnTo>
                  <a:pt x="13903" y="8290"/>
                </a:lnTo>
                <a:lnTo>
                  <a:pt x="13939" y="8034"/>
                </a:lnTo>
                <a:lnTo>
                  <a:pt x="13976" y="7777"/>
                </a:lnTo>
                <a:lnTo>
                  <a:pt x="14086" y="7263"/>
                </a:lnTo>
                <a:lnTo>
                  <a:pt x="14306" y="7227"/>
                </a:lnTo>
                <a:close/>
                <a:moveTo>
                  <a:pt x="14233" y="6750"/>
                </a:moveTo>
                <a:lnTo>
                  <a:pt x="14123" y="6786"/>
                </a:lnTo>
                <a:lnTo>
                  <a:pt x="13866" y="6786"/>
                </a:lnTo>
                <a:lnTo>
                  <a:pt x="13829" y="6823"/>
                </a:lnTo>
                <a:lnTo>
                  <a:pt x="13756" y="6933"/>
                </a:lnTo>
                <a:lnTo>
                  <a:pt x="13609" y="7373"/>
                </a:lnTo>
                <a:lnTo>
                  <a:pt x="13499" y="7850"/>
                </a:lnTo>
                <a:lnTo>
                  <a:pt x="13462" y="8107"/>
                </a:lnTo>
                <a:lnTo>
                  <a:pt x="13462" y="8327"/>
                </a:lnTo>
                <a:lnTo>
                  <a:pt x="13499" y="8584"/>
                </a:lnTo>
                <a:lnTo>
                  <a:pt x="13572" y="8804"/>
                </a:lnTo>
                <a:lnTo>
                  <a:pt x="13683" y="8914"/>
                </a:lnTo>
                <a:lnTo>
                  <a:pt x="13829" y="9024"/>
                </a:lnTo>
                <a:lnTo>
                  <a:pt x="13976" y="9097"/>
                </a:lnTo>
                <a:lnTo>
                  <a:pt x="14123" y="9134"/>
                </a:lnTo>
                <a:lnTo>
                  <a:pt x="14343" y="9097"/>
                </a:lnTo>
                <a:lnTo>
                  <a:pt x="14490" y="9024"/>
                </a:lnTo>
                <a:lnTo>
                  <a:pt x="14600" y="8877"/>
                </a:lnTo>
                <a:lnTo>
                  <a:pt x="14746" y="8731"/>
                </a:lnTo>
                <a:lnTo>
                  <a:pt x="14966" y="8400"/>
                </a:lnTo>
                <a:lnTo>
                  <a:pt x="15076" y="8180"/>
                </a:lnTo>
                <a:lnTo>
                  <a:pt x="15113" y="7997"/>
                </a:lnTo>
                <a:lnTo>
                  <a:pt x="15150" y="7814"/>
                </a:lnTo>
                <a:lnTo>
                  <a:pt x="15150" y="7593"/>
                </a:lnTo>
                <a:lnTo>
                  <a:pt x="15113" y="7410"/>
                </a:lnTo>
                <a:lnTo>
                  <a:pt x="15040" y="7190"/>
                </a:lnTo>
                <a:lnTo>
                  <a:pt x="15003" y="7080"/>
                </a:lnTo>
                <a:lnTo>
                  <a:pt x="14893" y="7007"/>
                </a:lnTo>
                <a:lnTo>
                  <a:pt x="14673" y="6823"/>
                </a:lnTo>
                <a:lnTo>
                  <a:pt x="14526" y="6786"/>
                </a:lnTo>
                <a:lnTo>
                  <a:pt x="14379" y="6750"/>
                </a:lnTo>
                <a:close/>
                <a:moveTo>
                  <a:pt x="6273" y="7887"/>
                </a:moveTo>
                <a:lnTo>
                  <a:pt x="6199" y="7924"/>
                </a:lnTo>
                <a:lnTo>
                  <a:pt x="6126" y="7997"/>
                </a:lnTo>
                <a:lnTo>
                  <a:pt x="5979" y="8107"/>
                </a:lnTo>
                <a:lnTo>
                  <a:pt x="5869" y="8290"/>
                </a:lnTo>
                <a:lnTo>
                  <a:pt x="5796" y="8474"/>
                </a:lnTo>
                <a:lnTo>
                  <a:pt x="5796" y="8584"/>
                </a:lnTo>
                <a:lnTo>
                  <a:pt x="5833" y="8657"/>
                </a:lnTo>
                <a:lnTo>
                  <a:pt x="5906" y="8694"/>
                </a:lnTo>
                <a:lnTo>
                  <a:pt x="6236" y="8694"/>
                </a:lnTo>
                <a:lnTo>
                  <a:pt x="6420" y="8767"/>
                </a:lnTo>
                <a:lnTo>
                  <a:pt x="6199" y="9024"/>
                </a:lnTo>
                <a:lnTo>
                  <a:pt x="6199" y="9061"/>
                </a:lnTo>
                <a:lnTo>
                  <a:pt x="6199" y="9134"/>
                </a:lnTo>
                <a:lnTo>
                  <a:pt x="6236" y="9244"/>
                </a:lnTo>
                <a:lnTo>
                  <a:pt x="6346" y="9354"/>
                </a:lnTo>
                <a:lnTo>
                  <a:pt x="6456" y="9391"/>
                </a:lnTo>
                <a:lnTo>
                  <a:pt x="6713" y="9391"/>
                </a:lnTo>
                <a:lnTo>
                  <a:pt x="6786" y="9318"/>
                </a:lnTo>
                <a:lnTo>
                  <a:pt x="6860" y="9207"/>
                </a:lnTo>
                <a:lnTo>
                  <a:pt x="6823" y="9097"/>
                </a:lnTo>
                <a:lnTo>
                  <a:pt x="6750" y="9024"/>
                </a:lnTo>
                <a:lnTo>
                  <a:pt x="6860" y="8951"/>
                </a:lnTo>
                <a:lnTo>
                  <a:pt x="6933" y="8877"/>
                </a:lnTo>
                <a:lnTo>
                  <a:pt x="6933" y="8804"/>
                </a:lnTo>
                <a:lnTo>
                  <a:pt x="6933" y="8731"/>
                </a:lnTo>
                <a:lnTo>
                  <a:pt x="6896" y="8621"/>
                </a:lnTo>
                <a:lnTo>
                  <a:pt x="6750" y="8511"/>
                </a:lnTo>
                <a:lnTo>
                  <a:pt x="6603" y="8437"/>
                </a:lnTo>
                <a:lnTo>
                  <a:pt x="6456" y="8364"/>
                </a:lnTo>
                <a:lnTo>
                  <a:pt x="6273" y="8327"/>
                </a:lnTo>
                <a:lnTo>
                  <a:pt x="6346" y="8180"/>
                </a:lnTo>
                <a:lnTo>
                  <a:pt x="6420" y="8034"/>
                </a:lnTo>
                <a:lnTo>
                  <a:pt x="6420" y="7960"/>
                </a:lnTo>
                <a:lnTo>
                  <a:pt x="6383" y="7924"/>
                </a:lnTo>
                <a:lnTo>
                  <a:pt x="6346" y="7924"/>
                </a:lnTo>
                <a:lnTo>
                  <a:pt x="6273" y="7887"/>
                </a:lnTo>
                <a:close/>
                <a:moveTo>
                  <a:pt x="7630" y="551"/>
                </a:moveTo>
                <a:lnTo>
                  <a:pt x="7777" y="587"/>
                </a:lnTo>
                <a:lnTo>
                  <a:pt x="7923" y="661"/>
                </a:lnTo>
                <a:lnTo>
                  <a:pt x="8437" y="1101"/>
                </a:lnTo>
                <a:lnTo>
                  <a:pt x="8657" y="1321"/>
                </a:lnTo>
                <a:lnTo>
                  <a:pt x="8877" y="1578"/>
                </a:lnTo>
                <a:lnTo>
                  <a:pt x="9061" y="1834"/>
                </a:lnTo>
                <a:lnTo>
                  <a:pt x="9207" y="2128"/>
                </a:lnTo>
                <a:lnTo>
                  <a:pt x="9281" y="2421"/>
                </a:lnTo>
                <a:lnTo>
                  <a:pt x="9317" y="2752"/>
                </a:lnTo>
                <a:lnTo>
                  <a:pt x="9281" y="3082"/>
                </a:lnTo>
                <a:lnTo>
                  <a:pt x="9244" y="3375"/>
                </a:lnTo>
                <a:lnTo>
                  <a:pt x="9024" y="3962"/>
                </a:lnTo>
                <a:lnTo>
                  <a:pt x="8804" y="4512"/>
                </a:lnTo>
                <a:lnTo>
                  <a:pt x="8584" y="5099"/>
                </a:lnTo>
                <a:lnTo>
                  <a:pt x="8547" y="5356"/>
                </a:lnTo>
                <a:lnTo>
                  <a:pt x="8510" y="5613"/>
                </a:lnTo>
                <a:lnTo>
                  <a:pt x="8510" y="5869"/>
                </a:lnTo>
                <a:lnTo>
                  <a:pt x="8547" y="6163"/>
                </a:lnTo>
                <a:lnTo>
                  <a:pt x="8584" y="6310"/>
                </a:lnTo>
                <a:lnTo>
                  <a:pt x="8657" y="6493"/>
                </a:lnTo>
                <a:lnTo>
                  <a:pt x="8804" y="6823"/>
                </a:lnTo>
                <a:lnTo>
                  <a:pt x="8987" y="7117"/>
                </a:lnTo>
                <a:lnTo>
                  <a:pt x="9134" y="7447"/>
                </a:lnTo>
                <a:lnTo>
                  <a:pt x="9207" y="7777"/>
                </a:lnTo>
                <a:lnTo>
                  <a:pt x="9244" y="8144"/>
                </a:lnTo>
                <a:lnTo>
                  <a:pt x="9207" y="8474"/>
                </a:lnTo>
                <a:lnTo>
                  <a:pt x="9097" y="8804"/>
                </a:lnTo>
                <a:lnTo>
                  <a:pt x="8951" y="9134"/>
                </a:lnTo>
                <a:lnTo>
                  <a:pt x="8767" y="9428"/>
                </a:lnTo>
                <a:lnTo>
                  <a:pt x="8510" y="9684"/>
                </a:lnTo>
                <a:lnTo>
                  <a:pt x="8254" y="9904"/>
                </a:lnTo>
                <a:lnTo>
                  <a:pt x="7960" y="10051"/>
                </a:lnTo>
                <a:lnTo>
                  <a:pt x="7667" y="10198"/>
                </a:lnTo>
                <a:lnTo>
                  <a:pt x="7373" y="10308"/>
                </a:lnTo>
                <a:lnTo>
                  <a:pt x="7043" y="10345"/>
                </a:lnTo>
                <a:lnTo>
                  <a:pt x="6676" y="10418"/>
                </a:lnTo>
                <a:lnTo>
                  <a:pt x="6493" y="10381"/>
                </a:lnTo>
                <a:lnTo>
                  <a:pt x="6309" y="10345"/>
                </a:lnTo>
                <a:lnTo>
                  <a:pt x="6163" y="10235"/>
                </a:lnTo>
                <a:lnTo>
                  <a:pt x="6016" y="10088"/>
                </a:lnTo>
                <a:lnTo>
                  <a:pt x="5906" y="9941"/>
                </a:lnTo>
                <a:lnTo>
                  <a:pt x="5759" y="9831"/>
                </a:lnTo>
                <a:lnTo>
                  <a:pt x="5649" y="9758"/>
                </a:lnTo>
                <a:lnTo>
                  <a:pt x="5502" y="9684"/>
                </a:lnTo>
                <a:lnTo>
                  <a:pt x="5209" y="9611"/>
                </a:lnTo>
                <a:lnTo>
                  <a:pt x="4916" y="9611"/>
                </a:lnTo>
                <a:lnTo>
                  <a:pt x="4622" y="9684"/>
                </a:lnTo>
                <a:lnTo>
                  <a:pt x="3999" y="9868"/>
                </a:lnTo>
                <a:lnTo>
                  <a:pt x="3705" y="9978"/>
                </a:lnTo>
                <a:lnTo>
                  <a:pt x="3412" y="10051"/>
                </a:lnTo>
                <a:lnTo>
                  <a:pt x="3118" y="10088"/>
                </a:lnTo>
                <a:lnTo>
                  <a:pt x="2825" y="10051"/>
                </a:lnTo>
                <a:lnTo>
                  <a:pt x="2495" y="10014"/>
                </a:lnTo>
                <a:lnTo>
                  <a:pt x="2201" y="9904"/>
                </a:lnTo>
                <a:lnTo>
                  <a:pt x="1944" y="9794"/>
                </a:lnTo>
                <a:lnTo>
                  <a:pt x="1651" y="9648"/>
                </a:lnTo>
                <a:lnTo>
                  <a:pt x="1394" y="9464"/>
                </a:lnTo>
                <a:lnTo>
                  <a:pt x="1174" y="9281"/>
                </a:lnTo>
                <a:lnTo>
                  <a:pt x="954" y="8987"/>
                </a:lnTo>
                <a:lnTo>
                  <a:pt x="771" y="8694"/>
                </a:lnTo>
                <a:lnTo>
                  <a:pt x="624" y="8364"/>
                </a:lnTo>
                <a:lnTo>
                  <a:pt x="550" y="8034"/>
                </a:lnTo>
                <a:lnTo>
                  <a:pt x="514" y="7667"/>
                </a:lnTo>
                <a:lnTo>
                  <a:pt x="514" y="7337"/>
                </a:lnTo>
                <a:lnTo>
                  <a:pt x="587" y="6970"/>
                </a:lnTo>
                <a:lnTo>
                  <a:pt x="661" y="6640"/>
                </a:lnTo>
                <a:lnTo>
                  <a:pt x="807" y="6310"/>
                </a:lnTo>
                <a:lnTo>
                  <a:pt x="991" y="6016"/>
                </a:lnTo>
                <a:lnTo>
                  <a:pt x="1211" y="5759"/>
                </a:lnTo>
                <a:lnTo>
                  <a:pt x="1468" y="5539"/>
                </a:lnTo>
                <a:lnTo>
                  <a:pt x="2018" y="5099"/>
                </a:lnTo>
                <a:lnTo>
                  <a:pt x="2568" y="4622"/>
                </a:lnTo>
                <a:lnTo>
                  <a:pt x="2788" y="4366"/>
                </a:lnTo>
                <a:lnTo>
                  <a:pt x="2971" y="4109"/>
                </a:lnTo>
                <a:lnTo>
                  <a:pt x="3082" y="3815"/>
                </a:lnTo>
                <a:lnTo>
                  <a:pt x="3192" y="3485"/>
                </a:lnTo>
                <a:lnTo>
                  <a:pt x="3265" y="3118"/>
                </a:lnTo>
                <a:lnTo>
                  <a:pt x="3302" y="2715"/>
                </a:lnTo>
                <a:lnTo>
                  <a:pt x="3375" y="2348"/>
                </a:lnTo>
                <a:lnTo>
                  <a:pt x="3448" y="2165"/>
                </a:lnTo>
                <a:lnTo>
                  <a:pt x="3558" y="1981"/>
                </a:lnTo>
                <a:lnTo>
                  <a:pt x="3705" y="1798"/>
                </a:lnTo>
                <a:lnTo>
                  <a:pt x="3852" y="1651"/>
                </a:lnTo>
                <a:lnTo>
                  <a:pt x="4072" y="1541"/>
                </a:lnTo>
                <a:lnTo>
                  <a:pt x="4292" y="1468"/>
                </a:lnTo>
                <a:lnTo>
                  <a:pt x="4512" y="1431"/>
                </a:lnTo>
                <a:lnTo>
                  <a:pt x="4769" y="1394"/>
                </a:lnTo>
                <a:lnTo>
                  <a:pt x="4989" y="1394"/>
                </a:lnTo>
                <a:lnTo>
                  <a:pt x="5209" y="1468"/>
                </a:lnTo>
                <a:lnTo>
                  <a:pt x="4952" y="1688"/>
                </a:lnTo>
                <a:lnTo>
                  <a:pt x="4916" y="1761"/>
                </a:lnTo>
                <a:lnTo>
                  <a:pt x="4879" y="1834"/>
                </a:lnTo>
                <a:lnTo>
                  <a:pt x="4916" y="1981"/>
                </a:lnTo>
                <a:lnTo>
                  <a:pt x="4989" y="2091"/>
                </a:lnTo>
                <a:lnTo>
                  <a:pt x="5062" y="2128"/>
                </a:lnTo>
                <a:lnTo>
                  <a:pt x="5136" y="2128"/>
                </a:lnTo>
                <a:lnTo>
                  <a:pt x="5319" y="2091"/>
                </a:lnTo>
                <a:lnTo>
                  <a:pt x="5429" y="2018"/>
                </a:lnTo>
                <a:lnTo>
                  <a:pt x="5539" y="1945"/>
                </a:lnTo>
                <a:lnTo>
                  <a:pt x="5613" y="1798"/>
                </a:lnTo>
                <a:lnTo>
                  <a:pt x="5759" y="1651"/>
                </a:lnTo>
                <a:lnTo>
                  <a:pt x="5833" y="1614"/>
                </a:lnTo>
                <a:lnTo>
                  <a:pt x="5869" y="1578"/>
                </a:lnTo>
                <a:lnTo>
                  <a:pt x="6420" y="1138"/>
                </a:lnTo>
                <a:lnTo>
                  <a:pt x="7006" y="771"/>
                </a:lnTo>
                <a:lnTo>
                  <a:pt x="7337" y="624"/>
                </a:lnTo>
                <a:lnTo>
                  <a:pt x="7483" y="551"/>
                </a:lnTo>
                <a:close/>
                <a:moveTo>
                  <a:pt x="10821" y="9281"/>
                </a:moveTo>
                <a:lnTo>
                  <a:pt x="10968" y="9538"/>
                </a:lnTo>
                <a:lnTo>
                  <a:pt x="11115" y="9758"/>
                </a:lnTo>
                <a:lnTo>
                  <a:pt x="11335" y="9978"/>
                </a:lnTo>
                <a:lnTo>
                  <a:pt x="11592" y="10161"/>
                </a:lnTo>
                <a:lnTo>
                  <a:pt x="11408" y="10418"/>
                </a:lnTo>
                <a:lnTo>
                  <a:pt x="11188" y="10198"/>
                </a:lnTo>
                <a:lnTo>
                  <a:pt x="10968" y="9978"/>
                </a:lnTo>
                <a:lnTo>
                  <a:pt x="10711" y="9831"/>
                </a:lnTo>
                <a:lnTo>
                  <a:pt x="10455" y="9648"/>
                </a:lnTo>
                <a:lnTo>
                  <a:pt x="10601" y="9464"/>
                </a:lnTo>
                <a:lnTo>
                  <a:pt x="10821" y="9281"/>
                </a:lnTo>
                <a:close/>
                <a:moveTo>
                  <a:pt x="13903" y="9941"/>
                </a:moveTo>
                <a:lnTo>
                  <a:pt x="13829" y="9978"/>
                </a:lnTo>
                <a:lnTo>
                  <a:pt x="13756" y="10014"/>
                </a:lnTo>
                <a:lnTo>
                  <a:pt x="13719" y="10014"/>
                </a:lnTo>
                <a:lnTo>
                  <a:pt x="13719" y="10051"/>
                </a:lnTo>
                <a:lnTo>
                  <a:pt x="13646" y="10161"/>
                </a:lnTo>
                <a:lnTo>
                  <a:pt x="13609" y="10271"/>
                </a:lnTo>
                <a:lnTo>
                  <a:pt x="13646" y="10418"/>
                </a:lnTo>
                <a:lnTo>
                  <a:pt x="13719" y="10565"/>
                </a:lnTo>
                <a:lnTo>
                  <a:pt x="13829" y="10638"/>
                </a:lnTo>
                <a:lnTo>
                  <a:pt x="13939" y="10675"/>
                </a:lnTo>
                <a:lnTo>
                  <a:pt x="14049" y="10638"/>
                </a:lnTo>
                <a:lnTo>
                  <a:pt x="14159" y="10601"/>
                </a:lnTo>
                <a:lnTo>
                  <a:pt x="14269" y="10491"/>
                </a:lnTo>
                <a:lnTo>
                  <a:pt x="14343" y="10418"/>
                </a:lnTo>
                <a:lnTo>
                  <a:pt x="14379" y="10308"/>
                </a:lnTo>
                <a:lnTo>
                  <a:pt x="14379" y="10271"/>
                </a:lnTo>
                <a:lnTo>
                  <a:pt x="14379" y="10198"/>
                </a:lnTo>
                <a:lnTo>
                  <a:pt x="14306" y="10124"/>
                </a:lnTo>
                <a:lnTo>
                  <a:pt x="14233" y="10051"/>
                </a:lnTo>
                <a:lnTo>
                  <a:pt x="14159" y="10014"/>
                </a:lnTo>
                <a:lnTo>
                  <a:pt x="14086" y="9978"/>
                </a:lnTo>
                <a:lnTo>
                  <a:pt x="13939" y="9941"/>
                </a:lnTo>
                <a:close/>
                <a:moveTo>
                  <a:pt x="7593" y="0"/>
                </a:moveTo>
                <a:lnTo>
                  <a:pt x="7447" y="37"/>
                </a:lnTo>
                <a:lnTo>
                  <a:pt x="7190" y="110"/>
                </a:lnTo>
                <a:lnTo>
                  <a:pt x="6970" y="221"/>
                </a:lnTo>
                <a:lnTo>
                  <a:pt x="6566" y="441"/>
                </a:lnTo>
                <a:lnTo>
                  <a:pt x="6199" y="697"/>
                </a:lnTo>
                <a:lnTo>
                  <a:pt x="5502" y="1211"/>
                </a:lnTo>
                <a:lnTo>
                  <a:pt x="5209" y="1064"/>
                </a:lnTo>
                <a:lnTo>
                  <a:pt x="4916" y="991"/>
                </a:lnTo>
                <a:lnTo>
                  <a:pt x="4585" y="991"/>
                </a:lnTo>
                <a:lnTo>
                  <a:pt x="4255" y="1027"/>
                </a:lnTo>
                <a:lnTo>
                  <a:pt x="3999" y="1101"/>
                </a:lnTo>
                <a:lnTo>
                  <a:pt x="3778" y="1211"/>
                </a:lnTo>
                <a:lnTo>
                  <a:pt x="3595" y="1358"/>
                </a:lnTo>
                <a:lnTo>
                  <a:pt x="3412" y="1504"/>
                </a:lnTo>
                <a:lnTo>
                  <a:pt x="3228" y="1688"/>
                </a:lnTo>
                <a:lnTo>
                  <a:pt x="3118" y="1908"/>
                </a:lnTo>
                <a:lnTo>
                  <a:pt x="3008" y="2128"/>
                </a:lnTo>
                <a:lnTo>
                  <a:pt x="2935" y="2348"/>
                </a:lnTo>
                <a:lnTo>
                  <a:pt x="2861" y="2678"/>
                </a:lnTo>
                <a:lnTo>
                  <a:pt x="2788" y="3008"/>
                </a:lnTo>
                <a:lnTo>
                  <a:pt x="2751" y="3338"/>
                </a:lnTo>
                <a:lnTo>
                  <a:pt x="2641" y="3669"/>
                </a:lnTo>
                <a:lnTo>
                  <a:pt x="2605" y="3852"/>
                </a:lnTo>
                <a:lnTo>
                  <a:pt x="2495" y="3999"/>
                </a:lnTo>
                <a:lnTo>
                  <a:pt x="2275" y="4255"/>
                </a:lnTo>
                <a:lnTo>
                  <a:pt x="2018" y="4476"/>
                </a:lnTo>
                <a:lnTo>
                  <a:pt x="1761" y="4696"/>
                </a:lnTo>
                <a:lnTo>
                  <a:pt x="1284" y="5062"/>
                </a:lnTo>
                <a:lnTo>
                  <a:pt x="844" y="5466"/>
                </a:lnTo>
                <a:lnTo>
                  <a:pt x="661" y="5649"/>
                </a:lnTo>
                <a:lnTo>
                  <a:pt x="514" y="5906"/>
                </a:lnTo>
                <a:lnTo>
                  <a:pt x="367" y="6126"/>
                </a:lnTo>
                <a:lnTo>
                  <a:pt x="220" y="6420"/>
                </a:lnTo>
                <a:lnTo>
                  <a:pt x="110" y="6713"/>
                </a:lnTo>
                <a:lnTo>
                  <a:pt x="37" y="7007"/>
                </a:lnTo>
                <a:lnTo>
                  <a:pt x="0" y="7263"/>
                </a:lnTo>
                <a:lnTo>
                  <a:pt x="0" y="7557"/>
                </a:lnTo>
                <a:lnTo>
                  <a:pt x="37" y="7850"/>
                </a:lnTo>
                <a:lnTo>
                  <a:pt x="74" y="8144"/>
                </a:lnTo>
                <a:lnTo>
                  <a:pt x="147" y="8400"/>
                </a:lnTo>
                <a:lnTo>
                  <a:pt x="220" y="8657"/>
                </a:lnTo>
                <a:lnTo>
                  <a:pt x="367" y="8914"/>
                </a:lnTo>
                <a:lnTo>
                  <a:pt x="514" y="9171"/>
                </a:lnTo>
                <a:lnTo>
                  <a:pt x="661" y="9391"/>
                </a:lnTo>
                <a:lnTo>
                  <a:pt x="844" y="9611"/>
                </a:lnTo>
                <a:lnTo>
                  <a:pt x="1064" y="9831"/>
                </a:lnTo>
                <a:lnTo>
                  <a:pt x="1284" y="10014"/>
                </a:lnTo>
                <a:lnTo>
                  <a:pt x="1541" y="10161"/>
                </a:lnTo>
                <a:lnTo>
                  <a:pt x="1798" y="10308"/>
                </a:lnTo>
                <a:lnTo>
                  <a:pt x="2054" y="10381"/>
                </a:lnTo>
                <a:lnTo>
                  <a:pt x="2348" y="10491"/>
                </a:lnTo>
                <a:lnTo>
                  <a:pt x="2641" y="10528"/>
                </a:lnTo>
                <a:lnTo>
                  <a:pt x="2898" y="10565"/>
                </a:lnTo>
                <a:lnTo>
                  <a:pt x="3192" y="10565"/>
                </a:lnTo>
                <a:lnTo>
                  <a:pt x="3485" y="10528"/>
                </a:lnTo>
                <a:lnTo>
                  <a:pt x="3742" y="10491"/>
                </a:lnTo>
                <a:lnTo>
                  <a:pt x="4035" y="10418"/>
                </a:lnTo>
                <a:lnTo>
                  <a:pt x="4365" y="10271"/>
                </a:lnTo>
                <a:lnTo>
                  <a:pt x="4696" y="10161"/>
                </a:lnTo>
                <a:lnTo>
                  <a:pt x="4879" y="10124"/>
                </a:lnTo>
                <a:lnTo>
                  <a:pt x="5209" y="10124"/>
                </a:lnTo>
                <a:lnTo>
                  <a:pt x="5392" y="10161"/>
                </a:lnTo>
                <a:lnTo>
                  <a:pt x="5502" y="10271"/>
                </a:lnTo>
                <a:lnTo>
                  <a:pt x="5613" y="10381"/>
                </a:lnTo>
                <a:lnTo>
                  <a:pt x="5833" y="10601"/>
                </a:lnTo>
                <a:lnTo>
                  <a:pt x="5979" y="10711"/>
                </a:lnTo>
                <a:lnTo>
                  <a:pt x="6089" y="10785"/>
                </a:lnTo>
                <a:lnTo>
                  <a:pt x="6273" y="10858"/>
                </a:lnTo>
                <a:lnTo>
                  <a:pt x="6420" y="10895"/>
                </a:lnTo>
                <a:lnTo>
                  <a:pt x="6933" y="10895"/>
                </a:lnTo>
                <a:lnTo>
                  <a:pt x="7227" y="10858"/>
                </a:lnTo>
                <a:lnTo>
                  <a:pt x="7483" y="10821"/>
                </a:lnTo>
                <a:lnTo>
                  <a:pt x="7740" y="10748"/>
                </a:lnTo>
                <a:lnTo>
                  <a:pt x="7997" y="10638"/>
                </a:lnTo>
                <a:lnTo>
                  <a:pt x="8217" y="10528"/>
                </a:lnTo>
                <a:lnTo>
                  <a:pt x="8437" y="10381"/>
                </a:lnTo>
                <a:lnTo>
                  <a:pt x="8657" y="10198"/>
                </a:lnTo>
                <a:lnTo>
                  <a:pt x="8877" y="10014"/>
                </a:lnTo>
                <a:lnTo>
                  <a:pt x="9061" y="9831"/>
                </a:lnTo>
                <a:lnTo>
                  <a:pt x="9207" y="9611"/>
                </a:lnTo>
                <a:lnTo>
                  <a:pt x="9354" y="9391"/>
                </a:lnTo>
                <a:lnTo>
                  <a:pt x="9501" y="9171"/>
                </a:lnTo>
                <a:lnTo>
                  <a:pt x="9574" y="8914"/>
                </a:lnTo>
                <a:lnTo>
                  <a:pt x="9684" y="8694"/>
                </a:lnTo>
                <a:lnTo>
                  <a:pt x="9721" y="8400"/>
                </a:lnTo>
                <a:lnTo>
                  <a:pt x="9721" y="8144"/>
                </a:lnTo>
                <a:lnTo>
                  <a:pt x="9721" y="7887"/>
                </a:lnTo>
                <a:lnTo>
                  <a:pt x="9684" y="7630"/>
                </a:lnTo>
                <a:lnTo>
                  <a:pt x="9611" y="7373"/>
                </a:lnTo>
                <a:lnTo>
                  <a:pt x="9537" y="7117"/>
                </a:lnTo>
                <a:lnTo>
                  <a:pt x="9281" y="6640"/>
                </a:lnTo>
                <a:lnTo>
                  <a:pt x="9171" y="6383"/>
                </a:lnTo>
                <a:lnTo>
                  <a:pt x="9061" y="6090"/>
                </a:lnTo>
                <a:lnTo>
                  <a:pt x="9061" y="5833"/>
                </a:lnTo>
                <a:lnTo>
                  <a:pt x="9061" y="5576"/>
                </a:lnTo>
                <a:lnTo>
                  <a:pt x="9097" y="5319"/>
                </a:lnTo>
                <a:lnTo>
                  <a:pt x="9134" y="5062"/>
                </a:lnTo>
                <a:lnTo>
                  <a:pt x="9317" y="4512"/>
                </a:lnTo>
                <a:lnTo>
                  <a:pt x="9501" y="4035"/>
                </a:lnTo>
                <a:lnTo>
                  <a:pt x="9684" y="3559"/>
                </a:lnTo>
                <a:lnTo>
                  <a:pt x="9794" y="3082"/>
                </a:lnTo>
                <a:lnTo>
                  <a:pt x="9831" y="2825"/>
                </a:lnTo>
                <a:lnTo>
                  <a:pt x="9831" y="2568"/>
                </a:lnTo>
                <a:lnTo>
                  <a:pt x="9794" y="2311"/>
                </a:lnTo>
                <a:lnTo>
                  <a:pt x="9721" y="2055"/>
                </a:lnTo>
                <a:lnTo>
                  <a:pt x="9611" y="1834"/>
                </a:lnTo>
                <a:lnTo>
                  <a:pt x="9501" y="1578"/>
                </a:lnTo>
                <a:lnTo>
                  <a:pt x="9354" y="1358"/>
                </a:lnTo>
                <a:lnTo>
                  <a:pt x="9207" y="1174"/>
                </a:lnTo>
                <a:lnTo>
                  <a:pt x="8841" y="771"/>
                </a:lnTo>
                <a:lnTo>
                  <a:pt x="8400" y="404"/>
                </a:lnTo>
                <a:lnTo>
                  <a:pt x="7960" y="110"/>
                </a:lnTo>
                <a:lnTo>
                  <a:pt x="7850" y="37"/>
                </a:lnTo>
                <a:lnTo>
                  <a:pt x="7703" y="0"/>
                </a:lnTo>
                <a:close/>
                <a:moveTo>
                  <a:pt x="12912" y="10675"/>
                </a:moveTo>
                <a:lnTo>
                  <a:pt x="12839" y="10711"/>
                </a:lnTo>
                <a:lnTo>
                  <a:pt x="12765" y="10785"/>
                </a:lnTo>
                <a:lnTo>
                  <a:pt x="12729" y="10858"/>
                </a:lnTo>
                <a:lnTo>
                  <a:pt x="12729" y="11005"/>
                </a:lnTo>
                <a:lnTo>
                  <a:pt x="12765" y="11115"/>
                </a:lnTo>
                <a:lnTo>
                  <a:pt x="12876" y="11225"/>
                </a:lnTo>
                <a:lnTo>
                  <a:pt x="13022" y="11262"/>
                </a:lnTo>
                <a:lnTo>
                  <a:pt x="13132" y="11225"/>
                </a:lnTo>
                <a:lnTo>
                  <a:pt x="13242" y="11115"/>
                </a:lnTo>
                <a:lnTo>
                  <a:pt x="13279" y="11005"/>
                </a:lnTo>
                <a:lnTo>
                  <a:pt x="13279" y="10858"/>
                </a:lnTo>
                <a:lnTo>
                  <a:pt x="13242" y="10785"/>
                </a:lnTo>
                <a:lnTo>
                  <a:pt x="13169" y="10711"/>
                </a:lnTo>
                <a:lnTo>
                  <a:pt x="13096" y="10675"/>
                </a:lnTo>
                <a:close/>
                <a:moveTo>
                  <a:pt x="13572" y="11262"/>
                </a:moveTo>
                <a:lnTo>
                  <a:pt x="13499" y="11298"/>
                </a:lnTo>
                <a:lnTo>
                  <a:pt x="13462" y="11372"/>
                </a:lnTo>
                <a:lnTo>
                  <a:pt x="13389" y="11408"/>
                </a:lnTo>
                <a:lnTo>
                  <a:pt x="13316" y="11445"/>
                </a:lnTo>
                <a:lnTo>
                  <a:pt x="13242" y="11555"/>
                </a:lnTo>
                <a:lnTo>
                  <a:pt x="13242" y="11702"/>
                </a:lnTo>
                <a:lnTo>
                  <a:pt x="13242" y="11775"/>
                </a:lnTo>
                <a:lnTo>
                  <a:pt x="13279" y="11849"/>
                </a:lnTo>
                <a:lnTo>
                  <a:pt x="13352" y="11959"/>
                </a:lnTo>
                <a:lnTo>
                  <a:pt x="13609" y="11959"/>
                </a:lnTo>
                <a:lnTo>
                  <a:pt x="13719" y="11922"/>
                </a:lnTo>
                <a:lnTo>
                  <a:pt x="13829" y="11849"/>
                </a:lnTo>
                <a:lnTo>
                  <a:pt x="13866" y="11738"/>
                </a:lnTo>
                <a:lnTo>
                  <a:pt x="13939" y="11628"/>
                </a:lnTo>
                <a:lnTo>
                  <a:pt x="13939" y="11555"/>
                </a:lnTo>
                <a:lnTo>
                  <a:pt x="13939" y="11518"/>
                </a:lnTo>
                <a:lnTo>
                  <a:pt x="13903" y="11445"/>
                </a:lnTo>
                <a:lnTo>
                  <a:pt x="13866" y="11372"/>
                </a:lnTo>
                <a:lnTo>
                  <a:pt x="13829" y="11298"/>
                </a:lnTo>
                <a:lnTo>
                  <a:pt x="13719" y="11262"/>
                </a:lnTo>
                <a:close/>
                <a:moveTo>
                  <a:pt x="12215" y="11555"/>
                </a:moveTo>
                <a:lnTo>
                  <a:pt x="12142" y="11592"/>
                </a:lnTo>
                <a:lnTo>
                  <a:pt x="12069" y="11702"/>
                </a:lnTo>
                <a:lnTo>
                  <a:pt x="12032" y="11812"/>
                </a:lnTo>
                <a:lnTo>
                  <a:pt x="12032" y="11959"/>
                </a:lnTo>
                <a:lnTo>
                  <a:pt x="12032" y="12069"/>
                </a:lnTo>
                <a:lnTo>
                  <a:pt x="12105" y="12362"/>
                </a:lnTo>
                <a:lnTo>
                  <a:pt x="12252" y="12582"/>
                </a:lnTo>
                <a:lnTo>
                  <a:pt x="12325" y="12619"/>
                </a:lnTo>
                <a:lnTo>
                  <a:pt x="12399" y="12656"/>
                </a:lnTo>
                <a:lnTo>
                  <a:pt x="12509" y="12656"/>
                </a:lnTo>
                <a:lnTo>
                  <a:pt x="12582" y="12582"/>
                </a:lnTo>
                <a:lnTo>
                  <a:pt x="12619" y="12545"/>
                </a:lnTo>
                <a:lnTo>
                  <a:pt x="12692" y="12545"/>
                </a:lnTo>
                <a:lnTo>
                  <a:pt x="12802" y="12619"/>
                </a:lnTo>
                <a:lnTo>
                  <a:pt x="12876" y="12619"/>
                </a:lnTo>
                <a:lnTo>
                  <a:pt x="12949" y="12582"/>
                </a:lnTo>
                <a:lnTo>
                  <a:pt x="12986" y="12545"/>
                </a:lnTo>
                <a:lnTo>
                  <a:pt x="13022" y="12435"/>
                </a:lnTo>
                <a:lnTo>
                  <a:pt x="12986" y="12325"/>
                </a:lnTo>
                <a:lnTo>
                  <a:pt x="12912" y="12215"/>
                </a:lnTo>
                <a:lnTo>
                  <a:pt x="12802" y="12179"/>
                </a:lnTo>
                <a:lnTo>
                  <a:pt x="12655" y="12142"/>
                </a:lnTo>
                <a:lnTo>
                  <a:pt x="12545" y="12142"/>
                </a:lnTo>
                <a:lnTo>
                  <a:pt x="12472" y="12179"/>
                </a:lnTo>
                <a:lnTo>
                  <a:pt x="12399" y="12032"/>
                </a:lnTo>
                <a:lnTo>
                  <a:pt x="12399" y="11849"/>
                </a:lnTo>
                <a:lnTo>
                  <a:pt x="12399" y="11665"/>
                </a:lnTo>
                <a:lnTo>
                  <a:pt x="12362" y="11592"/>
                </a:lnTo>
                <a:lnTo>
                  <a:pt x="12289" y="11555"/>
                </a:lnTo>
                <a:close/>
                <a:moveTo>
                  <a:pt x="14049" y="5466"/>
                </a:moveTo>
                <a:lnTo>
                  <a:pt x="14196" y="5503"/>
                </a:lnTo>
                <a:lnTo>
                  <a:pt x="14490" y="5649"/>
                </a:lnTo>
                <a:lnTo>
                  <a:pt x="14673" y="5723"/>
                </a:lnTo>
                <a:lnTo>
                  <a:pt x="14930" y="5906"/>
                </a:lnTo>
                <a:lnTo>
                  <a:pt x="15150" y="6090"/>
                </a:lnTo>
                <a:lnTo>
                  <a:pt x="15370" y="6310"/>
                </a:lnTo>
                <a:lnTo>
                  <a:pt x="15590" y="6566"/>
                </a:lnTo>
                <a:lnTo>
                  <a:pt x="15773" y="6860"/>
                </a:lnTo>
                <a:lnTo>
                  <a:pt x="15883" y="7190"/>
                </a:lnTo>
                <a:lnTo>
                  <a:pt x="15993" y="7520"/>
                </a:lnTo>
                <a:lnTo>
                  <a:pt x="16067" y="7850"/>
                </a:lnTo>
                <a:lnTo>
                  <a:pt x="16104" y="8217"/>
                </a:lnTo>
                <a:lnTo>
                  <a:pt x="16104" y="8547"/>
                </a:lnTo>
                <a:lnTo>
                  <a:pt x="16067" y="9244"/>
                </a:lnTo>
                <a:lnTo>
                  <a:pt x="15957" y="9941"/>
                </a:lnTo>
                <a:lnTo>
                  <a:pt x="15773" y="10601"/>
                </a:lnTo>
                <a:lnTo>
                  <a:pt x="15517" y="11225"/>
                </a:lnTo>
                <a:lnTo>
                  <a:pt x="15370" y="11555"/>
                </a:lnTo>
                <a:lnTo>
                  <a:pt x="15186" y="11849"/>
                </a:lnTo>
                <a:lnTo>
                  <a:pt x="15003" y="12105"/>
                </a:lnTo>
                <a:lnTo>
                  <a:pt x="14783" y="12362"/>
                </a:lnTo>
                <a:lnTo>
                  <a:pt x="14526" y="12619"/>
                </a:lnTo>
                <a:lnTo>
                  <a:pt x="14269" y="12839"/>
                </a:lnTo>
                <a:lnTo>
                  <a:pt x="14013" y="13022"/>
                </a:lnTo>
                <a:lnTo>
                  <a:pt x="13719" y="13169"/>
                </a:lnTo>
                <a:lnTo>
                  <a:pt x="13389" y="13316"/>
                </a:lnTo>
                <a:lnTo>
                  <a:pt x="13059" y="13463"/>
                </a:lnTo>
                <a:lnTo>
                  <a:pt x="12802" y="13499"/>
                </a:lnTo>
                <a:lnTo>
                  <a:pt x="12509" y="13536"/>
                </a:lnTo>
                <a:lnTo>
                  <a:pt x="12325" y="13499"/>
                </a:lnTo>
                <a:lnTo>
                  <a:pt x="12179" y="13426"/>
                </a:lnTo>
                <a:lnTo>
                  <a:pt x="12032" y="13279"/>
                </a:lnTo>
                <a:lnTo>
                  <a:pt x="11922" y="13169"/>
                </a:lnTo>
                <a:lnTo>
                  <a:pt x="11482" y="12692"/>
                </a:lnTo>
                <a:lnTo>
                  <a:pt x="11298" y="12435"/>
                </a:lnTo>
                <a:lnTo>
                  <a:pt x="11225" y="12289"/>
                </a:lnTo>
                <a:lnTo>
                  <a:pt x="11188" y="12105"/>
                </a:lnTo>
                <a:lnTo>
                  <a:pt x="11188" y="11922"/>
                </a:lnTo>
                <a:lnTo>
                  <a:pt x="11262" y="11738"/>
                </a:lnTo>
                <a:lnTo>
                  <a:pt x="11445" y="11408"/>
                </a:lnTo>
                <a:lnTo>
                  <a:pt x="11812" y="10785"/>
                </a:lnTo>
                <a:lnTo>
                  <a:pt x="12142" y="10161"/>
                </a:lnTo>
                <a:lnTo>
                  <a:pt x="12472" y="9501"/>
                </a:lnTo>
                <a:lnTo>
                  <a:pt x="12765" y="8877"/>
                </a:lnTo>
                <a:lnTo>
                  <a:pt x="12876" y="8547"/>
                </a:lnTo>
                <a:lnTo>
                  <a:pt x="12949" y="8217"/>
                </a:lnTo>
                <a:lnTo>
                  <a:pt x="12986" y="7887"/>
                </a:lnTo>
                <a:lnTo>
                  <a:pt x="12949" y="7593"/>
                </a:lnTo>
                <a:lnTo>
                  <a:pt x="12876" y="7263"/>
                </a:lnTo>
                <a:lnTo>
                  <a:pt x="12765" y="6970"/>
                </a:lnTo>
                <a:lnTo>
                  <a:pt x="12729" y="6750"/>
                </a:lnTo>
                <a:lnTo>
                  <a:pt x="12692" y="6566"/>
                </a:lnTo>
                <a:lnTo>
                  <a:pt x="12729" y="6346"/>
                </a:lnTo>
                <a:lnTo>
                  <a:pt x="12802" y="6200"/>
                </a:lnTo>
                <a:lnTo>
                  <a:pt x="12876" y="6016"/>
                </a:lnTo>
                <a:lnTo>
                  <a:pt x="12986" y="5869"/>
                </a:lnTo>
                <a:lnTo>
                  <a:pt x="13132" y="5723"/>
                </a:lnTo>
                <a:lnTo>
                  <a:pt x="13279" y="5613"/>
                </a:lnTo>
                <a:lnTo>
                  <a:pt x="13316" y="5686"/>
                </a:lnTo>
                <a:lnTo>
                  <a:pt x="13389" y="5723"/>
                </a:lnTo>
                <a:lnTo>
                  <a:pt x="13536" y="5759"/>
                </a:lnTo>
                <a:lnTo>
                  <a:pt x="13646" y="5686"/>
                </a:lnTo>
                <a:lnTo>
                  <a:pt x="13719" y="5649"/>
                </a:lnTo>
                <a:lnTo>
                  <a:pt x="13756" y="5576"/>
                </a:lnTo>
                <a:lnTo>
                  <a:pt x="13829" y="5503"/>
                </a:lnTo>
                <a:lnTo>
                  <a:pt x="13939" y="5466"/>
                </a:lnTo>
                <a:close/>
                <a:moveTo>
                  <a:pt x="13646" y="3852"/>
                </a:moveTo>
                <a:lnTo>
                  <a:pt x="13609" y="3925"/>
                </a:lnTo>
                <a:lnTo>
                  <a:pt x="13499" y="4182"/>
                </a:lnTo>
                <a:lnTo>
                  <a:pt x="13462" y="4476"/>
                </a:lnTo>
                <a:lnTo>
                  <a:pt x="13462" y="4732"/>
                </a:lnTo>
                <a:lnTo>
                  <a:pt x="13499" y="5026"/>
                </a:lnTo>
                <a:lnTo>
                  <a:pt x="13316" y="5099"/>
                </a:lnTo>
                <a:lnTo>
                  <a:pt x="13132" y="5173"/>
                </a:lnTo>
                <a:lnTo>
                  <a:pt x="13022" y="4769"/>
                </a:lnTo>
                <a:lnTo>
                  <a:pt x="12839" y="4439"/>
                </a:lnTo>
                <a:lnTo>
                  <a:pt x="12802" y="4402"/>
                </a:lnTo>
                <a:lnTo>
                  <a:pt x="12729" y="4402"/>
                </a:lnTo>
                <a:lnTo>
                  <a:pt x="12692" y="4439"/>
                </a:lnTo>
                <a:lnTo>
                  <a:pt x="12692" y="4476"/>
                </a:lnTo>
                <a:lnTo>
                  <a:pt x="12655" y="4732"/>
                </a:lnTo>
                <a:lnTo>
                  <a:pt x="12692" y="4952"/>
                </a:lnTo>
                <a:lnTo>
                  <a:pt x="12802" y="5429"/>
                </a:lnTo>
                <a:lnTo>
                  <a:pt x="12582" y="5649"/>
                </a:lnTo>
                <a:lnTo>
                  <a:pt x="12399" y="5466"/>
                </a:lnTo>
                <a:lnTo>
                  <a:pt x="12142" y="5173"/>
                </a:lnTo>
                <a:lnTo>
                  <a:pt x="12105" y="5136"/>
                </a:lnTo>
                <a:lnTo>
                  <a:pt x="12032" y="5173"/>
                </a:lnTo>
                <a:lnTo>
                  <a:pt x="11995" y="5209"/>
                </a:lnTo>
                <a:lnTo>
                  <a:pt x="11995" y="5283"/>
                </a:lnTo>
                <a:lnTo>
                  <a:pt x="12032" y="5466"/>
                </a:lnTo>
                <a:lnTo>
                  <a:pt x="12142" y="5649"/>
                </a:lnTo>
                <a:lnTo>
                  <a:pt x="12252" y="5796"/>
                </a:lnTo>
                <a:lnTo>
                  <a:pt x="12435" y="5906"/>
                </a:lnTo>
                <a:lnTo>
                  <a:pt x="12399" y="6016"/>
                </a:lnTo>
                <a:lnTo>
                  <a:pt x="12362" y="6053"/>
                </a:lnTo>
                <a:lnTo>
                  <a:pt x="12142" y="6016"/>
                </a:lnTo>
                <a:lnTo>
                  <a:pt x="11738" y="5833"/>
                </a:lnTo>
                <a:lnTo>
                  <a:pt x="11665" y="5686"/>
                </a:lnTo>
                <a:lnTo>
                  <a:pt x="11628" y="5649"/>
                </a:lnTo>
                <a:lnTo>
                  <a:pt x="11592" y="5686"/>
                </a:lnTo>
                <a:lnTo>
                  <a:pt x="11555" y="5833"/>
                </a:lnTo>
                <a:lnTo>
                  <a:pt x="11518" y="5906"/>
                </a:lnTo>
                <a:lnTo>
                  <a:pt x="11518" y="5979"/>
                </a:lnTo>
                <a:lnTo>
                  <a:pt x="11555" y="6053"/>
                </a:lnTo>
                <a:lnTo>
                  <a:pt x="11628" y="6126"/>
                </a:lnTo>
                <a:lnTo>
                  <a:pt x="11775" y="6236"/>
                </a:lnTo>
                <a:lnTo>
                  <a:pt x="11995" y="6346"/>
                </a:lnTo>
                <a:lnTo>
                  <a:pt x="12289" y="6456"/>
                </a:lnTo>
                <a:lnTo>
                  <a:pt x="12252" y="6676"/>
                </a:lnTo>
                <a:lnTo>
                  <a:pt x="12289" y="6897"/>
                </a:lnTo>
                <a:lnTo>
                  <a:pt x="11555" y="6897"/>
                </a:lnTo>
                <a:lnTo>
                  <a:pt x="11445" y="6933"/>
                </a:lnTo>
                <a:lnTo>
                  <a:pt x="11408" y="7007"/>
                </a:lnTo>
                <a:lnTo>
                  <a:pt x="11408" y="7153"/>
                </a:lnTo>
                <a:lnTo>
                  <a:pt x="11408" y="7337"/>
                </a:lnTo>
                <a:lnTo>
                  <a:pt x="11482" y="7483"/>
                </a:lnTo>
                <a:lnTo>
                  <a:pt x="11555" y="7593"/>
                </a:lnTo>
                <a:lnTo>
                  <a:pt x="11592" y="7630"/>
                </a:lnTo>
                <a:lnTo>
                  <a:pt x="11922" y="7960"/>
                </a:lnTo>
                <a:lnTo>
                  <a:pt x="12142" y="8107"/>
                </a:lnTo>
                <a:lnTo>
                  <a:pt x="12252" y="8180"/>
                </a:lnTo>
                <a:lnTo>
                  <a:pt x="12362" y="8217"/>
                </a:lnTo>
                <a:lnTo>
                  <a:pt x="12472" y="8217"/>
                </a:lnTo>
                <a:lnTo>
                  <a:pt x="12362" y="8547"/>
                </a:lnTo>
                <a:lnTo>
                  <a:pt x="12252" y="8804"/>
                </a:lnTo>
                <a:lnTo>
                  <a:pt x="12215" y="8841"/>
                </a:lnTo>
                <a:lnTo>
                  <a:pt x="12179" y="8877"/>
                </a:lnTo>
                <a:lnTo>
                  <a:pt x="11812" y="8731"/>
                </a:lnTo>
                <a:lnTo>
                  <a:pt x="11555" y="8584"/>
                </a:lnTo>
                <a:lnTo>
                  <a:pt x="11335" y="8364"/>
                </a:lnTo>
                <a:lnTo>
                  <a:pt x="11225" y="8364"/>
                </a:lnTo>
                <a:lnTo>
                  <a:pt x="11188" y="8437"/>
                </a:lnTo>
                <a:lnTo>
                  <a:pt x="11188" y="8511"/>
                </a:lnTo>
                <a:lnTo>
                  <a:pt x="11335" y="8731"/>
                </a:lnTo>
                <a:lnTo>
                  <a:pt x="11555" y="8951"/>
                </a:lnTo>
                <a:lnTo>
                  <a:pt x="11812" y="9134"/>
                </a:lnTo>
                <a:lnTo>
                  <a:pt x="12069" y="9244"/>
                </a:lnTo>
                <a:lnTo>
                  <a:pt x="11848" y="9648"/>
                </a:lnTo>
                <a:lnTo>
                  <a:pt x="11738" y="9648"/>
                </a:lnTo>
                <a:lnTo>
                  <a:pt x="11665" y="9721"/>
                </a:lnTo>
                <a:lnTo>
                  <a:pt x="11262" y="9428"/>
                </a:lnTo>
                <a:lnTo>
                  <a:pt x="10895" y="9134"/>
                </a:lnTo>
                <a:lnTo>
                  <a:pt x="10858" y="9097"/>
                </a:lnTo>
                <a:lnTo>
                  <a:pt x="10821" y="9134"/>
                </a:lnTo>
                <a:lnTo>
                  <a:pt x="10601" y="9391"/>
                </a:lnTo>
                <a:lnTo>
                  <a:pt x="10381" y="9648"/>
                </a:lnTo>
                <a:lnTo>
                  <a:pt x="10308" y="9648"/>
                </a:lnTo>
                <a:lnTo>
                  <a:pt x="10234" y="9684"/>
                </a:lnTo>
                <a:lnTo>
                  <a:pt x="10198" y="9758"/>
                </a:lnTo>
                <a:lnTo>
                  <a:pt x="10234" y="9831"/>
                </a:lnTo>
                <a:lnTo>
                  <a:pt x="10748" y="10308"/>
                </a:lnTo>
                <a:lnTo>
                  <a:pt x="11188" y="10821"/>
                </a:lnTo>
                <a:lnTo>
                  <a:pt x="10968" y="11262"/>
                </a:lnTo>
                <a:lnTo>
                  <a:pt x="10785" y="11152"/>
                </a:lnTo>
                <a:lnTo>
                  <a:pt x="10601" y="11078"/>
                </a:lnTo>
                <a:lnTo>
                  <a:pt x="10381" y="11042"/>
                </a:lnTo>
                <a:lnTo>
                  <a:pt x="10308" y="11005"/>
                </a:lnTo>
                <a:lnTo>
                  <a:pt x="10198" y="10968"/>
                </a:lnTo>
                <a:lnTo>
                  <a:pt x="10161" y="10931"/>
                </a:lnTo>
                <a:lnTo>
                  <a:pt x="10088" y="10931"/>
                </a:lnTo>
                <a:lnTo>
                  <a:pt x="9978" y="10968"/>
                </a:lnTo>
                <a:lnTo>
                  <a:pt x="9941" y="11078"/>
                </a:lnTo>
                <a:lnTo>
                  <a:pt x="9941" y="11152"/>
                </a:lnTo>
                <a:lnTo>
                  <a:pt x="9978" y="11188"/>
                </a:lnTo>
                <a:lnTo>
                  <a:pt x="10124" y="11335"/>
                </a:lnTo>
                <a:lnTo>
                  <a:pt x="10308" y="11445"/>
                </a:lnTo>
                <a:lnTo>
                  <a:pt x="10565" y="11555"/>
                </a:lnTo>
                <a:lnTo>
                  <a:pt x="10675" y="11592"/>
                </a:lnTo>
                <a:lnTo>
                  <a:pt x="10785" y="11592"/>
                </a:lnTo>
                <a:lnTo>
                  <a:pt x="10748" y="11775"/>
                </a:lnTo>
                <a:lnTo>
                  <a:pt x="10711" y="11959"/>
                </a:lnTo>
                <a:lnTo>
                  <a:pt x="10675" y="12179"/>
                </a:lnTo>
                <a:lnTo>
                  <a:pt x="10711" y="12362"/>
                </a:lnTo>
                <a:lnTo>
                  <a:pt x="10785" y="12582"/>
                </a:lnTo>
                <a:lnTo>
                  <a:pt x="10638" y="12692"/>
                </a:lnTo>
                <a:lnTo>
                  <a:pt x="10455" y="12876"/>
                </a:lnTo>
                <a:lnTo>
                  <a:pt x="10381" y="12949"/>
                </a:lnTo>
                <a:lnTo>
                  <a:pt x="10308" y="12949"/>
                </a:lnTo>
                <a:lnTo>
                  <a:pt x="10271" y="12986"/>
                </a:lnTo>
                <a:lnTo>
                  <a:pt x="10234" y="13059"/>
                </a:lnTo>
                <a:lnTo>
                  <a:pt x="10234" y="13169"/>
                </a:lnTo>
                <a:lnTo>
                  <a:pt x="10271" y="13206"/>
                </a:lnTo>
                <a:lnTo>
                  <a:pt x="10308" y="13242"/>
                </a:lnTo>
                <a:lnTo>
                  <a:pt x="10455" y="13242"/>
                </a:lnTo>
                <a:lnTo>
                  <a:pt x="10565" y="13206"/>
                </a:lnTo>
                <a:lnTo>
                  <a:pt x="10748" y="13059"/>
                </a:lnTo>
                <a:lnTo>
                  <a:pt x="11005" y="12912"/>
                </a:lnTo>
                <a:lnTo>
                  <a:pt x="11408" y="13352"/>
                </a:lnTo>
                <a:lnTo>
                  <a:pt x="11482" y="13426"/>
                </a:lnTo>
                <a:lnTo>
                  <a:pt x="11335" y="13609"/>
                </a:lnTo>
                <a:lnTo>
                  <a:pt x="11262" y="13829"/>
                </a:lnTo>
                <a:lnTo>
                  <a:pt x="11188" y="13829"/>
                </a:lnTo>
                <a:lnTo>
                  <a:pt x="11115" y="13866"/>
                </a:lnTo>
                <a:lnTo>
                  <a:pt x="11005" y="13939"/>
                </a:lnTo>
                <a:lnTo>
                  <a:pt x="10968" y="14013"/>
                </a:lnTo>
                <a:lnTo>
                  <a:pt x="11005" y="14123"/>
                </a:lnTo>
                <a:lnTo>
                  <a:pt x="11041" y="14233"/>
                </a:lnTo>
                <a:lnTo>
                  <a:pt x="11151" y="14306"/>
                </a:lnTo>
                <a:lnTo>
                  <a:pt x="11262" y="14343"/>
                </a:lnTo>
                <a:lnTo>
                  <a:pt x="11372" y="14343"/>
                </a:lnTo>
                <a:lnTo>
                  <a:pt x="11482" y="14270"/>
                </a:lnTo>
                <a:lnTo>
                  <a:pt x="11555" y="14196"/>
                </a:lnTo>
                <a:lnTo>
                  <a:pt x="11628" y="14086"/>
                </a:lnTo>
                <a:lnTo>
                  <a:pt x="11665" y="13976"/>
                </a:lnTo>
                <a:lnTo>
                  <a:pt x="11665" y="13866"/>
                </a:lnTo>
                <a:lnTo>
                  <a:pt x="11738" y="13719"/>
                </a:lnTo>
                <a:lnTo>
                  <a:pt x="11848" y="13829"/>
                </a:lnTo>
                <a:lnTo>
                  <a:pt x="11995" y="13903"/>
                </a:lnTo>
                <a:lnTo>
                  <a:pt x="12142" y="13976"/>
                </a:lnTo>
                <a:lnTo>
                  <a:pt x="12325" y="14013"/>
                </a:lnTo>
                <a:lnTo>
                  <a:pt x="12362" y="14049"/>
                </a:lnTo>
                <a:lnTo>
                  <a:pt x="12252" y="14270"/>
                </a:lnTo>
                <a:lnTo>
                  <a:pt x="12179" y="14453"/>
                </a:lnTo>
                <a:lnTo>
                  <a:pt x="12105" y="14563"/>
                </a:lnTo>
                <a:lnTo>
                  <a:pt x="11995" y="14600"/>
                </a:lnTo>
                <a:lnTo>
                  <a:pt x="11958" y="14600"/>
                </a:lnTo>
                <a:lnTo>
                  <a:pt x="11885" y="14636"/>
                </a:lnTo>
                <a:lnTo>
                  <a:pt x="11848" y="14746"/>
                </a:lnTo>
                <a:lnTo>
                  <a:pt x="11848" y="14856"/>
                </a:lnTo>
                <a:lnTo>
                  <a:pt x="11922" y="14930"/>
                </a:lnTo>
                <a:lnTo>
                  <a:pt x="11995" y="15003"/>
                </a:lnTo>
                <a:lnTo>
                  <a:pt x="12069" y="15003"/>
                </a:lnTo>
                <a:lnTo>
                  <a:pt x="12215" y="14966"/>
                </a:lnTo>
                <a:lnTo>
                  <a:pt x="12362" y="14856"/>
                </a:lnTo>
                <a:lnTo>
                  <a:pt x="12472" y="14746"/>
                </a:lnTo>
                <a:lnTo>
                  <a:pt x="12545" y="14563"/>
                </a:lnTo>
                <a:lnTo>
                  <a:pt x="12619" y="14416"/>
                </a:lnTo>
                <a:lnTo>
                  <a:pt x="12692" y="14049"/>
                </a:lnTo>
                <a:lnTo>
                  <a:pt x="13132" y="13976"/>
                </a:lnTo>
                <a:lnTo>
                  <a:pt x="13536" y="13829"/>
                </a:lnTo>
                <a:lnTo>
                  <a:pt x="13279" y="14526"/>
                </a:lnTo>
                <a:lnTo>
                  <a:pt x="13206" y="14710"/>
                </a:lnTo>
                <a:lnTo>
                  <a:pt x="13206" y="14820"/>
                </a:lnTo>
                <a:lnTo>
                  <a:pt x="13242" y="14856"/>
                </a:lnTo>
                <a:lnTo>
                  <a:pt x="13279" y="14930"/>
                </a:lnTo>
                <a:lnTo>
                  <a:pt x="13352" y="14966"/>
                </a:lnTo>
                <a:lnTo>
                  <a:pt x="13426" y="14966"/>
                </a:lnTo>
                <a:lnTo>
                  <a:pt x="13499" y="14930"/>
                </a:lnTo>
                <a:lnTo>
                  <a:pt x="13572" y="14893"/>
                </a:lnTo>
                <a:lnTo>
                  <a:pt x="13609" y="14820"/>
                </a:lnTo>
                <a:lnTo>
                  <a:pt x="13719" y="14563"/>
                </a:lnTo>
                <a:lnTo>
                  <a:pt x="13793" y="14270"/>
                </a:lnTo>
                <a:lnTo>
                  <a:pt x="13829" y="13976"/>
                </a:lnTo>
                <a:lnTo>
                  <a:pt x="13829" y="13719"/>
                </a:lnTo>
                <a:lnTo>
                  <a:pt x="14269" y="13463"/>
                </a:lnTo>
                <a:lnTo>
                  <a:pt x="14306" y="13939"/>
                </a:lnTo>
                <a:lnTo>
                  <a:pt x="14343" y="14049"/>
                </a:lnTo>
                <a:lnTo>
                  <a:pt x="14379" y="14123"/>
                </a:lnTo>
                <a:lnTo>
                  <a:pt x="14379" y="14159"/>
                </a:lnTo>
                <a:lnTo>
                  <a:pt x="14416" y="14270"/>
                </a:lnTo>
                <a:lnTo>
                  <a:pt x="14490" y="14343"/>
                </a:lnTo>
                <a:lnTo>
                  <a:pt x="14673" y="14343"/>
                </a:lnTo>
                <a:lnTo>
                  <a:pt x="14673" y="14306"/>
                </a:lnTo>
                <a:lnTo>
                  <a:pt x="14746" y="14233"/>
                </a:lnTo>
                <a:lnTo>
                  <a:pt x="14783" y="14159"/>
                </a:lnTo>
                <a:lnTo>
                  <a:pt x="14710" y="13903"/>
                </a:lnTo>
                <a:lnTo>
                  <a:pt x="14673" y="13646"/>
                </a:lnTo>
                <a:lnTo>
                  <a:pt x="14563" y="13279"/>
                </a:lnTo>
                <a:lnTo>
                  <a:pt x="15003" y="12876"/>
                </a:lnTo>
                <a:lnTo>
                  <a:pt x="15113" y="13022"/>
                </a:lnTo>
                <a:lnTo>
                  <a:pt x="15223" y="13132"/>
                </a:lnTo>
                <a:lnTo>
                  <a:pt x="15370" y="13352"/>
                </a:lnTo>
                <a:lnTo>
                  <a:pt x="15480" y="13463"/>
                </a:lnTo>
                <a:lnTo>
                  <a:pt x="15590" y="13536"/>
                </a:lnTo>
                <a:lnTo>
                  <a:pt x="15663" y="13536"/>
                </a:lnTo>
                <a:lnTo>
                  <a:pt x="15737" y="13463"/>
                </a:lnTo>
                <a:lnTo>
                  <a:pt x="15773" y="13389"/>
                </a:lnTo>
                <a:lnTo>
                  <a:pt x="15773" y="13316"/>
                </a:lnTo>
                <a:lnTo>
                  <a:pt x="15737" y="13132"/>
                </a:lnTo>
                <a:lnTo>
                  <a:pt x="15627" y="12986"/>
                </a:lnTo>
                <a:lnTo>
                  <a:pt x="15480" y="12876"/>
                </a:lnTo>
                <a:lnTo>
                  <a:pt x="15370" y="12729"/>
                </a:lnTo>
                <a:lnTo>
                  <a:pt x="15260" y="12582"/>
                </a:lnTo>
                <a:lnTo>
                  <a:pt x="15480" y="12289"/>
                </a:lnTo>
                <a:lnTo>
                  <a:pt x="15700" y="11995"/>
                </a:lnTo>
                <a:lnTo>
                  <a:pt x="15773" y="12069"/>
                </a:lnTo>
                <a:lnTo>
                  <a:pt x="15993" y="12215"/>
                </a:lnTo>
                <a:lnTo>
                  <a:pt x="16177" y="12399"/>
                </a:lnTo>
                <a:lnTo>
                  <a:pt x="16250" y="12435"/>
                </a:lnTo>
                <a:lnTo>
                  <a:pt x="16397" y="12435"/>
                </a:lnTo>
                <a:lnTo>
                  <a:pt x="16434" y="12399"/>
                </a:lnTo>
                <a:lnTo>
                  <a:pt x="16470" y="12325"/>
                </a:lnTo>
                <a:lnTo>
                  <a:pt x="16507" y="12252"/>
                </a:lnTo>
                <a:lnTo>
                  <a:pt x="16507" y="12179"/>
                </a:lnTo>
                <a:lnTo>
                  <a:pt x="16434" y="12105"/>
                </a:lnTo>
                <a:lnTo>
                  <a:pt x="16250" y="11922"/>
                </a:lnTo>
                <a:lnTo>
                  <a:pt x="16030" y="11775"/>
                </a:lnTo>
                <a:lnTo>
                  <a:pt x="15883" y="11702"/>
                </a:lnTo>
                <a:lnTo>
                  <a:pt x="16140" y="11115"/>
                </a:lnTo>
                <a:lnTo>
                  <a:pt x="16324" y="11225"/>
                </a:lnTo>
                <a:lnTo>
                  <a:pt x="16617" y="11335"/>
                </a:lnTo>
                <a:lnTo>
                  <a:pt x="16984" y="11408"/>
                </a:lnTo>
                <a:lnTo>
                  <a:pt x="17057" y="11408"/>
                </a:lnTo>
                <a:lnTo>
                  <a:pt x="17094" y="11372"/>
                </a:lnTo>
                <a:lnTo>
                  <a:pt x="17131" y="11298"/>
                </a:lnTo>
                <a:lnTo>
                  <a:pt x="17167" y="11225"/>
                </a:lnTo>
                <a:lnTo>
                  <a:pt x="17167" y="11152"/>
                </a:lnTo>
                <a:lnTo>
                  <a:pt x="17131" y="11078"/>
                </a:lnTo>
                <a:lnTo>
                  <a:pt x="17094" y="11042"/>
                </a:lnTo>
                <a:lnTo>
                  <a:pt x="17021" y="11005"/>
                </a:lnTo>
                <a:lnTo>
                  <a:pt x="16764" y="10968"/>
                </a:lnTo>
                <a:lnTo>
                  <a:pt x="16544" y="10895"/>
                </a:lnTo>
                <a:lnTo>
                  <a:pt x="16250" y="10821"/>
                </a:lnTo>
                <a:lnTo>
                  <a:pt x="16397" y="10345"/>
                </a:lnTo>
                <a:lnTo>
                  <a:pt x="16507" y="9831"/>
                </a:lnTo>
                <a:lnTo>
                  <a:pt x="16727" y="9941"/>
                </a:lnTo>
                <a:lnTo>
                  <a:pt x="16984" y="9978"/>
                </a:lnTo>
                <a:lnTo>
                  <a:pt x="17131" y="10014"/>
                </a:lnTo>
                <a:lnTo>
                  <a:pt x="17277" y="10014"/>
                </a:lnTo>
                <a:lnTo>
                  <a:pt x="17424" y="9978"/>
                </a:lnTo>
                <a:lnTo>
                  <a:pt x="17461" y="9904"/>
                </a:lnTo>
                <a:lnTo>
                  <a:pt x="17497" y="9831"/>
                </a:lnTo>
                <a:lnTo>
                  <a:pt x="17497" y="9794"/>
                </a:lnTo>
                <a:lnTo>
                  <a:pt x="17497" y="9721"/>
                </a:lnTo>
                <a:lnTo>
                  <a:pt x="17387" y="9648"/>
                </a:lnTo>
                <a:lnTo>
                  <a:pt x="17277" y="9611"/>
                </a:lnTo>
                <a:lnTo>
                  <a:pt x="17167" y="9574"/>
                </a:lnTo>
                <a:lnTo>
                  <a:pt x="16544" y="9501"/>
                </a:lnTo>
                <a:lnTo>
                  <a:pt x="16544" y="9464"/>
                </a:lnTo>
                <a:lnTo>
                  <a:pt x="16580" y="8987"/>
                </a:lnTo>
                <a:lnTo>
                  <a:pt x="16617" y="8511"/>
                </a:lnTo>
                <a:lnTo>
                  <a:pt x="16800" y="8584"/>
                </a:lnTo>
                <a:lnTo>
                  <a:pt x="17021" y="8621"/>
                </a:lnTo>
                <a:lnTo>
                  <a:pt x="17204" y="8657"/>
                </a:lnTo>
                <a:lnTo>
                  <a:pt x="17424" y="8621"/>
                </a:lnTo>
                <a:lnTo>
                  <a:pt x="17571" y="8584"/>
                </a:lnTo>
                <a:lnTo>
                  <a:pt x="17644" y="8511"/>
                </a:lnTo>
                <a:lnTo>
                  <a:pt x="17681" y="8437"/>
                </a:lnTo>
                <a:lnTo>
                  <a:pt x="17681" y="8364"/>
                </a:lnTo>
                <a:lnTo>
                  <a:pt x="17644" y="8290"/>
                </a:lnTo>
                <a:lnTo>
                  <a:pt x="17534" y="8217"/>
                </a:lnTo>
                <a:lnTo>
                  <a:pt x="17387" y="8217"/>
                </a:lnTo>
                <a:lnTo>
                  <a:pt x="17094" y="8254"/>
                </a:lnTo>
                <a:lnTo>
                  <a:pt x="16617" y="8217"/>
                </a:lnTo>
                <a:lnTo>
                  <a:pt x="16580" y="7814"/>
                </a:lnTo>
                <a:lnTo>
                  <a:pt x="16507" y="7410"/>
                </a:lnTo>
                <a:lnTo>
                  <a:pt x="16507" y="7410"/>
                </a:lnTo>
                <a:lnTo>
                  <a:pt x="16690" y="7447"/>
                </a:lnTo>
                <a:lnTo>
                  <a:pt x="16874" y="7447"/>
                </a:lnTo>
                <a:lnTo>
                  <a:pt x="17021" y="7410"/>
                </a:lnTo>
                <a:lnTo>
                  <a:pt x="17204" y="7337"/>
                </a:lnTo>
                <a:lnTo>
                  <a:pt x="17351" y="7263"/>
                </a:lnTo>
                <a:lnTo>
                  <a:pt x="17387" y="7190"/>
                </a:lnTo>
                <a:lnTo>
                  <a:pt x="17424" y="7117"/>
                </a:lnTo>
                <a:lnTo>
                  <a:pt x="17424" y="7043"/>
                </a:lnTo>
                <a:lnTo>
                  <a:pt x="17424" y="7007"/>
                </a:lnTo>
                <a:lnTo>
                  <a:pt x="17351" y="6933"/>
                </a:lnTo>
                <a:lnTo>
                  <a:pt x="17314" y="6897"/>
                </a:lnTo>
                <a:lnTo>
                  <a:pt x="17131" y="6897"/>
                </a:lnTo>
                <a:lnTo>
                  <a:pt x="16947" y="6970"/>
                </a:lnTo>
                <a:lnTo>
                  <a:pt x="16764" y="7007"/>
                </a:lnTo>
                <a:lnTo>
                  <a:pt x="16397" y="7080"/>
                </a:lnTo>
                <a:lnTo>
                  <a:pt x="16324" y="6897"/>
                </a:lnTo>
                <a:lnTo>
                  <a:pt x="16140" y="6493"/>
                </a:lnTo>
                <a:lnTo>
                  <a:pt x="16397" y="6420"/>
                </a:lnTo>
                <a:lnTo>
                  <a:pt x="16764" y="6273"/>
                </a:lnTo>
                <a:lnTo>
                  <a:pt x="16947" y="6200"/>
                </a:lnTo>
                <a:lnTo>
                  <a:pt x="17094" y="6090"/>
                </a:lnTo>
                <a:lnTo>
                  <a:pt x="17131" y="6053"/>
                </a:lnTo>
                <a:lnTo>
                  <a:pt x="17131" y="5979"/>
                </a:lnTo>
                <a:lnTo>
                  <a:pt x="17131" y="5906"/>
                </a:lnTo>
                <a:lnTo>
                  <a:pt x="17021" y="5833"/>
                </a:lnTo>
                <a:lnTo>
                  <a:pt x="16910" y="5796"/>
                </a:lnTo>
                <a:lnTo>
                  <a:pt x="16764" y="5833"/>
                </a:lnTo>
                <a:lnTo>
                  <a:pt x="16580" y="5906"/>
                </a:lnTo>
                <a:lnTo>
                  <a:pt x="16250" y="6090"/>
                </a:lnTo>
                <a:lnTo>
                  <a:pt x="16104" y="6163"/>
                </a:lnTo>
                <a:lnTo>
                  <a:pt x="15957" y="6236"/>
                </a:lnTo>
                <a:lnTo>
                  <a:pt x="15957" y="6200"/>
                </a:lnTo>
                <a:lnTo>
                  <a:pt x="15957" y="6163"/>
                </a:lnTo>
                <a:lnTo>
                  <a:pt x="15920" y="6163"/>
                </a:lnTo>
                <a:lnTo>
                  <a:pt x="15590" y="5796"/>
                </a:lnTo>
                <a:lnTo>
                  <a:pt x="15920" y="5503"/>
                </a:lnTo>
                <a:lnTo>
                  <a:pt x="16250" y="5173"/>
                </a:lnTo>
                <a:lnTo>
                  <a:pt x="16287" y="5099"/>
                </a:lnTo>
                <a:lnTo>
                  <a:pt x="16324" y="4989"/>
                </a:lnTo>
                <a:lnTo>
                  <a:pt x="16287" y="4916"/>
                </a:lnTo>
                <a:lnTo>
                  <a:pt x="16250" y="4879"/>
                </a:lnTo>
                <a:lnTo>
                  <a:pt x="16177" y="4806"/>
                </a:lnTo>
                <a:lnTo>
                  <a:pt x="16030" y="4806"/>
                </a:lnTo>
                <a:lnTo>
                  <a:pt x="15957" y="4842"/>
                </a:lnTo>
                <a:lnTo>
                  <a:pt x="15627" y="5209"/>
                </a:lnTo>
                <a:lnTo>
                  <a:pt x="15333" y="5576"/>
                </a:lnTo>
                <a:lnTo>
                  <a:pt x="15076" y="5393"/>
                </a:lnTo>
                <a:lnTo>
                  <a:pt x="14820" y="5246"/>
                </a:lnTo>
                <a:lnTo>
                  <a:pt x="14673" y="5173"/>
                </a:lnTo>
                <a:lnTo>
                  <a:pt x="14746" y="5026"/>
                </a:lnTo>
                <a:lnTo>
                  <a:pt x="14966" y="4659"/>
                </a:lnTo>
                <a:lnTo>
                  <a:pt x="15003" y="4586"/>
                </a:lnTo>
                <a:lnTo>
                  <a:pt x="15003" y="4512"/>
                </a:lnTo>
                <a:lnTo>
                  <a:pt x="14930" y="4402"/>
                </a:lnTo>
                <a:lnTo>
                  <a:pt x="14856" y="4366"/>
                </a:lnTo>
                <a:lnTo>
                  <a:pt x="14746" y="4366"/>
                </a:lnTo>
                <a:lnTo>
                  <a:pt x="14673" y="4439"/>
                </a:lnTo>
                <a:lnTo>
                  <a:pt x="14526" y="4622"/>
                </a:lnTo>
                <a:lnTo>
                  <a:pt x="14416" y="4842"/>
                </a:lnTo>
                <a:lnTo>
                  <a:pt x="14343" y="5026"/>
                </a:lnTo>
                <a:lnTo>
                  <a:pt x="14159" y="4989"/>
                </a:lnTo>
                <a:lnTo>
                  <a:pt x="13939" y="4989"/>
                </a:lnTo>
                <a:lnTo>
                  <a:pt x="13903" y="4732"/>
                </a:lnTo>
                <a:lnTo>
                  <a:pt x="13866" y="4476"/>
                </a:lnTo>
                <a:lnTo>
                  <a:pt x="13829" y="3962"/>
                </a:lnTo>
                <a:lnTo>
                  <a:pt x="13829" y="3889"/>
                </a:lnTo>
                <a:lnTo>
                  <a:pt x="13756" y="3852"/>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84" name="Shape 284"/>
          <p:cNvSpPr/>
          <p:nvPr/>
        </p:nvSpPr>
        <p:spPr>
          <a:xfrm>
            <a:off x="462490" y="5418857"/>
            <a:ext cx="639575" cy="452289"/>
          </a:xfrm>
          <a:custGeom>
            <a:avLst/>
            <a:gdLst/>
            <a:ahLst/>
            <a:cxnLst/>
            <a:rect l="0" t="0" r="0" b="0"/>
            <a:pathLst>
              <a:path w="16911" h="11959" extrusionOk="0">
                <a:moveTo>
                  <a:pt x="12215" y="8951"/>
                </a:moveTo>
                <a:lnTo>
                  <a:pt x="12032" y="9098"/>
                </a:lnTo>
                <a:lnTo>
                  <a:pt x="11848" y="9244"/>
                </a:lnTo>
                <a:lnTo>
                  <a:pt x="11408" y="9538"/>
                </a:lnTo>
                <a:lnTo>
                  <a:pt x="11005" y="9685"/>
                </a:lnTo>
                <a:lnTo>
                  <a:pt x="10638" y="9868"/>
                </a:lnTo>
                <a:lnTo>
                  <a:pt x="10124" y="10051"/>
                </a:lnTo>
                <a:lnTo>
                  <a:pt x="9977" y="10125"/>
                </a:lnTo>
                <a:lnTo>
                  <a:pt x="9794" y="10161"/>
                </a:lnTo>
                <a:lnTo>
                  <a:pt x="9904" y="9978"/>
                </a:lnTo>
                <a:lnTo>
                  <a:pt x="10051" y="9795"/>
                </a:lnTo>
                <a:lnTo>
                  <a:pt x="10344" y="9758"/>
                </a:lnTo>
                <a:lnTo>
                  <a:pt x="10601" y="9648"/>
                </a:lnTo>
                <a:lnTo>
                  <a:pt x="10858" y="9538"/>
                </a:lnTo>
                <a:lnTo>
                  <a:pt x="11115" y="9354"/>
                </a:lnTo>
                <a:lnTo>
                  <a:pt x="11335" y="9171"/>
                </a:lnTo>
                <a:lnTo>
                  <a:pt x="11371" y="9061"/>
                </a:lnTo>
                <a:lnTo>
                  <a:pt x="11445" y="9061"/>
                </a:lnTo>
                <a:lnTo>
                  <a:pt x="11481" y="9024"/>
                </a:lnTo>
                <a:lnTo>
                  <a:pt x="11848" y="8951"/>
                </a:lnTo>
                <a:close/>
                <a:moveTo>
                  <a:pt x="12619" y="8988"/>
                </a:moveTo>
                <a:lnTo>
                  <a:pt x="12839" y="9061"/>
                </a:lnTo>
                <a:lnTo>
                  <a:pt x="12839" y="9171"/>
                </a:lnTo>
                <a:lnTo>
                  <a:pt x="12215" y="9685"/>
                </a:lnTo>
                <a:lnTo>
                  <a:pt x="11518" y="10125"/>
                </a:lnTo>
                <a:lnTo>
                  <a:pt x="11115" y="10345"/>
                </a:lnTo>
                <a:lnTo>
                  <a:pt x="10711" y="10528"/>
                </a:lnTo>
                <a:lnTo>
                  <a:pt x="10308" y="10712"/>
                </a:lnTo>
                <a:lnTo>
                  <a:pt x="9904" y="10932"/>
                </a:lnTo>
                <a:lnTo>
                  <a:pt x="9831" y="10822"/>
                </a:lnTo>
                <a:lnTo>
                  <a:pt x="9794" y="10712"/>
                </a:lnTo>
                <a:lnTo>
                  <a:pt x="9757" y="10455"/>
                </a:lnTo>
                <a:lnTo>
                  <a:pt x="9904" y="10455"/>
                </a:lnTo>
                <a:lnTo>
                  <a:pt x="10051" y="10381"/>
                </a:lnTo>
                <a:lnTo>
                  <a:pt x="10344" y="10271"/>
                </a:lnTo>
                <a:lnTo>
                  <a:pt x="11078" y="10015"/>
                </a:lnTo>
                <a:lnTo>
                  <a:pt x="11481" y="9831"/>
                </a:lnTo>
                <a:lnTo>
                  <a:pt x="11922" y="9611"/>
                </a:lnTo>
                <a:lnTo>
                  <a:pt x="12288" y="9318"/>
                </a:lnTo>
                <a:lnTo>
                  <a:pt x="12435" y="9171"/>
                </a:lnTo>
                <a:lnTo>
                  <a:pt x="12619" y="8988"/>
                </a:lnTo>
                <a:close/>
                <a:moveTo>
                  <a:pt x="9464" y="514"/>
                </a:moveTo>
                <a:lnTo>
                  <a:pt x="9721" y="551"/>
                </a:lnTo>
                <a:lnTo>
                  <a:pt x="9941" y="588"/>
                </a:lnTo>
                <a:lnTo>
                  <a:pt x="10161" y="661"/>
                </a:lnTo>
                <a:lnTo>
                  <a:pt x="10344" y="771"/>
                </a:lnTo>
                <a:lnTo>
                  <a:pt x="10491" y="918"/>
                </a:lnTo>
                <a:lnTo>
                  <a:pt x="10564" y="1101"/>
                </a:lnTo>
                <a:lnTo>
                  <a:pt x="10601" y="1101"/>
                </a:lnTo>
                <a:lnTo>
                  <a:pt x="10528" y="1211"/>
                </a:lnTo>
                <a:lnTo>
                  <a:pt x="10528" y="1321"/>
                </a:lnTo>
                <a:lnTo>
                  <a:pt x="10564" y="1615"/>
                </a:lnTo>
                <a:lnTo>
                  <a:pt x="10638" y="1871"/>
                </a:lnTo>
                <a:lnTo>
                  <a:pt x="10748" y="2091"/>
                </a:lnTo>
                <a:lnTo>
                  <a:pt x="10931" y="2348"/>
                </a:lnTo>
                <a:lnTo>
                  <a:pt x="11005" y="2495"/>
                </a:lnTo>
                <a:lnTo>
                  <a:pt x="11041" y="2678"/>
                </a:lnTo>
                <a:lnTo>
                  <a:pt x="11041" y="2752"/>
                </a:lnTo>
                <a:lnTo>
                  <a:pt x="11005" y="2788"/>
                </a:lnTo>
                <a:lnTo>
                  <a:pt x="10931" y="2788"/>
                </a:lnTo>
                <a:lnTo>
                  <a:pt x="10858" y="2752"/>
                </a:lnTo>
                <a:lnTo>
                  <a:pt x="10784" y="2642"/>
                </a:lnTo>
                <a:lnTo>
                  <a:pt x="10674" y="2312"/>
                </a:lnTo>
                <a:lnTo>
                  <a:pt x="10601" y="2128"/>
                </a:lnTo>
                <a:lnTo>
                  <a:pt x="10491" y="1981"/>
                </a:lnTo>
                <a:lnTo>
                  <a:pt x="10381" y="1798"/>
                </a:lnTo>
                <a:lnTo>
                  <a:pt x="10234" y="1651"/>
                </a:lnTo>
                <a:lnTo>
                  <a:pt x="10088" y="1541"/>
                </a:lnTo>
                <a:lnTo>
                  <a:pt x="9904" y="1431"/>
                </a:lnTo>
                <a:lnTo>
                  <a:pt x="9721" y="1358"/>
                </a:lnTo>
                <a:lnTo>
                  <a:pt x="9537" y="1321"/>
                </a:lnTo>
                <a:lnTo>
                  <a:pt x="9134" y="1321"/>
                </a:lnTo>
                <a:lnTo>
                  <a:pt x="8950" y="1358"/>
                </a:lnTo>
                <a:lnTo>
                  <a:pt x="8767" y="1431"/>
                </a:lnTo>
                <a:lnTo>
                  <a:pt x="8694" y="1468"/>
                </a:lnTo>
                <a:lnTo>
                  <a:pt x="8657" y="1505"/>
                </a:lnTo>
                <a:lnTo>
                  <a:pt x="8694" y="1615"/>
                </a:lnTo>
                <a:lnTo>
                  <a:pt x="8767" y="1688"/>
                </a:lnTo>
                <a:lnTo>
                  <a:pt x="8804" y="1725"/>
                </a:lnTo>
                <a:lnTo>
                  <a:pt x="8877" y="1725"/>
                </a:lnTo>
                <a:lnTo>
                  <a:pt x="9097" y="1688"/>
                </a:lnTo>
                <a:lnTo>
                  <a:pt x="9281" y="1688"/>
                </a:lnTo>
                <a:lnTo>
                  <a:pt x="9501" y="1725"/>
                </a:lnTo>
                <a:lnTo>
                  <a:pt x="9684" y="1798"/>
                </a:lnTo>
                <a:lnTo>
                  <a:pt x="9867" y="1871"/>
                </a:lnTo>
                <a:lnTo>
                  <a:pt x="10014" y="2018"/>
                </a:lnTo>
                <a:lnTo>
                  <a:pt x="10161" y="2165"/>
                </a:lnTo>
                <a:lnTo>
                  <a:pt x="10271" y="2348"/>
                </a:lnTo>
                <a:lnTo>
                  <a:pt x="10418" y="2788"/>
                </a:lnTo>
                <a:lnTo>
                  <a:pt x="10528" y="2972"/>
                </a:lnTo>
                <a:lnTo>
                  <a:pt x="10638" y="3119"/>
                </a:lnTo>
                <a:lnTo>
                  <a:pt x="10528" y="3192"/>
                </a:lnTo>
                <a:lnTo>
                  <a:pt x="10308" y="3375"/>
                </a:lnTo>
                <a:lnTo>
                  <a:pt x="10088" y="3595"/>
                </a:lnTo>
                <a:lnTo>
                  <a:pt x="9904" y="3816"/>
                </a:lnTo>
                <a:lnTo>
                  <a:pt x="9794" y="4072"/>
                </a:lnTo>
                <a:lnTo>
                  <a:pt x="9721" y="4292"/>
                </a:lnTo>
                <a:lnTo>
                  <a:pt x="9684" y="4512"/>
                </a:lnTo>
                <a:lnTo>
                  <a:pt x="9721" y="4733"/>
                </a:lnTo>
                <a:lnTo>
                  <a:pt x="9757" y="4953"/>
                </a:lnTo>
                <a:lnTo>
                  <a:pt x="9867" y="5136"/>
                </a:lnTo>
                <a:lnTo>
                  <a:pt x="10014" y="5283"/>
                </a:lnTo>
                <a:lnTo>
                  <a:pt x="10198" y="5429"/>
                </a:lnTo>
                <a:lnTo>
                  <a:pt x="10418" y="5503"/>
                </a:lnTo>
                <a:lnTo>
                  <a:pt x="10638" y="5576"/>
                </a:lnTo>
                <a:lnTo>
                  <a:pt x="10895" y="5540"/>
                </a:lnTo>
                <a:lnTo>
                  <a:pt x="11151" y="5503"/>
                </a:lnTo>
                <a:lnTo>
                  <a:pt x="11371" y="5393"/>
                </a:lnTo>
                <a:lnTo>
                  <a:pt x="12032" y="5063"/>
                </a:lnTo>
                <a:lnTo>
                  <a:pt x="12692" y="4659"/>
                </a:lnTo>
                <a:lnTo>
                  <a:pt x="12729" y="4586"/>
                </a:lnTo>
                <a:lnTo>
                  <a:pt x="12765" y="4512"/>
                </a:lnTo>
                <a:lnTo>
                  <a:pt x="12765" y="4439"/>
                </a:lnTo>
                <a:lnTo>
                  <a:pt x="12729" y="4402"/>
                </a:lnTo>
                <a:lnTo>
                  <a:pt x="12692" y="4329"/>
                </a:lnTo>
                <a:lnTo>
                  <a:pt x="12619" y="4292"/>
                </a:lnTo>
                <a:lnTo>
                  <a:pt x="12472" y="4292"/>
                </a:lnTo>
                <a:lnTo>
                  <a:pt x="12032" y="4549"/>
                </a:lnTo>
                <a:lnTo>
                  <a:pt x="11591" y="4843"/>
                </a:lnTo>
                <a:lnTo>
                  <a:pt x="11371" y="4953"/>
                </a:lnTo>
                <a:lnTo>
                  <a:pt x="11151" y="5063"/>
                </a:lnTo>
                <a:lnTo>
                  <a:pt x="10895" y="5136"/>
                </a:lnTo>
                <a:lnTo>
                  <a:pt x="10528" y="5136"/>
                </a:lnTo>
                <a:lnTo>
                  <a:pt x="10418" y="5099"/>
                </a:lnTo>
                <a:lnTo>
                  <a:pt x="10308" y="5026"/>
                </a:lnTo>
                <a:lnTo>
                  <a:pt x="10234" y="4953"/>
                </a:lnTo>
                <a:lnTo>
                  <a:pt x="10161" y="4843"/>
                </a:lnTo>
                <a:lnTo>
                  <a:pt x="10124" y="4733"/>
                </a:lnTo>
                <a:lnTo>
                  <a:pt x="10088" y="4476"/>
                </a:lnTo>
                <a:lnTo>
                  <a:pt x="10124" y="4366"/>
                </a:lnTo>
                <a:lnTo>
                  <a:pt x="10161" y="4219"/>
                </a:lnTo>
                <a:lnTo>
                  <a:pt x="10271" y="3999"/>
                </a:lnTo>
                <a:lnTo>
                  <a:pt x="10454" y="3816"/>
                </a:lnTo>
                <a:lnTo>
                  <a:pt x="10674" y="3632"/>
                </a:lnTo>
                <a:lnTo>
                  <a:pt x="10968" y="3375"/>
                </a:lnTo>
                <a:lnTo>
                  <a:pt x="11225" y="3119"/>
                </a:lnTo>
                <a:lnTo>
                  <a:pt x="11335" y="2972"/>
                </a:lnTo>
                <a:lnTo>
                  <a:pt x="11408" y="2825"/>
                </a:lnTo>
                <a:lnTo>
                  <a:pt x="11408" y="2642"/>
                </a:lnTo>
                <a:lnTo>
                  <a:pt x="11408" y="2422"/>
                </a:lnTo>
                <a:lnTo>
                  <a:pt x="11335" y="2275"/>
                </a:lnTo>
                <a:lnTo>
                  <a:pt x="11261" y="2165"/>
                </a:lnTo>
                <a:lnTo>
                  <a:pt x="11078" y="1871"/>
                </a:lnTo>
                <a:lnTo>
                  <a:pt x="10895" y="1578"/>
                </a:lnTo>
                <a:lnTo>
                  <a:pt x="10821" y="1431"/>
                </a:lnTo>
                <a:lnTo>
                  <a:pt x="10821" y="1284"/>
                </a:lnTo>
                <a:lnTo>
                  <a:pt x="10895" y="1248"/>
                </a:lnTo>
                <a:lnTo>
                  <a:pt x="11298" y="1138"/>
                </a:lnTo>
                <a:lnTo>
                  <a:pt x="11702" y="1028"/>
                </a:lnTo>
                <a:lnTo>
                  <a:pt x="12142" y="954"/>
                </a:lnTo>
                <a:lnTo>
                  <a:pt x="12582" y="918"/>
                </a:lnTo>
                <a:lnTo>
                  <a:pt x="12802" y="954"/>
                </a:lnTo>
                <a:lnTo>
                  <a:pt x="13022" y="1028"/>
                </a:lnTo>
                <a:lnTo>
                  <a:pt x="13205" y="1101"/>
                </a:lnTo>
                <a:lnTo>
                  <a:pt x="13352" y="1211"/>
                </a:lnTo>
                <a:lnTo>
                  <a:pt x="13499" y="1358"/>
                </a:lnTo>
                <a:lnTo>
                  <a:pt x="13609" y="1505"/>
                </a:lnTo>
                <a:lnTo>
                  <a:pt x="13829" y="1908"/>
                </a:lnTo>
                <a:lnTo>
                  <a:pt x="14012" y="2202"/>
                </a:lnTo>
                <a:lnTo>
                  <a:pt x="13866" y="2422"/>
                </a:lnTo>
                <a:lnTo>
                  <a:pt x="13682" y="2568"/>
                </a:lnTo>
                <a:lnTo>
                  <a:pt x="13499" y="2678"/>
                </a:lnTo>
                <a:lnTo>
                  <a:pt x="13279" y="2788"/>
                </a:lnTo>
                <a:lnTo>
                  <a:pt x="12839" y="2935"/>
                </a:lnTo>
                <a:lnTo>
                  <a:pt x="12362" y="3082"/>
                </a:lnTo>
                <a:lnTo>
                  <a:pt x="11995" y="3229"/>
                </a:lnTo>
                <a:lnTo>
                  <a:pt x="11518" y="3449"/>
                </a:lnTo>
                <a:lnTo>
                  <a:pt x="11298" y="3559"/>
                </a:lnTo>
                <a:lnTo>
                  <a:pt x="11151" y="3742"/>
                </a:lnTo>
                <a:lnTo>
                  <a:pt x="11041" y="3889"/>
                </a:lnTo>
                <a:lnTo>
                  <a:pt x="11005" y="3999"/>
                </a:lnTo>
                <a:lnTo>
                  <a:pt x="11005" y="4109"/>
                </a:lnTo>
                <a:lnTo>
                  <a:pt x="11005" y="4182"/>
                </a:lnTo>
                <a:lnTo>
                  <a:pt x="11041" y="4256"/>
                </a:lnTo>
                <a:lnTo>
                  <a:pt x="11115" y="4292"/>
                </a:lnTo>
                <a:lnTo>
                  <a:pt x="11335" y="4292"/>
                </a:lnTo>
                <a:lnTo>
                  <a:pt x="11371" y="4219"/>
                </a:lnTo>
                <a:lnTo>
                  <a:pt x="11408" y="4146"/>
                </a:lnTo>
                <a:lnTo>
                  <a:pt x="11445" y="4072"/>
                </a:lnTo>
                <a:lnTo>
                  <a:pt x="11555" y="3962"/>
                </a:lnTo>
                <a:lnTo>
                  <a:pt x="11775" y="3816"/>
                </a:lnTo>
                <a:lnTo>
                  <a:pt x="12068" y="3669"/>
                </a:lnTo>
                <a:lnTo>
                  <a:pt x="12288" y="3595"/>
                </a:lnTo>
                <a:lnTo>
                  <a:pt x="12802" y="3412"/>
                </a:lnTo>
                <a:lnTo>
                  <a:pt x="13279" y="3229"/>
                </a:lnTo>
                <a:lnTo>
                  <a:pt x="13572" y="3119"/>
                </a:lnTo>
                <a:lnTo>
                  <a:pt x="13866" y="2972"/>
                </a:lnTo>
                <a:lnTo>
                  <a:pt x="14086" y="2752"/>
                </a:lnTo>
                <a:lnTo>
                  <a:pt x="14159" y="2642"/>
                </a:lnTo>
                <a:lnTo>
                  <a:pt x="14233" y="2495"/>
                </a:lnTo>
                <a:lnTo>
                  <a:pt x="14306" y="2568"/>
                </a:lnTo>
                <a:lnTo>
                  <a:pt x="14489" y="2715"/>
                </a:lnTo>
                <a:lnTo>
                  <a:pt x="14673" y="2788"/>
                </a:lnTo>
                <a:lnTo>
                  <a:pt x="14893" y="2898"/>
                </a:lnTo>
                <a:lnTo>
                  <a:pt x="15076" y="3009"/>
                </a:lnTo>
                <a:lnTo>
                  <a:pt x="15296" y="3192"/>
                </a:lnTo>
                <a:lnTo>
                  <a:pt x="15480" y="3449"/>
                </a:lnTo>
                <a:lnTo>
                  <a:pt x="15626" y="3705"/>
                </a:lnTo>
                <a:lnTo>
                  <a:pt x="15700" y="3999"/>
                </a:lnTo>
                <a:lnTo>
                  <a:pt x="15480" y="4366"/>
                </a:lnTo>
                <a:lnTo>
                  <a:pt x="15370" y="4549"/>
                </a:lnTo>
                <a:lnTo>
                  <a:pt x="15186" y="4696"/>
                </a:lnTo>
                <a:lnTo>
                  <a:pt x="14966" y="4879"/>
                </a:lnTo>
                <a:lnTo>
                  <a:pt x="14709" y="5063"/>
                </a:lnTo>
                <a:lnTo>
                  <a:pt x="14416" y="5173"/>
                </a:lnTo>
                <a:lnTo>
                  <a:pt x="14123" y="5283"/>
                </a:lnTo>
                <a:lnTo>
                  <a:pt x="13572" y="5429"/>
                </a:lnTo>
                <a:lnTo>
                  <a:pt x="13022" y="5613"/>
                </a:lnTo>
                <a:lnTo>
                  <a:pt x="12765" y="5723"/>
                </a:lnTo>
                <a:lnTo>
                  <a:pt x="12509" y="5870"/>
                </a:lnTo>
                <a:lnTo>
                  <a:pt x="12288" y="6016"/>
                </a:lnTo>
                <a:lnTo>
                  <a:pt x="12105" y="6236"/>
                </a:lnTo>
                <a:lnTo>
                  <a:pt x="11958" y="6420"/>
                </a:lnTo>
                <a:lnTo>
                  <a:pt x="11922" y="6640"/>
                </a:lnTo>
                <a:lnTo>
                  <a:pt x="11922" y="6823"/>
                </a:lnTo>
                <a:lnTo>
                  <a:pt x="11958" y="7007"/>
                </a:lnTo>
                <a:lnTo>
                  <a:pt x="12032" y="7154"/>
                </a:lnTo>
                <a:lnTo>
                  <a:pt x="12178" y="7300"/>
                </a:lnTo>
                <a:lnTo>
                  <a:pt x="12325" y="7410"/>
                </a:lnTo>
                <a:lnTo>
                  <a:pt x="12545" y="7520"/>
                </a:lnTo>
                <a:lnTo>
                  <a:pt x="12765" y="7557"/>
                </a:lnTo>
                <a:lnTo>
                  <a:pt x="12985" y="7557"/>
                </a:lnTo>
                <a:lnTo>
                  <a:pt x="13205" y="7520"/>
                </a:lnTo>
                <a:lnTo>
                  <a:pt x="13426" y="7484"/>
                </a:lnTo>
                <a:lnTo>
                  <a:pt x="13682" y="7410"/>
                </a:lnTo>
                <a:lnTo>
                  <a:pt x="13976" y="7300"/>
                </a:lnTo>
                <a:lnTo>
                  <a:pt x="14196" y="7154"/>
                </a:lnTo>
                <a:lnTo>
                  <a:pt x="14306" y="7043"/>
                </a:lnTo>
                <a:lnTo>
                  <a:pt x="14343" y="6970"/>
                </a:lnTo>
                <a:lnTo>
                  <a:pt x="14379" y="6823"/>
                </a:lnTo>
                <a:lnTo>
                  <a:pt x="14343" y="6787"/>
                </a:lnTo>
                <a:lnTo>
                  <a:pt x="14269" y="6750"/>
                </a:lnTo>
                <a:lnTo>
                  <a:pt x="14086" y="6750"/>
                </a:lnTo>
                <a:lnTo>
                  <a:pt x="13902" y="6823"/>
                </a:lnTo>
                <a:lnTo>
                  <a:pt x="13536" y="6970"/>
                </a:lnTo>
                <a:lnTo>
                  <a:pt x="13316" y="7043"/>
                </a:lnTo>
                <a:lnTo>
                  <a:pt x="13095" y="7080"/>
                </a:lnTo>
                <a:lnTo>
                  <a:pt x="12655" y="7080"/>
                </a:lnTo>
                <a:lnTo>
                  <a:pt x="12509" y="7007"/>
                </a:lnTo>
                <a:lnTo>
                  <a:pt x="12435" y="6933"/>
                </a:lnTo>
                <a:lnTo>
                  <a:pt x="12362" y="6823"/>
                </a:lnTo>
                <a:lnTo>
                  <a:pt x="12362" y="6713"/>
                </a:lnTo>
                <a:lnTo>
                  <a:pt x="12398" y="6603"/>
                </a:lnTo>
                <a:lnTo>
                  <a:pt x="12472" y="6493"/>
                </a:lnTo>
                <a:lnTo>
                  <a:pt x="12655" y="6310"/>
                </a:lnTo>
                <a:lnTo>
                  <a:pt x="12875" y="6163"/>
                </a:lnTo>
                <a:lnTo>
                  <a:pt x="13132" y="6053"/>
                </a:lnTo>
                <a:lnTo>
                  <a:pt x="13609" y="5906"/>
                </a:lnTo>
                <a:lnTo>
                  <a:pt x="14453" y="5613"/>
                </a:lnTo>
                <a:lnTo>
                  <a:pt x="14893" y="5429"/>
                </a:lnTo>
                <a:lnTo>
                  <a:pt x="15076" y="5319"/>
                </a:lnTo>
                <a:lnTo>
                  <a:pt x="15260" y="5173"/>
                </a:lnTo>
                <a:lnTo>
                  <a:pt x="15516" y="4953"/>
                </a:lnTo>
                <a:lnTo>
                  <a:pt x="15736" y="4659"/>
                </a:lnTo>
                <a:lnTo>
                  <a:pt x="15736" y="4696"/>
                </a:lnTo>
                <a:lnTo>
                  <a:pt x="15700" y="4806"/>
                </a:lnTo>
                <a:lnTo>
                  <a:pt x="15773" y="4916"/>
                </a:lnTo>
                <a:lnTo>
                  <a:pt x="15847" y="4989"/>
                </a:lnTo>
                <a:lnTo>
                  <a:pt x="15957" y="5026"/>
                </a:lnTo>
                <a:lnTo>
                  <a:pt x="16103" y="5063"/>
                </a:lnTo>
                <a:lnTo>
                  <a:pt x="16177" y="5099"/>
                </a:lnTo>
                <a:lnTo>
                  <a:pt x="16250" y="5209"/>
                </a:lnTo>
                <a:lnTo>
                  <a:pt x="16323" y="5356"/>
                </a:lnTo>
                <a:lnTo>
                  <a:pt x="16140" y="5393"/>
                </a:lnTo>
                <a:lnTo>
                  <a:pt x="15920" y="5466"/>
                </a:lnTo>
                <a:lnTo>
                  <a:pt x="15553" y="5650"/>
                </a:lnTo>
                <a:lnTo>
                  <a:pt x="15003" y="5833"/>
                </a:lnTo>
                <a:lnTo>
                  <a:pt x="14783" y="5906"/>
                </a:lnTo>
                <a:lnTo>
                  <a:pt x="14709" y="5980"/>
                </a:lnTo>
                <a:lnTo>
                  <a:pt x="14636" y="6090"/>
                </a:lnTo>
                <a:lnTo>
                  <a:pt x="14599" y="6163"/>
                </a:lnTo>
                <a:lnTo>
                  <a:pt x="14673" y="6273"/>
                </a:lnTo>
                <a:lnTo>
                  <a:pt x="14783" y="6310"/>
                </a:lnTo>
                <a:lnTo>
                  <a:pt x="14893" y="6310"/>
                </a:lnTo>
                <a:lnTo>
                  <a:pt x="15150" y="6273"/>
                </a:lnTo>
                <a:lnTo>
                  <a:pt x="15406" y="6163"/>
                </a:lnTo>
                <a:lnTo>
                  <a:pt x="15626" y="6053"/>
                </a:lnTo>
                <a:lnTo>
                  <a:pt x="16030" y="5870"/>
                </a:lnTo>
                <a:lnTo>
                  <a:pt x="16213" y="5723"/>
                </a:lnTo>
                <a:lnTo>
                  <a:pt x="16397" y="5576"/>
                </a:lnTo>
                <a:lnTo>
                  <a:pt x="16397" y="5833"/>
                </a:lnTo>
                <a:lnTo>
                  <a:pt x="16397" y="6090"/>
                </a:lnTo>
                <a:lnTo>
                  <a:pt x="16397" y="6493"/>
                </a:lnTo>
                <a:lnTo>
                  <a:pt x="16397" y="6567"/>
                </a:lnTo>
                <a:lnTo>
                  <a:pt x="16323" y="6603"/>
                </a:lnTo>
                <a:lnTo>
                  <a:pt x="16177" y="6933"/>
                </a:lnTo>
                <a:lnTo>
                  <a:pt x="16067" y="7264"/>
                </a:lnTo>
                <a:lnTo>
                  <a:pt x="15076" y="7264"/>
                </a:lnTo>
                <a:lnTo>
                  <a:pt x="14783" y="7300"/>
                </a:lnTo>
                <a:lnTo>
                  <a:pt x="14526" y="7410"/>
                </a:lnTo>
                <a:lnTo>
                  <a:pt x="14343" y="7594"/>
                </a:lnTo>
                <a:lnTo>
                  <a:pt x="14196" y="7814"/>
                </a:lnTo>
                <a:lnTo>
                  <a:pt x="14086" y="8034"/>
                </a:lnTo>
                <a:lnTo>
                  <a:pt x="14049" y="8181"/>
                </a:lnTo>
                <a:lnTo>
                  <a:pt x="14012" y="8327"/>
                </a:lnTo>
                <a:lnTo>
                  <a:pt x="14049" y="8584"/>
                </a:lnTo>
                <a:lnTo>
                  <a:pt x="14159" y="8841"/>
                </a:lnTo>
                <a:lnTo>
                  <a:pt x="14306" y="9098"/>
                </a:lnTo>
                <a:lnTo>
                  <a:pt x="14489" y="9318"/>
                </a:lnTo>
                <a:lnTo>
                  <a:pt x="14673" y="9538"/>
                </a:lnTo>
                <a:lnTo>
                  <a:pt x="14856" y="9758"/>
                </a:lnTo>
                <a:lnTo>
                  <a:pt x="15003" y="9831"/>
                </a:lnTo>
                <a:lnTo>
                  <a:pt x="15150" y="9868"/>
                </a:lnTo>
                <a:lnTo>
                  <a:pt x="15223" y="9831"/>
                </a:lnTo>
                <a:lnTo>
                  <a:pt x="15260" y="9758"/>
                </a:lnTo>
                <a:lnTo>
                  <a:pt x="15260" y="9685"/>
                </a:lnTo>
                <a:lnTo>
                  <a:pt x="15260" y="9574"/>
                </a:lnTo>
                <a:lnTo>
                  <a:pt x="15150" y="9428"/>
                </a:lnTo>
                <a:lnTo>
                  <a:pt x="14893" y="9134"/>
                </a:lnTo>
                <a:lnTo>
                  <a:pt x="14709" y="8951"/>
                </a:lnTo>
                <a:lnTo>
                  <a:pt x="14563" y="8731"/>
                </a:lnTo>
                <a:lnTo>
                  <a:pt x="14489" y="8511"/>
                </a:lnTo>
                <a:lnTo>
                  <a:pt x="14453" y="8364"/>
                </a:lnTo>
                <a:lnTo>
                  <a:pt x="14453" y="8254"/>
                </a:lnTo>
                <a:lnTo>
                  <a:pt x="14489" y="8107"/>
                </a:lnTo>
                <a:lnTo>
                  <a:pt x="14563" y="7997"/>
                </a:lnTo>
                <a:lnTo>
                  <a:pt x="14673" y="7850"/>
                </a:lnTo>
                <a:lnTo>
                  <a:pt x="14893" y="7740"/>
                </a:lnTo>
                <a:lnTo>
                  <a:pt x="15113" y="7667"/>
                </a:lnTo>
                <a:lnTo>
                  <a:pt x="15333" y="7630"/>
                </a:lnTo>
                <a:lnTo>
                  <a:pt x="16103" y="7630"/>
                </a:lnTo>
                <a:lnTo>
                  <a:pt x="15993" y="7850"/>
                </a:lnTo>
                <a:lnTo>
                  <a:pt x="15957" y="7961"/>
                </a:lnTo>
                <a:lnTo>
                  <a:pt x="15993" y="8107"/>
                </a:lnTo>
                <a:lnTo>
                  <a:pt x="16030" y="8327"/>
                </a:lnTo>
                <a:lnTo>
                  <a:pt x="16030" y="8584"/>
                </a:lnTo>
                <a:lnTo>
                  <a:pt x="16030" y="8804"/>
                </a:lnTo>
                <a:lnTo>
                  <a:pt x="15993" y="9024"/>
                </a:lnTo>
                <a:lnTo>
                  <a:pt x="15920" y="8841"/>
                </a:lnTo>
                <a:lnTo>
                  <a:pt x="15847" y="8694"/>
                </a:lnTo>
                <a:lnTo>
                  <a:pt x="15736" y="8511"/>
                </a:lnTo>
                <a:lnTo>
                  <a:pt x="15590" y="8364"/>
                </a:lnTo>
                <a:lnTo>
                  <a:pt x="15516" y="8327"/>
                </a:lnTo>
                <a:lnTo>
                  <a:pt x="15370" y="8327"/>
                </a:lnTo>
                <a:lnTo>
                  <a:pt x="15296" y="8364"/>
                </a:lnTo>
                <a:lnTo>
                  <a:pt x="15260" y="8437"/>
                </a:lnTo>
                <a:lnTo>
                  <a:pt x="15260" y="8511"/>
                </a:lnTo>
                <a:lnTo>
                  <a:pt x="15260" y="8584"/>
                </a:lnTo>
                <a:lnTo>
                  <a:pt x="15296" y="8657"/>
                </a:lnTo>
                <a:lnTo>
                  <a:pt x="15480" y="8914"/>
                </a:lnTo>
                <a:lnTo>
                  <a:pt x="15590" y="9171"/>
                </a:lnTo>
                <a:lnTo>
                  <a:pt x="15626" y="9464"/>
                </a:lnTo>
                <a:lnTo>
                  <a:pt x="15590" y="9795"/>
                </a:lnTo>
                <a:lnTo>
                  <a:pt x="15590" y="9868"/>
                </a:lnTo>
                <a:lnTo>
                  <a:pt x="15626" y="9978"/>
                </a:lnTo>
                <a:lnTo>
                  <a:pt x="15370" y="10308"/>
                </a:lnTo>
                <a:lnTo>
                  <a:pt x="15040" y="10638"/>
                </a:lnTo>
                <a:lnTo>
                  <a:pt x="14893" y="10748"/>
                </a:lnTo>
                <a:lnTo>
                  <a:pt x="14673" y="10895"/>
                </a:lnTo>
                <a:lnTo>
                  <a:pt x="14269" y="11042"/>
                </a:lnTo>
                <a:lnTo>
                  <a:pt x="14306" y="10968"/>
                </a:lnTo>
                <a:lnTo>
                  <a:pt x="14343" y="10638"/>
                </a:lnTo>
                <a:lnTo>
                  <a:pt x="14306" y="10345"/>
                </a:lnTo>
                <a:lnTo>
                  <a:pt x="14233" y="10015"/>
                </a:lnTo>
                <a:lnTo>
                  <a:pt x="14086" y="9721"/>
                </a:lnTo>
                <a:lnTo>
                  <a:pt x="13902" y="9428"/>
                </a:lnTo>
                <a:lnTo>
                  <a:pt x="13682" y="9171"/>
                </a:lnTo>
                <a:lnTo>
                  <a:pt x="13499" y="9024"/>
                </a:lnTo>
                <a:lnTo>
                  <a:pt x="13426" y="8914"/>
                </a:lnTo>
                <a:lnTo>
                  <a:pt x="13352" y="8841"/>
                </a:lnTo>
                <a:lnTo>
                  <a:pt x="13169" y="8841"/>
                </a:lnTo>
                <a:lnTo>
                  <a:pt x="12839" y="8694"/>
                </a:lnTo>
                <a:lnTo>
                  <a:pt x="12875" y="8584"/>
                </a:lnTo>
                <a:lnTo>
                  <a:pt x="12875" y="8437"/>
                </a:lnTo>
                <a:lnTo>
                  <a:pt x="12875" y="8364"/>
                </a:lnTo>
                <a:lnTo>
                  <a:pt x="12839" y="8327"/>
                </a:lnTo>
                <a:lnTo>
                  <a:pt x="12765" y="8291"/>
                </a:lnTo>
                <a:lnTo>
                  <a:pt x="12655" y="8291"/>
                </a:lnTo>
                <a:lnTo>
                  <a:pt x="12582" y="8327"/>
                </a:lnTo>
                <a:lnTo>
                  <a:pt x="12545" y="8401"/>
                </a:lnTo>
                <a:lnTo>
                  <a:pt x="12472" y="8584"/>
                </a:lnTo>
                <a:lnTo>
                  <a:pt x="12252" y="8547"/>
                </a:lnTo>
                <a:lnTo>
                  <a:pt x="12032" y="8584"/>
                </a:lnTo>
                <a:lnTo>
                  <a:pt x="11812" y="8621"/>
                </a:lnTo>
                <a:lnTo>
                  <a:pt x="11628" y="8694"/>
                </a:lnTo>
                <a:lnTo>
                  <a:pt x="11555" y="8584"/>
                </a:lnTo>
                <a:lnTo>
                  <a:pt x="11445" y="8511"/>
                </a:lnTo>
                <a:lnTo>
                  <a:pt x="11261" y="8511"/>
                </a:lnTo>
                <a:lnTo>
                  <a:pt x="11188" y="8584"/>
                </a:lnTo>
                <a:lnTo>
                  <a:pt x="11115" y="8657"/>
                </a:lnTo>
                <a:lnTo>
                  <a:pt x="11041" y="8731"/>
                </a:lnTo>
                <a:lnTo>
                  <a:pt x="10895" y="8914"/>
                </a:lnTo>
                <a:lnTo>
                  <a:pt x="10748" y="9061"/>
                </a:lnTo>
                <a:lnTo>
                  <a:pt x="10454" y="9208"/>
                </a:lnTo>
                <a:lnTo>
                  <a:pt x="10124" y="9318"/>
                </a:lnTo>
                <a:lnTo>
                  <a:pt x="9794" y="9391"/>
                </a:lnTo>
                <a:lnTo>
                  <a:pt x="9464" y="9428"/>
                </a:lnTo>
                <a:lnTo>
                  <a:pt x="8767" y="9428"/>
                </a:lnTo>
                <a:lnTo>
                  <a:pt x="8327" y="9354"/>
                </a:lnTo>
                <a:lnTo>
                  <a:pt x="8180" y="9318"/>
                </a:lnTo>
                <a:lnTo>
                  <a:pt x="8143" y="9318"/>
                </a:lnTo>
                <a:lnTo>
                  <a:pt x="8143" y="9281"/>
                </a:lnTo>
                <a:lnTo>
                  <a:pt x="8143" y="9134"/>
                </a:lnTo>
                <a:lnTo>
                  <a:pt x="8033" y="9024"/>
                </a:lnTo>
                <a:lnTo>
                  <a:pt x="8290" y="8621"/>
                </a:lnTo>
                <a:lnTo>
                  <a:pt x="8547" y="8181"/>
                </a:lnTo>
                <a:lnTo>
                  <a:pt x="8767" y="7924"/>
                </a:lnTo>
                <a:lnTo>
                  <a:pt x="8987" y="7630"/>
                </a:lnTo>
                <a:lnTo>
                  <a:pt x="9244" y="7410"/>
                </a:lnTo>
                <a:lnTo>
                  <a:pt x="9501" y="7154"/>
                </a:lnTo>
                <a:lnTo>
                  <a:pt x="9794" y="6970"/>
                </a:lnTo>
                <a:lnTo>
                  <a:pt x="10088" y="6787"/>
                </a:lnTo>
                <a:lnTo>
                  <a:pt x="10234" y="6713"/>
                </a:lnTo>
                <a:lnTo>
                  <a:pt x="10418" y="6713"/>
                </a:lnTo>
                <a:lnTo>
                  <a:pt x="10491" y="6750"/>
                </a:lnTo>
                <a:lnTo>
                  <a:pt x="10528" y="6823"/>
                </a:lnTo>
                <a:lnTo>
                  <a:pt x="10528" y="6897"/>
                </a:lnTo>
                <a:lnTo>
                  <a:pt x="10528" y="7043"/>
                </a:lnTo>
                <a:lnTo>
                  <a:pt x="10454" y="7154"/>
                </a:lnTo>
                <a:lnTo>
                  <a:pt x="10308" y="7374"/>
                </a:lnTo>
                <a:lnTo>
                  <a:pt x="10051" y="7667"/>
                </a:lnTo>
                <a:lnTo>
                  <a:pt x="9757" y="7961"/>
                </a:lnTo>
                <a:lnTo>
                  <a:pt x="9501" y="8291"/>
                </a:lnTo>
                <a:lnTo>
                  <a:pt x="9281" y="8657"/>
                </a:lnTo>
                <a:lnTo>
                  <a:pt x="9281" y="8731"/>
                </a:lnTo>
                <a:lnTo>
                  <a:pt x="9317" y="8841"/>
                </a:lnTo>
                <a:lnTo>
                  <a:pt x="9391" y="8878"/>
                </a:lnTo>
                <a:lnTo>
                  <a:pt x="9501" y="8878"/>
                </a:lnTo>
                <a:lnTo>
                  <a:pt x="9721" y="8694"/>
                </a:lnTo>
                <a:lnTo>
                  <a:pt x="9941" y="8474"/>
                </a:lnTo>
                <a:lnTo>
                  <a:pt x="10271" y="7997"/>
                </a:lnTo>
                <a:lnTo>
                  <a:pt x="10601" y="7630"/>
                </a:lnTo>
                <a:lnTo>
                  <a:pt x="10748" y="7447"/>
                </a:lnTo>
                <a:lnTo>
                  <a:pt x="10858" y="7227"/>
                </a:lnTo>
                <a:lnTo>
                  <a:pt x="10895" y="7043"/>
                </a:lnTo>
                <a:lnTo>
                  <a:pt x="10895" y="6860"/>
                </a:lnTo>
                <a:lnTo>
                  <a:pt x="10858" y="6677"/>
                </a:lnTo>
                <a:lnTo>
                  <a:pt x="10784" y="6530"/>
                </a:lnTo>
                <a:lnTo>
                  <a:pt x="10674" y="6383"/>
                </a:lnTo>
                <a:lnTo>
                  <a:pt x="10491" y="6310"/>
                </a:lnTo>
                <a:lnTo>
                  <a:pt x="10344" y="6310"/>
                </a:lnTo>
                <a:lnTo>
                  <a:pt x="10124" y="6347"/>
                </a:lnTo>
                <a:lnTo>
                  <a:pt x="9904" y="6420"/>
                </a:lnTo>
                <a:lnTo>
                  <a:pt x="9684" y="6567"/>
                </a:lnTo>
                <a:lnTo>
                  <a:pt x="9281" y="6860"/>
                </a:lnTo>
                <a:lnTo>
                  <a:pt x="8914" y="7190"/>
                </a:lnTo>
                <a:lnTo>
                  <a:pt x="8584" y="7557"/>
                </a:lnTo>
                <a:lnTo>
                  <a:pt x="8290" y="7887"/>
                </a:lnTo>
                <a:lnTo>
                  <a:pt x="8033" y="8254"/>
                </a:lnTo>
                <a:lnTo>
                  <a:pt x="7850" y="8657"/>
                </a:lnTo>
                <a:lnTo>
                  <a:pt x="7777" y="8878"/>
                </a:lnTo>
                <a:lnTo>
                  <a:pt x="7740" y="9098"/>
                </a:lnTo>
                <a:lnTo>
                  <a:pt x="7703" y="9098"/>
                </a:lnTo>
                <a:lnTo>
                  <a:pt x="7667" y="9171"/>
                </a:lnTo>
                <a:lnTo>
                  <a:pt x="7556" y="9208"/>
                </a:lnTo>
                <a:lnTo>
                  <a:pt x="7300" y="9208"/>
                </a:lnTo>
                <a:lnTo>
                  <a:pt x="6823" y="9098"/>
                </a:lnTo>
                <a:lnTo>
                  <a:pt x="6236" y="9098"/>
                </a:lnTo>
                <a:lnTo>
                  <a:pt x="5686" y="9171"/>
                </a:lnTo>
                <a:lnTo>
                  <a:pt x="5612" y="9171"/>
                </a:lnTo>
                <a:lnTo>
                  <a:pt x="5612" y="8988"/>
                </a:lnTo>
                <a:lnTo>
                  <a:pt x="5612" y="8804"/>
                </a:lnTo>
                <a:lnTo>
                  <a:pt x="5686" y="8657"/>
                </a:lnTo>
                <a:lnTo>
                  <a:pt x="5759" y="8511"/>
                </a:lnTo>
                <a:lnTo>
                  <a:pt x="5869" y="8364"/>
                </a:lnTo>
                <a:lnTo>
                  <a:pt x="6016" y="8291"/>
                </a:lnTo>
                <a:lnTo>
                  <a:pt x="6163" y="8181"/>
                </a:lnTo>
                <a:lnTo>
                  <a:pt x="6383" y="8144"/>
                </a:lnTo>
                <a:lnTo>
                  <a:pt x="6749" y="8034"/>
                </a:lnTo>
                <a:lnTo>
                  <a:pt x="7080" y="7924"/>
                </a:lnTo>
                <a:lnTo>
                  <a:pt x="7410" y="7777"/>
                </a:lnTo>
                <a:lnTo>
                  <a:pt x="7703" y="7594"/>
                </a:lnTo>
                <a:lnTo>
                  <a:pt x="7960" y="7374"/>
                </a:lnTo>
                <a:lnTo>
                  <a:pt x="8217" y="7154"/>
                </a:lnTo>
                <a:lnTo>
                  <a:pt x="8437" y="6897"/>
                </a:lnTo>
                <a:lnTo>
                  <a:pt x="8620" y="6603"/>
                </a:lnTo>
                <a:lnTo>
                  <a:pt x="8767" y="6383"/>
                </a:lnTo>
                <a:lnTo>
                  <a:pt x="8914" y="6090"/>
                </a:lnTo>
                <a:lnTo>
                  <a:pt x="8950" y="5943"/>
                </a:lnTo>
                <a:lnTo>
                  <a:pt x="8987" y="5796"/>
                </a:lnTo>
                <a:lnTo>
                  <a:pt x="8950" y="5650"/>
                </a:lnTo>
                <a:lnTo>
                  <a:pt x="8914" y="5540"/>
                </a:lnTo>
                <a:lnTo>
                  <a:pt x="8804" y="5540"/>
                </a:lnTo>
                <a:lnTo>
                  <a:pt x="8694" y="5576"/>
                </a:lnTo>
                <a:lnTo>
                  <a:pt x="8620" y="5686"/>
                </a:lnTo>
                <a:lnTo>
                  <a:pt x="8510" y="5943"/>
                </a:lnTo>
                <a:lnTo>
                  <a:pt x="8327" y="6310"/>
                </a:lnTo>
                <a:lnTo>
                  <a:pt x="8107" y="6677"/>
                </a:lnTo>
                <a:lnTo>
                  <a:pt x="7813" y="7007"/>
                </a:lnTo>
                <a:lnTo>
                  <a:pt x="7483" y="7264"/>
                </a:lnTo>
                <a:lnTo>
                  <a:pt x="7116" y="7484"/>
                </a:lnTo>
                <a:lnTo>
                  <a:pt x="6713" y="7667"/>
                </a:lnTo>
                <a:lnTo>
                  <a:pt x="6346" y="7777"/>
                </a:lnTo>
                <a:lnTo>
                  <a:pt x="6016" y="7887"/>
                </a:lnTo>
                <a:lnTo>
                  <a:pt x="5832" y="7924"/>
                </a:lnTo>
                <a:lnTo>
                  <a:pt x="5686" y="8034"/>
                </a:lnTo>
                <a:lnTo>
                  <a:pt x="5539" y="8144"/>
                </a:lnTo>
                <a:lnTo>
                  <a:pt x="5429" y="8291"/>
                </a:lnTo>
                <a:lnTo>
                  <a:pt x="5282" y="8511"/>
                </a:lnTo>
                <a:lnTo>
                  <a:pt x="5209" y="8768"/>
                </a:lnTo>
                <a:lnTo>
                  <a:pt x="5209" y="9024"/>
                </a:lnTo>
                <a:lnTo>
                  <a:pt x="5282" y="9281"/>
                </a:lnTo>
                <a:lnTo>
                  <a:pt x="4915" y="9391"/>
                </a:lnTo>
                <a:lnTo>
                  <a:pt x="4512" y="9501"/>
                </a:lnTo>
                <a:lnTo>
                  <a:pt x="4365" y="9501"/>
                </a:lnTo>
                <a:lnTo>
                  <a:pt x="4218" y="9464"/>
                </a:lnTo>
                <a:lnTo>
                  <a:pt x="4072" y="9428"/>
                </a:lnTo>
                <a:lnTo>
                  <a:pt x="3962" y="9354"/>
                </a:lnTo>
                <a:lnTo>
                  <a:pt x="3852" y="9244"/>
                </a:lnTo>
                <a:lnTo>
                  <a:pt x="3778" y="9134"/>
                </a:lnTo>
                <a:lnTo>
                  <a:pt x="3742" y="9024"/>
                </a:lnTo>
                <a:lnTo>
                  <a:pt x="3778" y="8841"/>
                </a:lnTo>
                <a:lnTo>
                  <a:pt x="3815" y="8768"/>
                </a:lnTo>
                <a:lnTo>
                  <a:pt x="3778" y="8694"/>
                </a:lnTo>
                <a:lnTo>
                  <a:pt x="3888" y="8547"/>
                </a:lnTo>
                <a:lnTo>
                  <a:pt x="3962" y="8401"/>
                </a:lnTo>
                <a:lnTo>
                  <a:pt x="4108" y="8107"/>
                </a:lnTo>
                <a:lnTo>
                  <a:pt x="4255" y="7850"/>
                </a:lnTo>
                <a:lnTo>
                  <a:pt x="4439" y="7520"/>
                </a:lnTo>
                <a:lnTo>
                  <a:pt x="4475" y="7374"/>
                </a:lnTo>
                <a:lnTo>
                  <a:pt x="4512" y="7227"/>
                </a:lnTo>
                <a:lnTo>
                  <a:pt x="4475" y="7043"/>
                </a:lnTo>
                <a:lnTo>
                  <a:pt x="4439" y="6897"/>
                </a:lnTo>
                <a:lnTo>
                  <a:pt x="4328" y="6823"/>
                </a:lnTo>
                <a:lnTo>
                  <a:pt x="4218" y="6750"/>
                </a:lnTo>
                <a:lnTo>
                  <a:pt x="4108" y="6713"/>
                </a:lnTo>
                <a:lnTo>
                  <a:pt x="3962" y="6713"/>
                </a:lnTo>
                <a:lnTo>
                  <a:pt x="3705" y="6750"/>
                </a:lnTo>
                <a:lnTo>
                  <a:pt x="3485" y="6823"/>
                </a:lnTo>
                <a:lnTo>
                  <a:pt x="3191" y="7007"/>
                </a:lnTo>
                <a:lnTo>
                  <a:pt x="2935" y="7227"/>
                </a:lnTo>
                <a:lnTo>
                  <a:pt x="2751" y="7447"/>
                </a:lnTo>
                <a:lnTo>
                  <a:pt x="2568" y="7667"/>
                </a:lnTo>
                <a:lnTo>
                  <a:pt x="2494" y="7667"/>
                </a:lnTo>
                <a:lnTo>
                  <a:pt x="2421" y="7704"/>
                </a:lnTo>
                <a:lnTo>
                  <a:pt x="2348" y="7850"/>
                </a:lnTo>
                <a:lnTo>
                  <a:pt x="2348" y="7887"/>
                </a:lnTo>
                <a:lnTo>
                  <a:pt x="2348" y="7961"/>
                </a:lnTo>
                <a:lnTo>
                  <a:pt x="2384" y="8034"/>
                </a:lnTo>
                <a:lnTo>
                  <a:pt x="2458" y="8071"/>
                </a:lnTo>
                <a:lnTo>
                  <a:pt x="2568" y="8107"/>
                </a:lnTo>
                <a:lnTo>
                  <a:pt x="2678" y="8107"/>
                </a:lnTo>
                <a:lnTo>
                  <a:pt x="2788" y="8071"/>
                </a:lnTo>
                <a:lnTo>
                  <a:pt x="2861" y="7997"/>
                </a:lnTo>
                <a:lnTo>
                  <a:pt x="3191" y="7630"/>
                </a:lnTo>
                <a:lnTo>
                  <a:pt x="3338" y="7447"/>
                </a:lnTo>
                <a:lnTo>
                  <a:pt x="3521" y="7300"/>
                </a:lnTo>
                <a:lnTo>
                  <a:pt x="3742" y="7227"/>
                </a:lnTo>
                <a:lnTo>
                  <a:pt x="3962" y="7154"/>
                </a:lnTo>
                <a:lnTo>
                  <a:pt x="4035" y="7154"/>
                </a:lnTo>
                <a:lnTo>
                  <a:pt x="4035" y="7190"/>
                </a:lnTo>
                <a:lnTo>
                  <a:pt x="4035" y="7300"/>
                </a:lnTo>
                <a:lnTo>
                  <a:pt x="3925" y="7557"/>
                </a:lnTo>
                <a:lnTo>
                  <a:pt x="3668" y="8034"/>
                </a:lnTo>
                <a:lnTo>
                  <a:pt x="3558" y="8327"/>
                </a:lnTo>
                <a:lnTo>
                  <a:pt x="3485" y="8474"/>
                </a:lnTo>
                <a:lnTo>
                  <a:pt x="3411" y="8547"/>
                </a:lnTo>
                <a:lnTo>
                  <a:pt x="3301" y="8621"/>
                </a:lnTo>
                <a:lnTo>
                  <a:pt x="3301" y="8657"/>
                </a:lnTo>
                <a:lnTo>
                  <a:pt x="3265" y="8694"/>
                </a:lnTo>
                <a:lnTo>
                  <a:pt x="3118" y="8804"/>
                </a:lnTo>
                <a:lnTo>
                  <a:pt x="2935" y="8841"/>
                </a:lnTo>
                <a:lnTo>
                  <a:pt x="2751" y="8878"/>
                </a:lnTo>
                <a:lnTo>
                  <a:pt x="2531" y="8878"/>
                </a:lnTo>
                <a:lnTo>
                  <a:pt x="2348" y="8841"/>
                </a:lnTo>
                <a:lnTo>
                  <a:pt x="2164" y="8768"/>
                </a:lnTo>
                <a:lnTo>
                  <a:pt x="2018" y="8694"/>
                </a:lnTo>
                <a:lnTo>
                  <a:pt x="1871" y="8584"/>
                </a:lnTo>
                <a:lnTo>
                  <a:pt x="1724" y="8437"/>
                </a:lnTo>
                <a:lnTo>
                  <a:pt x="1651" y="8291"/>
                </a:lnTo>
                <a:lnTo>
                  <a:pt x="1577" y="8144"/>
                </a:lnTo>
                <a:lnTo>
                  <a:pt x="1504" y="7961"/>
                </a:lnTo>
                <a:lnTo>
                  <a:pt x="1504" y="7777"/>
                </a:lnTo>
                <a:lnTo>
                  <a:pt x="1504" y="7594"/>
                </a:lnTo>
                <a:lnTo>
                  <a:pt x="1504" y="7447"/>
                </a:lnTo>
                <a:lnTo>
                  <a:pt x="1577" y="7264"/>
                </a:lnTo>
                <a:lnTo>
                  <a:pt x="1614" y="7154"/>
                </a:lnTo>
                <a:lnTo>
                  <a:pt x="1651" y="7043"/>
                </a:lnTo>
                <a:lnTo>
                  <a:pt x="1614" y="6970"/>
                </a:lnTo>
                <a:lnTo>
                  <a:pt x="1687" y="6970"/>
                </a:lnTo>
                <a:lnTo>
                  <a:pt x="1944" y="6860"/>
                </a:lnTo>
                <a:lnTo>
                  <a:pt x="2201" y="6787"/>
                </a:lnTo>
                <a:lnTo>
                  <a:pt x="2788" y="6493"/>
                </a:lnTo>
                <a:lnTo>
                  <a:pt x="3375" y="6163"/>
                </a:lnTo>
                <a:lnTo>
                  <a:pt x="3815" y="5870"/>
                </a:lnTo>
                <a:lnTo>
                  <a:pt x="3998" y="5686"/>
                </a:lnTo>
                <a:lnTo>
                  <a:pt x="4145" y="5503"/>
                </a:lnTo>
                <a:lnTo>
                  <a:pt x="4292" y="5283"/>
                </a:lnTo>
                <a:lnTo>
                  <a:pt x="4402" y="5099"/>
                </a:lnTo>
                <a:lnTo>
                  <a:pt x="4475" y="4843"/>
                </a:lnTo>
                <a:lnTo>
                  <a:pt x="4512" y="4586"/>
                </a:lnTo>
                <a:lnTo>
                  <a:pt x="4512" y="4402"/>
                </a:lnTo>
                <a:lnTo>
                  <a:pt x="4475" y="4182"/>
                </a:lnTo>
                <a:lnTo>
                  <a:pt x="4365" y="3999"/>
                </a:lnTo>
                <a:lnTo>
                  <a:pt x="4292" y="3926"/>
                </a:lnTo>
                <a:lnTo>
                  <a:pt x="4218" y="3889"/>
                </a:lnTo>
                <a:lnTo>
                  <a:pt x="3962" y="3816"/>
                </a:lnTo>
                <a:lnTo>
                  <a:pt x="3742" y="3779"/>
                </a:lnTo>
                <a:lnTo>
                  <a:pt x="3485" y="3816"/>
                </a:lnTo>
                <a:lnTo>
                  <a:pt x="3228" y="3852"/>
                </a:lnTo>
                <a:lnTo>
                  <a:pt x="2935" y="3962"/>
                </a:lnTo>
                <a:lnTo>
                  <a:pt x="2678" y="4072"/>
                </a:lnTo>
                <a:lnTo>
                  <a:pt x="2164" y="4366"/>
                </a:lnTo>
                <a:lnTo>
                  <a:pt x="1504" y="4733"/>
                </a:lnTo>
                <a:lnTo>
                  <a:pt x="1211" y="4916"/>
                </a:lnTo>
                <a:lnTo>
                  <a:pt x="917" y="5099"/>
                </a:lnTo>
                <a:lnTo>
                  <a:pt x="844" y="5173"/>
                </a:lnTo>
                <a:lnTo>
                  <a:pt x="807" y="5246"/>
                </a:lnTo>
                <a:lnTo>
                  <a:pt x="807" y="5319"/>
                </a:lnTo>
                <a:lnTo>
                  <a:pt x="844" y="5356"/>
                </a:lnTo>
                <a:lnTo>
                  <a:pt x="880" y="5429"/>
                </a:lnTo>
                <a:lnTo>
                  <a:pt x="954" y="5466"/>
                </a:lnTo>
                <a:lnTo>
                  <a:pt x="1101" y="5466"/>
                </a:lnTo>
                <a:lnTo>
                  <a:pt x="1541" y="5246"/>
                </a:lnTo>
                <a:lnTo>
                  <a:pt x="1944" y="4989"/>
                </a:lnTo>
                <a:lnTo>
                  <a:pt x="2788" y="4512"/>
                </a:lnTo>
                <a:lnTo>
                  <a:pt x="3191" y="4329"/>
                </a:lnTo>
                <a:lnTo>
                  <a:pt x="3375" y="4256"/>
                </a:lnTo>
                <a:lnTo>
                  <a:pt x="3595" y="4219"/>
                </a:lnTo>
                <a:lnTo>
                  <a:pt x="3742" y="4182"/>
                </a:lnTo>
                <a:lnTo>
                  <a:pt x="3852" y="4219"/>
                </a:lnTo>
                <a:lnTo>
                  <a:pt x="3998" y="4256"/>
                </a:lnTo>
                <a:lnTo>
                  <a:pt x="4035" y="4292"/>
                </a:lnTo>
                <a:lnTo>
                  <a:pt x="4072" y="4366"/>
                </a:lnTo>
                <a:lnTo>
                  <a:pt x="4108" y="4476"/>
                </a:lnTo>
                <a:lnTo>
                  <a:pt x="4108" y="4586"/>
                </a:lnTo>
                <a:lnTo>
                  <a:pt x="4072" y="4843"/>
                </a:lnTo>
                <a:lnTo>
                  <a:pt x="3998" y="5026"/>
                </a:lnTo>
                <a:lnTo>
                  <a:pt x="3852" y="5246"/>
                </a:lnTo>
                <a:lnTo>
                  <a:pt x="3705" y="5393"/>
                </a:lnTo>
                <a:lnTo>
                  <a:pt x="3558" y="5576"/>
                </a:lnTo>
                <a:lnTo>
                  <a:pt x="3155" y="5833"/>
                </a:lnTo>
                <a:lnTo>
                  <a:pt x="2788" y="6053"/>
                </a:lnTo>
                <a:lnTo>
                  <a:pt x="2348" y="6310"/>
                </a:lnTo>
                <a:lnTo>
                  <a:pt x="1908" y="6530"/>
                </a:lnTo>
                <a:lnTo>
                  <a:pt x="1467" y="6750"/>
                </a:lnTo>
                <a:lnTo>
                  <a:pt x="1321" y="6823"/>
                </a:lnTo>
                <a:lnTo>
                  <a:pt x="1247" y="6860"/>
                </a:lnTo>
                <a:lnTo>
                  <a:pt x="1211" y="6933"/>
                </a:lnTo>
                <a:lnTo>
                  <a:pt x="1174" y="6933"/>
                </a:lnTo>
                <a:lnTo>
                  <a:pt x="1064" y="6860"/>
                </a:lnTo>
                <a:lnTo>
                  <a:pt x="880" y="6713"/>
                </a:lnTo>
                <a:lnTo>
                  <a:pt x="697" y="6457"/>
                </a:lnTo>
                <a:lnTo>
                  <a:pt x="587" y="6273"/>
                </a:lnTo>
                <a:lnTo>
                  <a:pt x="514" y="6053"/>
                </a:lnTo>
                <a:lnTo>
                  <a:pt x="477" y="5833"/>
                </a:lnTo>
                <a:lnTo>
                  <a:pt x="477" y="5613"/>
                </a:lnTo>
                <a:lnTo>
                  <a:pt x="477" y="5356"/>
                </a:lnTo>
                <a:lnTo>
                  <a:pt x="550" y="5136"/>
                </a:lnTo>
                <a:lnTo>
                  <a:pt x="660" y="4879"/>
                </a:lnTo>
                <a:lnTo>
                  <a:pt x="770" y="4659"/>
                </a:lnTo>
                <a:lnTo>
                  <a:pt x="917" y="4476"/>
                </a:lnTo>
                <a:lnTo>
                  <a:pt x="1101" y="4292"/>
                </a:lnTo>
                <a:lnTo>
                  <a:pt x="1504" y="3962"/>
                </a:lnTo>
                <a:lnTo>
                  <a:pt x="1908" y="3705"/>
                </a:lnTo>
                <a:lnTo>
                  <a:pt x="2384" y="3485"/>
                </a:lnTo>
                <a:lnTo>
                  <a:pt x="2458" y="3412"/>
                </a:lnTo>
                <a:lnTo>
                  <a:pt x="2494" y="3302"/>
                </a:lnTo>
                <a:lnTo>
                  <a:pt x="2568" y="3119"/>
                </a:lnTo>
                <a:lnTo>
                  <a:pt x="2715" y="2898"/>
                </a:lnTo>
                <a:lnTo>
                  <a:pt x="2898" y="2715"/>
                </a:lnTo>
                <a:lnTo>
                  <a:pt x="3045" y="2532"/>
                </a:lnTo>
                <a:lnTo>
                  <a:pt x="3228" y="2385"/>
                </a:lnTo>
                <a:lnTo>
                  <a:pt x="3448" y="2238"/>
                </a:lnTo>
                <a:lnTo>
                  <a:pt x="3632" y="2128"/>
                </a:lnTo>
                <a:lnTo>
                  <a:pt x="3852" y="2055"/>
                </a:lnTo>
                <a:lnTo>
                  <a:pt x="4108" y="1981"/>
                </a:lnTo>
                <a:lnTo>
                  <a:pt x="4328" y="1945"/>
                </a:lnTo>
                <a:lnTo>
                  <a:pt x="4549" y="1908"/>
                </a:lnTo>
                <a:lnTo>
                  <a:pt x="4695" y="2055"/>
                </a:lnTo>
                <a:lnTo>
                  <a:pt x="4879" y="2165"/>
                </a:lnTo>
                <a:lnTo>
                  <a:pt x="5135" y="2348"/>
                </a:lnTo>
                <a:lnTo>
                  <a:pt x="5356" y="2568"/>
                </a:lnTo>
                <a:lnTo>
                  <a:pt x="5466" y="2715"/>
                </a:lnTo>
                <a:lnTo>
                  <a:pt x="5539" y="2898"/>
                </a:lnTo>
                <a:lnTo>
                  <a:pt x="5649" y="3229"/>
                </a:lnTo>
                <a:lnTo>
                  <a:pt x="5722" y="3559"/>
                </a:lnTo>
                <a:lnTo>
                  <a:pt x="5686" y="3926"/>
                </a:lnTo>
                <a:lnTo>
                  <a:pt x="5612" y="4256"/>
                </a:lnTo>
                <a:lnTo>
                  <a:pt x="5466" y="4549"/>
                </a:lnTo>
                <a:lnTo>
                  <a:pt x="5062" y="5063"/>
                </a:lnTo>
                <a:lnTo>
                  <a:pt x="4879" y="5319"/>
                </a:lnTo>
                <a:lnTo>
                  <a:pt x="4732" y="5613"/>
                </a:lnTo>
                <a:lnTo>
                  <a:pt x="4659" y="5943"/>
                </a:lnTo>
                <a:lnTo>
                  <a:pt x="4659" y="6090"/>
                </a:lnTo>
                <a:lnTo>
                  <a:pt x="4659" y="6273"/>
                </a:lnTo>
                <a:lnTo>
                  <a:pt x="4695" y="6420"/>
                </a:lnTo>
                <a:lnTo>
                  <a:pt x="4769" y="6567"/>
                </a:lnTo>
                <a:lnTo>
                  <a:pt x="4805" y="6677"/>
                </a:lnTo>
                <a:lnTo>
                  <a:pt x="4915" y="6787"/>
                </a:lnTo>
                <a:lnTo>
                  <a:pt x="5135" y="6933"/>
                </a:lnTo>
                <a:lnTo>
                  <a:pt x="5392" y="7007"/>
                </a:lnTo>
                <a:lnTo>
                  <a:pt x="5649" y="7043"/>
                </a:lnTo>
                <a:lnTo>
                  <a:pt x="5942" y="7007"/>
                </a:lnTo>
                <a:lnTo>
                  <a:pt x="6199" y="6933"/>
                </a:lnTo>
                <a:lnTo>
                  <a:pt x="6456" y="6823"/>
                </a:lnTo>
                <a:lnTo>
                  <a:pt x="6676" y="6677"/>
                </a:lnTo>
                <a:lnTo>
                  <a:pt x="6896" y="6457"/>
                </a:lnTo>
                <a:lnTo>
                  <a:pt x="7043" y="6200"/>
                </a:lnTo>
                <a:lnTo>
                  <a:pt x="7226" y="5980"/>
                </a:lnTo>
                <a:lnTo>
                  <a:pt x="7667" y="5246"/>
                </a:lnTo>
                <a:lnTo>
                  <a:pt x="7887" y="4879"/>
                </a:lnTo>
                <a:lnTo>
                  <a:pt x="8107" y="4476"/>
                </a:lnTo>
                <a:lnTo>
                  <a:pt x="8143" y="4402"/>
                </a:lnTo>
                <a:lnTo>
                  <a:pt x="8107" y="4329"/>
                </a:lnTo>
                <a:lnTo>
                  <a:pt x="8070" y="4256"/>
                </a:lnTo>
                <a:lnTo>
                  <a:pt x="8033" y="4182"/>
                </a:lnTo>
                <a:lnTo>
                  <a:pt x="7777" y="4182"/>
                </a:lnTo>
                <a:lnTo>
                  <a:pt x="7703" y="4256"/>
                </a:lnTo>
                <a:lnTo>
                  <a:pt x="7520" y="4586"/>
                </a:lnTo>
                <a:lnTo>
                  <a:pt x="7300" y="4879"/>
                </a:lnTo>
                <a:lnTo>
                  <a:pt x="6933" y="5540"/>
                </a:lnTo>
                <a:lnTo>
                  <a:pt x="6749" y="5796"/>
                </a:lnTo>
                <a:lnTo>
                  <a:pt x="6566" y="6053"/>
                </a:lnTo>
                <a:lnTo>
                  <a:pt x="6383" y="6273"/>
                </a:lnTo>
                <a:lnTo>
                  <a:pt x="6126" y="6493"/>
                </a:lnTo>
                <a:lnTo>
                  <a:pt x="5942" y="6567"/>
                </a:lnTo>
                <a:lnTo>
                  <a:pt x="5796" y="6603"/>
                </a:lnTo>
                <a:lnTo>
                  <a:pt x="5612" y="6567"/>
                </a:lnTo>
                <a:lnTo>
                  <a:pt x="5466" y="6530"/>
                </a:lnTo>
                <a:lnTo>
                  <a:pt x="5319" y="6457"/>
                </a:lnTo>
                <a:lnTo>
                  <a:pt x="5209" y="6347"/>
                </a:lnTo>
                <a:lnTo>
                  <a:pt x="5135" y="6200"/>
                </a:lnTo>
                <a:lnTo>
                  <a:pt x="5099" y="6016"/>
                </a:lnTo>
                <a:lnTo>
                  <a:pt x="5135" y="5833"/>
                </a:lnTo>
                <a:lnTo>
                  <a:pt x="5172" y="5686"/>
                </a:lnTo>
                <a:lnTo>
                  <a:pt x="5356" y="5393"/>
                </a:lnTo>
                <a:lnTo>
                  <a:pt x="5759" y="4879"/>
                </a:lnTo>
                <a:lnTo>
                  <a:pt x="5906" y="4659"/>
                </a:lnTo>
                <a:lnTo>
                  <a:pt x="6016" y="4402"/>
                </a:lnTo>
                <a:lnTo>
                  <a:pt x="6126" y="4146"/>
                </a:lnTo>
                <a:lnTo>
                  <a:pt x="6163" y="3889"/>
                </a:lnTo>
                <a:lnTo>
                  <a:pt x="6163" y="3632"/>
                </a:lnTo>
                <a:lnTo>
                  <a:pt x="6163" y="3339"/>
                </a:lnTo>
                <a:lnTo>
                  <a:pt x="6089" y="3082"/>
                </a:lnTo>
                <a:lnTo>
                  <a:pt x="6016" y="2825"/>
                </a:lnTo>
                <a:lnTo>
                  <a:pt x="5832" y="2532"/>
                </a:lnTo>
                <a:lnTo>
                  <a:pt x="5576" y="2165"/>
                </a:lnTo>
                <a:lnTo>
                  <a:pt x="5429" y="2018"/>
                </a:lnTo>
                <a:lnTo>
                  <a:pt x="5282" y="1908"/>
                </a:lnTo>
                <a:lnTo>
                  <a:pt x="5099" y="1798"/>
                </a:lnTo>
                <a:lnTo>
                  <a:pt x="4915" y="1725"/>
                </a:lnTo>
                <a:lnTo>
                  <a:pt x="4915" y="1688"/>
                </a:lnTo>
                <a:lnTo>
                  <a:pt x="4915" y="1468"/>
                </a:lnTo>
                <a:lnTo>
                  <a:pt x="4989" y="1321"/>
                </a:lnTo>
                <a:lnTo>
                  <a:pt x="5062" y="1174"/>
                </a:lnTo>
                <a:lnTo>
                  <a:pt x="5172" y="1028"/>
                </a:lnTo>
                <a:lnTo>
                  <a:pt x="5319" y="918"/>
                </a:lnTo>
                <a:lnTo>
                  <a:pt x="5502" y="844"/>
                </a:lnTo>
                <a:lnTo>
                  <a:pt x="5686" y="808"/>
                </a:lnTo>
                <a:lnTo>
                  <a:pt x="5869" y="771"/>
                </a:lnTo>
                <a:lnTo>
                  <a:pt x="6016" y="771"/>
                </a:lnTo>
                <a:lnTo>
                  <a:pt x="6199" y="808"/>
                </a:lnTo>
                <a:lnTo>
                  <a:pt x="6529" y="918"/>
                </a:lnTo>
                <a:lnTo>
                  <a:pt x="7190" y="1211"/>
                </a:lnTo>
                <a:lnTo>
                  <a:pt x="7080" y="1321"/>
                </a:lnTo>
                <a:lnTo>
                  <a:pt x="7043" y="1431"/>
                </a:lnTo>
                <a:lnTo>
                  <a:pt x="7043" y="1541"/>
                </a:lnTo>
                <a:lnTo>
                  <a:pt x="7043" y="1651"/>
                </a:lnTo>
                <a:lnTo>
                  <a:pt x="7153" y="1871"/>
                </a:lnTo>
                <a:lnTo>
                  <a:pt x="7300" y="2018"/>
                </a:lnTo>
                <a:lnTo>
                  <a:pt x="7446" y="2165"/>
                </a:lnTo>
                <a:lnTo>
                  <a:pt x="7556" y="2275"/>
                </a:lnTo>
                <a:lnTo>
                  <a:pt x="7446" y="2495"/>
                </a:lnTo>
                <a:lnTo>
                  <a:pt x="7263" y="3045"/>
                </a:lnTo>
                <a:lnTo>
                  <a:pt x="7153" y="3265"/>
                </a:lnTo>
                <a:lnTo>
                  <a:pt x="7043" y="3485"/>
                </a:lnTo>
                <a:lnTo>
                  <a:pt x="6933" y="3705"/>
                </a:lnTo>
                <a:lnTo>
                  <a:pt x="6896" y="3926"/>
                </a:lnTo>
                <a:lnTo>
                  <a:pt x="6896" y="3999"/>
                </a:lnTo>
                <a:lnTo>
                  <a:pt x="6970" y="4036"/>
                </a:lnTo>
                <a:lnTo>
                  <a:pt x="7043" y="4072"/>
                </a:lnTo>
                <a:lnTo>
                  <a:pt x="7116" y="4036"/>
                </a:lnTo>
                <a:lnTo>
                  <a:pt x="7263" y="3889"/>
                </a:lnTo>
                <a:lnTo>
                  <a:pt x="7410" y="3705"/>
                </a:lnTo>
                <a:lnTo>
                  <a:pt x="7593" y="3265"/>
                </a:lnTo>
                <a:lnTo>
                  <a:pt x="7777" y="2715"/>
                </a:lnTo>
                <a:lnTo>
                  <a:pt x="7813" y="2458"/>
                </a:lnTo>
                <a:lnTo>
                  <a:pt x="7813" y="2422"/>
                </a:lnTo>
                <a:lnTo>
                  <a:pt x="8363" y="2678"/>
                </a:lnTo>
                <a:lnTo>
                  <a:pt x="8584" y="2862"/>
                </a:lnTo>
                <a:lnTo>
                  <a:pt x="8694" y="3009"/>
                </a:lnTo>
                <a:lnTo>
                  <a:pt x="8804" y="3155"/>
                </a:lnTo>
                <a:lnTo>
                  <a:pt x="8877" y="3302"/>
                </a:lnTo>
                <a:lnTo>
                  <a:pt x="8877" y="3449"/>
                </a:lnTo>
                <a:lnTo>
                  <a:pt x="8840" y="3595"/>
                </a:lnTo>
                <a:lnTo>
                  <a:pt x="8694" y="3705"/>
                </a:lnTo>
                <a:lnTo>
                  <a:pt x="8620" y="3779"/>
                </a:lnTo>
                <a:lnTo>
                  <a:pt x="8584" y="3852"/>
                </a:lnTo>
                <a:lnTo>
                  <a:pt x="8584" y="3926"/>
                </a:lnTo>
                <a:lnTo>
                  <a:pt x="8620" y="3999"/>
                </a:lnTo>
                <a:lnTo>
                  <a:pt x="8657" y="4072"/>
                </a:lnTo>
                <a:lnTo>
                  <a:pt x="8730" y="4109"/>
                </a:lnTo>
                <a:lnTo>
                  <a:pt x="8840" y="4109"/>
                </a:lnTo>
                <a:lnTo>
                  <a:pt x="8914" y="4072"/>
                </a:lnTo>
                <a:lnTo>
                  <a:pt x="9097" y="3926"/>
                </a:lnTo>
                <a:lnTo>
                  <a:pt x="9207" y="3779"/>
                </a:lnTo>
                <a:lnTo>
                  <a:pt x="9281" y="3595"/>
                </a:lnTo>
                <a:lnTo>
                  <a:pt x="9281" y="3412"/>
                </a:lnTo>
                <a:lnTo>
                  <a:pt x="9281" y="3192"/>
                </a:lnTo>
                <a:lnTo>
                  <a:pt x="9207" y="3009"/>
                </a:lnTo>
                <a:lnTo>
                  <a:pt x="9097" y="2825"/>
                </a:lnTo>
                <a:lnTo>
                  <a:pt x="8987" y="2642"/>
                </a:lnTo>
                <a:lnTo>
                  <a:pt x="8804" y="2458"/>
                </a:lnTo>
                <a:lnTo>
                  <a:pt x="8584" y="2348"/>
                </a:lnTo>
                <a:lnTo>
                  <a:pt x="8107" y="2091"/>
                </a:lnTo>
                <a:lnTo>
                  <a:pt x="7887" y="1981"/>
                </a:lnTo>
                <a:lnTo>
                  <a:pt x="7593" y="1798"/>
                </a:lnTo>
                <a:lnTo>
                  <a:pt x="7446" y="1651"/>
                </a:lnTo>
                <a:lnTo>
                  <a:pt x="7373" y="1541"/>
                </a:lnTo>
                <a:lnTo>
                  <a:pt x="7336" y="1431"/>
                </a:lnTo>
                <a:lnTo>
                  <a:pt x="7373" y="1284"/>
                </a:lnTo>
                <a:lnTo>
                  <a:pt x="7483" y="1358"/>
                </a:lnTo>
                <a:lnTo>
                  <a:pt x="7556" y="1358"/>
                </a:lnTo>
                <a:lnTo>
                  <a:pt x="7593" y="1321"/>
                </a:lnTo>
                <a:lnTo>
                  <a:pt x="7630" y="1248"/>
                </a:lnTo>
                <a:lnTo>
                  <a:pt x="7703" y="1138"/>
                </a:lnTo>
                <a:lnTo>
                  <a:pt x="7813" y="954"/>
                </a:lnTo>
                <a:lnTo>
                  <a:pt x="7923" y="808"/>
                </a:lnTo>
                <a:lnTo>
                  <a:pt x="8107" y="698"/>
                </a:lnTo>
                <a:lnTo>
                  <a:pt x="8290" y="624"/>
                </a:lnTo>
                <a:lnTo>
                  <a:pt x="8474" y="588"/>
                </a:lnTo>
                <a:lnTo>
                  <a:pt x="8694" y="551"/>
                </a:lnTo>
                <a:lnTo>
                  <a:pt x="9060" y="514"/>
                </a:lnTo>
                <a:close/>
                <a:moveTo>
                  <a:pt x="13279" y="9318"/>
                </a:moveTo>
                <a:lnTo>
                  <a:pt x="13426" y="9428"/>
                </a:lnTo>
                <a:lnTo>
                  <a:pt x="13426" y="9464"/>
                </a:lnTo>
                <a:lnTo>
                  <a:pt x="13352" y="9464"/>
                </a:lnTo>
                <a:lnTo>
                  <a:pt x="13242" y="9538"/>
                </a:lnTo>
                <a:lnTo>
                  <a:pt x="12985" y="9868"/>
                </a:lnTo>
                <a:lnTo>
                  <a:pt x="12692" y="10198"/>
                </a:lnTo>
                <a:lnTo>
                  <a:pt x="12362" y="10492"/>
                </a:lnTo>
                <a:lnTo>
                  <a:pt x="12032" y="10748"/>
                </a:lnTo>
                <a:lnTo>
                  <a:pt x="11445" y="11078"/>
                </a:lnTo>
                <a:lnTo>
                  <a:pt x="10858" y="11409"/>
                </a:lnTo>
                <a:lnTo>
                  <a:pt x="10638" y="11372"/>
                </a:lnTo>
                <a:lnTo>
                  <a:pt x="10418" y="11299"/>
                </a:lnTo>
                <a:lnTo>
                  <a:pt x="10234" y="11188"/>
                </a:lnTo>
                <a:lnTo>
                  <a:pt x="10051" y="11078"/>
                </a:lnTo>
                <a:lnTo>
                  <a:pt x="10491" y="11005"/>
                </a:lnTo>
                <a:lnTo>
                  <a:pt x="10895" y="10858"/>
                </a:lnTo>
                <a:lnTo>
                  <a:pt x="11298" y="10675"/>
                </a:lnTo>
                <a:lnTo>
                  <a:pt x="11702" y="10492"/>
                </a:lnTo>
                <a:lnTo>
                  <a:pt x="12142" y="10235"/>
                </a:lnTo>
                <a:lnTo>
                  <a:pt x="12545" y="9941"/>
                </a:lnTo>
                <a:lnTo>
                  <a:pt x="12912" y="9648"/>
                </a:lnTo>
                <a:lnTo>
                  <a:pt x="13279" y="9318"/>
                </a:lnTo>
                <a:close/>
                <a:moveTo>
                  <a:pt x="13609" y="9648"/>
                </a:moveTo>
                <a:lnTo>
                  <a:pt x="13719" y="9795"/>
                </a:lnTo>
                <a:lnTo>
                  <a:pt x="13792" y="9978"/>
                </a:lnTo>
                <a:lnTo>
                  <a:pt x="13939" y="10345"/>
                </a:lnTo>
                <a:lnTo>
                  <a:pt x="13939" y="10602"/>
                </a:lnTo>
                <a:lnTo>
                  <a:pt x="13939" y="10858"/>
                </a:lnTo>
                <a:lnTo>
                  <a:pt x="13866" y="10968"/>
                </a:lnTo>
                <a:lnTo>
                  <a:pt x="13829" y="10932"/>
                </a:lnTo>
                <a:lnTo>
                  <a:pt x="13719" y="10932"/>
                </a:lnTo>
                <a:lnTo>
                  <a:pt x="13719" y="10968"/>
                </a:lnTo>
                <a:lnTo>
                  <a:pt x="13609" y="11188"/>
                </a:lnTo>
                <a:lnTo>
                  <a:pt x="12765" y="11299"/>
                </a:lnTo>
                <a:lnTo>
                  <a:pt x="12912" y="11188"/>
                </a:lnTo>
                <a:lnTo>
                  <a:pt x="13316" y="10895"/>
                </a:lnTo>
                <a:lnTo>
                  <a:pt x="13682" y="10565"/>
                </a:lnTo>
                <a:lnTo>
                  <a:pt x="13756" y="10492"/>
                </a:lnTo>
                <a:lnTo>
                  <a:pt x="13756" y="10381"/>
                </a:lnTo>
                <a:lnTo>
                  <a:pt x="13719" y="10308"/>
                </a:lnTo>
                <a:lnTo>
                  <a:pt x="13609" y="10271"/>
                </a:lnTo>
                <a:lnTo>
                  <a:pt x="13536" y="10271"/>
                </a:lnTo>
                <a:lnTo>
                  <a:pt x="13462" y="10308"/>
                </a:lnTo>
                <a:lnTo>
                  <a:pt x="13059" y="10638"/>
                </a:lnTo>
                <a:lnTo>
                  <a:pt x="12655" y="10968"/>
                </a:lnTo>
                <a:lnTo>
                  <a:pt x="12398" y="11152"/>
                </a:lnTo>
                <a:lnTo>
                  <a:pt x="12325" y="11225"/>
                </a:lnTo>
                <a:lnTo>
                  <a:pt x="12252" y="11372"/>
                </a:lnTo>
                <a:lnTo>
                  <a:pt x="11665" y="11409"/>
                </a:lnTo>
                <a:lnTo>
                  <a:pt x="11481" y="11445"/>
                </a:lnTo>
                <a:lnTo>
                  <a:pt x="11775" y="11299"/>
                </a:lnTo>
                <a:lnTo>
                  <a:pt x="12068" y="11115"/>
                </a:lnTo>
                <a:lnTo>
                  <a:pt x="12362" y="10932"/>
                </a:lnTo>
                <a:lnTo>
                  <a:pt x="12655" y="10748"/>
                </a:lnTo>
                <a:lnTo>
                  <a:pt x="12912" y="10492"/>
                </a:lnTo>
                <a:lnTo>
                  <a:pt x="13132" y="10271"/>
                </a:lnTo>
                <a:lnTo>
                  <a:pt x="13352" y="10015"/>
                </a:lnTo>
                <a:lnTo>
                  <a:pt x="13572" y="9721"/>
                </a:lnTo>
                <a:lnTo>
                  <a:pt x="13609" y="9648"/>
                </a:lnTo>
                <a:close/>
                <a:moveTo>
                  <a:pt x="9060" y="1"/>
                </a:moveTo>
                <a:lnTo>
                  <a:pt x="8804" y="37"/>
                </a:lnTo>
                <a:lnTo>
                  <a:pt x="8547" y="37"/>
                </a:lnTo>
                <a:lnTo>
                  <a:pt x="8290" y="111"/>
                </a:lnTo>
                <a:lnTo>
                  <a:pt x="8033" y="184"/>
                </a:lnTo>
                <a:lnTo>
                  <a:pt x="7813" y="294"/>
                </a:lnTo>
                <a:lnTo>
                  <a:pt x="7593" y="441"/>
                </a:lnTo>
                <a:lnTo>
                  <a:pt x="7410" y="624"/>
                </a:lnTo>
                <a:lnTo>
                  <a:pt x="7300" y="844"/>
                </a:lnTo>
                <a:lnTo>
                  <a:pt x="6896" y="624"/>
                </a:lnTo>
                <a:lnTo>
                  <a:pt x="6493" y="441"/>
                </a:lnTo>
                <a:lnTo>
                  <a:pt x="6273" y="367"/>
                </a:lnTo>
                <a:lnTo>
                  <a:pt x="6053" y="331"/>
                </a:lnTo>
                <a:lnTo>
                  <a:pt x="5612" y="331"/>
                </a:lnTo>
                <a:lnTo>
                  <a:pt x="5392" y="404"/>
                </a:lnTo>
                <a:lnTo>
                  <a:pt x="5209" y="477"/>
                </a:lnTo>
                <a:lnTo>
                  <a:pt x="5025" y="588"/>
                </a:lnTo>
                <a:lnTo>
                  <a:pt x="4842" y="734"/>
                </a:lnTo>
                <a:lnTo>
                  <a:pt x="4695" y="881"/>
                </a:lnTo>
                <a:lnTo>
                  <a:pt x="4585" y="1064"/>
                </a:lnTo>
                <a:lnTo>
                  <a:pt x="4512" y="1248"/>
                </a:lnTo>
                <a:lnTo>
                  <a:pt x="4475" y="1468"/>
                </a:lnTo>
                <a:lnTo>
                  <a:pt x="4182" y="1505"/>
                </a:lnTo>
                <a:lnTo>
                  <a:pt x="3888" y="1541"/>
                </a:lnTo>
                <a:lnTo>
                  <a:pt x="3595" y="1651"/>
                </a:lnTo>
                <a:lnTo>
                  <a:pt x="3338" y="1798"/>
                </a:lnTo>
                <a:lnTo>
                  <a:pt x="3081" y="1945"/>
                </a:lnTo>
                <a:lnTo>
                  <a:pt x="2861" y="2091"/>
                </a:lnTo>
                <a:lnTo>
                  <a:pt x="2641" y="2312"/>
                </a:lnTo>
                <a:lnTo>
                  <a:pt x="2421" y="2532"/>
                </a:lnTo>
                <a:lnTo>
                  <a:pt x="2238" y="2788"/>
                </a:lnTo>
                <a:lnTo>
                  <a:pt x="2091" y="3082"/>
                </a:lnTo>
                <a:lnTo>
                  <a:pt x="1981" y="3155"/>
                </a:lnTo>
                <a:lnTo>
                  <a:pt x="1834" y="3229"/>
                </a:lnTo>
                <a:lnTo>
                  <a:pt x="1504" y="3375"/>
                </a:lnTo>
                <a:lnTo>
                  <a:pt x="1211" y="3559"/>
                </a:lnTo>
                <a:lnTo>
                  <a:pt x="954" y="3779"/>
                </a:lnTo>
                <a:lnTo>
                  <a:pt x="697" y="3999"/>
                </a:lnTo>
                <a:lnTo>
                  <a:pt x="477" y="4256"/>
                </a:lnTo>
                <a:lnTo>
                  <a:pt x="330" y="4512"/>
                </a:lnTo>
                <a:lnTo>
                  <a:pt x="183" y="4769"/>
                </a:lnTo>
                <a:lnTo>
                  <a:pt x="73" y="5063"/>
                </a:lnTo>
                <a:lnTo>
                  <a:pt x="37" y="5319"/>
                </a:lnTo>
                <a:lnTo>
                  <a:pt x="0" y="5613"/>
                </a:lnTo>
                <a:lnTo>
                  <a:pt x="0" y="5906"/>
                </a:lnTo>
                <a:lnTo>
                  <a:pt x="73" y="6200"/>
                </a:lnTo>
                <a:lnTo>
                  <a:pt x="183" y="6493"/>
                </a:lnTo>
                <a:lnTo>
                  <a:pt x="294" y="6713"/>
                </a:lnTo>
                <a:lnTo>
                  <a:pt x="440" y="6933"/>
                </a:lnTo>
                <a:lnTo>
                  <a:pt x="660" y="7117"/>
                </a:lnTo>
                <a:lnTo>
                  <a:pt x="880" y="7300"/>
                </a:lnTo>
                <a:lnTo>
                  <a:pt x="1064" y="7374"/>
                </a:lnTo>
                <a:lnTo>
                  <a:pt x="1027" y="7594"/>
                </a:lnTo>
                <a:lnTo>
                  <a:pt x="1027" y="7814"/>
                </a:lnTo>
                <a:lnTo>
                  <a:pt x="1064" y="8034"/>
                </a:lnTo>
                <a:lnTo>
                  <a:pt x="1101" y="8217"/>
                </a:lnTo>
                <a:lnTo>
                  <a:pt x="1174" y="8437"/>
                </a:lnTo>
                <a:lnTo>
                  <a:pt x="1284" y="8621"/>
                </a:lnTo>
                <a:lnTo>
                  <a:pt x="1431" y="8804"/>
                </a:lnTo>
                <a:lnTo>
                  <a:pt x="1614" y="8988"/>
                </a:lnTo>
                <a:lnTo>
                  <a:pt x="1797" y="9098"/>
                </a:lnTo>
                <a:lnTo>
                  <a:pt x="1981" y="9208"/>
                </a:lnTo>
                <a:lnTo>
                  <a:pt x="2201" y="9281"/>
                </a:lnTo>
                <a:lnTo>
                  <a:pt x="2421" y="9318"/>
                </a:lnTo>
                <a:lnTo>
                  <a:pt x="2641" y="9354"/>
                </a:lnTo>
                <a:lnTo>
                  <a:pt x="2861" y="9318"/>
                </a:lnTo>
                <a:lnTo>
                  <a:pt x="3081" y="9281"/>
                </a:lnTo>
                <a:lnTo>
                  <a:pt x="3301" y="9208"/>
                </a:lnTo>
                <a:lnTo>
                  <a:pt x="3375" y="9354"/>
                </a:lnTo>
                <a:lnTo>
                  <a:pt x="3448" y="9501"/>
                </a:lnTo>
                <a:lnTo>
                  <a:pt x="3595" y="9648"/>
                </a:lnTo>
                <a:lnTo>
                  <a:pt x="3742" y="9758"/>
                </a:lnTo>
                <a:lnTo>
                  <a:pt x="3925" y="9868"/>
                </a:lnTo>
                <a:lnTo>
                  <a:pt x="4108" y="9905"/>
                </a:lnTo>
                <a:lnTo>
                  <a:pt x="4292" y="9941"/>
                </a:lnTo>
                <a:lnTo>
                  <a:pt x="4475" y="9941"/>
                </a:lnTo>
                <a:lnTo>
                  <a:pt x="4842" y="9905"/>
                </a:lnTo>
                <a:lnTo>
                  <a:pt x="5246" y="9795"/>
                </a:lnTo>
                <a:lnTo>
                  <a:pt x="5686" y="9648"/>
                </a:lnTo>
                <a:lnTo>
                  <a:pt x="6163" y="9574"/>
                </a:lnTo>
                <a:lnTo>
                  <a:pt x="6603" y="9574"/>
                </a:lnTo>
                <a:lnTo>
                  <a:pt x="7080" y="9611"/>
                </a:lnTo>
                <a:lnTo>
                  <a:pt x="7446" y="9648"/>
                </a:lnTo>
                <a:lnTo>
                  <a:pt x="7630" y="9648"/>
                </a:lnTo>
                <a:lnTo>
                  <a:pt x="7813" y="9611"/>
                </a:lnTo>
                <a:lnTo>
                  <a:pt x="7960" y="9721"/>
                </a:lnTo>
                <a:lnTo>
                  <a:pt x="8143" y="9795"/>
                </a:lnTo>
                <a:lnTo>
                  <a:pt x="8327" y="9831"/>
                </a:lnTo>
                <a:lnTo>
                  <a:pt x="8547" y="9868"/>
                </a:lnTo>
                <a:lnTo>
                  <a:pt x="9024" y="9905"/>
                </a:lnTo>
                <a:lnTo>
                  <a:pt x="9391" y="9868"/>
                </a:lnTo>
                <a:lnTo>
                  <a:pt x="9501" y="9868"/>
                </a:lnTo>
                <a:lnTo>
                  <a:pt x="9354" y="10161"/>
                </a:lnTo>
                <a:lnTo>
                  <a:pt x="9317" y="10308"/>
                </a:lnTo>
                <a:lnTo>
                  <a:pt x="9281" y="10492"/>
                </a:lnTo>
                <a:lnTo>
                  <a:pt x="9317" y="10638"/>
                </a:lnTo>
                <a:lnTo>
                  <a:pt x="9354" y="10785"/>
                </a:lnTo>
                <a:lnTo>
                  <a:pt x="9464" y="11078"/>
                </a:lnTo>
                <a:lnTo>
                  <a:pt x="9647" y="11335"/>
                </a:lnTo>
                <a:lnTo>
                  <a:pt x="9831" y="11519"/>
                </a:lnTo>
                <a:lnTo>
                  <a:pt x="9977" y="11629"/>
                </a:lnTo>
                <a:lnTo>
                  <a:pt x="10198" y="11739"/>
                </a:lnTo>
                <a:lnTo>
                  <a:pt x="10381" y="11812"/>
                </a:lnTo>
                <a:lnTo>
                  <a:pt x="10821" y="11922"/>
                </a:lnTo>
                <a:lnTo>
                  <a:pt x="11298" y="11959"/>
                </a:lnTo>
                <a:lnTo>
                  <a:pt x="11775" y="11922"/>
                </a:lnTo>
                <a:lnTo>
                  <a:pt x="12215" y="11885"/>
                </a:lnTo>
                <a:lnTo>
                  <a:pt x="13095" y="11775"/>
                </a:lnTo>
                <a:lnTo>
                  <a:pt x="13939" y="11665"/>
                </a:lnTo>
                <a:lnTo>
                  <a:pt x="14343" y="11555"/>
                </a:lnTo>
                <a:lnTo>
                  <a:pt x="14746" y="11409"/>
                </a:lnTo>
                <a:lnTo>
                  <a:pt x="15076" y="11262"/>
                </a:lnTo>
                <a:lnTo>
                  <a:pt x="15370" y="11042"/>
                </a:lnTo>
                <a:lnTo>
                  <a:pt x="15626" y="10785"/>
                </a:lnTo>
                <a:lnTo>
                  <a:pt x="15847" y="10528"/>
                </a:lnTo>
                <a:lnTo>
                  <a:pt x="16030" y="10235"/>
                </a:lnTo>
                <a:lnTo>
                  <a:pt x="16213" y="9941"/>
                </a:lnTo>
                <a:lnTo>
                  <a:pt x="16360" y="9648"/>
                </a:lnTo>
                <a:lnTo>
                  <a:pt x="16433" y="9318"/>
                </a:lnTo>
                <a:lnTo>
                  <a:pt x="16507" y="8988"/>
                </a:lnTo>
                <a:lnTo>
                  <a:pt x="16543" y="8657"/>
                </a:lnTo>
                <a:lnTo>
                  <a:pt x="16507" y="8327"/>
                </a:lnTo>
                <a:lnTo>
                  <a:pt x="16470" y="7997"/>
                </a:lnTo>
                <a:lnTo>
                  <a:pt x="16690" y="7447"/>
                </a:lnTo>
                <a:lnTo>
                  <a:pt x="16837" y="6933"/>
                </a:lnTo>
                <a:lnTo>
                  <a:pt x="16910" y="6347"/>
                </a:lnTo>
                <a:lnTo>
                  <a:pt x="16910" y="5796"/>
                </a:lnTo>
                <a:lnTo>
                  <a:pt x="16837" y="5429"/>
                </a:lnTo>
                <a:lnTo>
                  <a:pt x="16727" y="5063"/>
                </a:lnTo>
                <a:lnTo>
                  <a:pt x="16654" y="4916"/>
                </a:lnTo>
                <a:lnTo>
                  <a:pt x="16543" y="4769"/>
                </a:lnTo>
                <a:lnTo>
                  <a:pt x="16397" y="4659"/>
                </a:lnTo>
                <a:lnTo>
                  <a:pt x="16250" y="4586"/>
                </a:lnTo>
                <a:lnTo>
                  <a:pt x="16250" y="4146"/>
                </a:lnTo>
                <a:lnTo>
                  <a:pt x="16177" y="3742"/>
                </a:lnTo>
                <a:lnTo>
                  <a:pt x="16030" y="3375"/>
                </a:lnTo>
                <a:lnTo>
                  <a:pt x="15773" y="3009"/>
                </a:lnTo>
                <a:lnTo>
                  <a:pt x="15626" y="2825"/>
                </a:lnTo>
                <a:lnTo>
                  <a:pt x="15443" y="2642"/>
                </a:lnTo>
                <a:lnTo>
                  <a:pt x="15223" y="2495"/>
                </a:lnTo>
                <a:lnTo>
                  <a:pt x="15003" y="2385"/>
                </a:lnTo>
                <a:lnTo>
                  <a:pt x="14746" y="2238"/>
                </a:lnTo>
                <a:lnTo>
                  <a:pt x="14526" y="2055"/>
                </a:lnTo>
                <a:lnTo>
                  <a:pt x="14379" y="1835"/>
                </a:lnTo>
                <a:lnTo>
                  <a:pt x="14233" y="1578"/>
                </a:lnTo>
                <a:lnTo>
                  <a:pt x="14123" y="1358"/>
                </a:lnTo>
                <a:lnTo>
                  <a:pt x="13976" y="1138"/>
                </a:lnTo>
                <a:lnTo>
                  <a:pt x="13829" y="991"/>
                </a:lnTo>
                <a:lnTo>
                  <a:pt x="13682" y="808"/>
                </a:lnTo>
                <a:lnTo>
                  <a:pt x="13499" y="698"/>
                </a:lnTo>
                <a:lnTo>
                  <a:pt x="13279" y="588"/>
                </a:lnTo>
                <a:lnTo>
                  <a:pt x="13059" y="514"/>
                </a:lnTo>
                <a:lnTo>
                  <a:pt x="12802" y="441"/>
                </a:lnTo>
                <a:lnTo>
                  <a:pt x="12362" y="441"/>
                </a:lnTo>
                <a:lnTo>
                  <a:pt x="11885" y="477"/>
                </a:lnTo>
                <a:lnTo>
                  <a:pt x="11408" y="588"/>
                </a:lnTo>
                <a:lnTo>
                  <a:pt x="10968" y="698"/>
                </a:lnTo>
                <a:lnTo>
                  <a:pt x="10821" y="514"/>
                </a:lnTo>
                <a:lnTo>
                  <a:pt x="10601" y="331"/>
                </a:lnTo>
                <a:lnTo>
                  <a:pt x="10381" y="221"/>
                </a:lnTo>
                <a:lnTo>
                  <a:pt x="10124" y="147"/>
                </a:lnTo>
                <a:lnTo>
                  <a:pt x="9867" y="74"/>
                </a:lnTo>
                <a:lnTo>
                  <a:pt x="9574" y="37"/>
                </a:lnTo>
                <a:lnTo>
                  <a:pt x="9060" y="1"/>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85" name="Shape 285"/>
          <p:cNvSpPr/>
          <p:nvPr/>
        </p:nvSpPr>
        <p:spPr>
          <a:xfrm rot="-5400000">
            <a:off x="10661707" y="422573"/>
            <a:ext cx="373208" cy="477288"/>
          </a:xfrm>
          <a:custGeom>
            <a:avLst/>
            <a:gdLst/>
            <a:ahLst/>
            <a:cxnLst/>
            <a:rect l="0" t="0" r="0" b="0"/>
            <a:pathLst>
              <a:path w="9868" h="12620" extrusionOk="0">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86" name="Shape 286"/>
          <p:cNvSpPr/>
          <p:nvPr/>
        </p:nvSpPr>
        <p:spPr>
          <a:xfrm>
            <a:off x="11735680" y="1053695"/>
            <a:ext cx="503611" cy="568851"/>
          </a:xfrm>
          <a:custGeom>
            <a:avLst/>
            <a:gdLst/>
            <a:ahLst/>
            <a:cxnLst/>
            <a:rect l="0" t="0" r="0" b="0"/>
            <a:pathLst>
              <a:path w="13316" h="15041" extrusionOk="0">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87" name="Shape 287"/>
          <p:cNvSpPr/>
          <p:nvPr/>
        </p:nvSpPr>
        <p:spPr>
          <a:xfrm>
            <a:off x="345284" y="6610610"/>
            <a:ext cx="514731" cy="344087"/>
          </a:xfrm>
          <a:custGeom>
            <a:avLst/>
            <a:gdLst/>
            <a:ahLst/>
            <a:cxnLst/>
            <a:rect l="0" t="0" r="0" b="0"/>
            <a:pathLst>
              <a:path w="13610" h="9098" extrusionOk="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88" name="Shape 288"/>
          <p:cNvSpPr/>
          <p:nvPr/>
        </p:nvSpPr>
        <p:spPr>
          <a:xfrm>
            <a:off x="11599127" y="1535209"/>
            <a:ext cx="233123" cy="249763"/>
          </a:xfrm>
          <a:custGeom>
            <a:avLst/>
            <a:gdLst/>
            <a:ahLst/>
            <a:cxnLst/>
            <a:rect l="0" t="0" r="0" b="0"/>
            <a:pathLst>
              <a:path w="6164" h="6604" extrusionOk="0">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A4C2F4"/>
          </a:solidFill>
          <a:ln>
            <a:noFill/>
          </a:ln>
        </p:spPr>
        <p:txBody>
          <a:bodyPr spcFirstLastPara="1" wrap="square" lIns="121897" tIns="121897" rIns="121897" bIns="121897" anchor="ctr" anchorCtr="0">
            <a:noAutofit/>
          </a:bodyPr>
          <a:lstStyle/>
          <a:p>
            <a:pPr marL="0" lvl="0" indent="0" rtl="0">
              <a:spcBef>
                <a:spcPts val="0"/>
              </a:spcBef>
              <a:spcAft>
                <a:spcPts val="0"/>
              </a:spcAft>
              <a:buNone/>
            </a:pPr>
            <a:endParaRPr dirty="0">
              <a:solidFill>
                <a:srgbClr val="A4C2F4"/>
              </a:solidFill>
            </a:endParaRPr>
          </a:p>
        </p:txBody>
      </p:sp>
      <p:sp>
        <p:nvSpPr>
          <p:cNvPr id="289" name="Shape 289"/>
          <p:cNvSpPr txBox="1">
            <a:spLocks noGrp="1"/>
          </p:cNvSpPr>
          <p:nvPr>
            <p:ph type="sldNum" idx="12"/>
          </p:nvPr>
        </p:nvSpPr>
        <p:spPr>
          <a:xfrm>
            <a:off x="5730200" y="6471065"/>
            <a:ext cx="731600" cy="386800"/>
          </a:xfrm>
          <a:prstGeom prst="rect">
            <a:avLst/>
          </a:prstGeom>
        </p:spPr>
        <p:txBody>
          <a:bodyPr spcFirstLastPara="1" wrap="square" lIns="121897" tIns="121897" rIns="121897" bIns="121897" anchor="ctr" anchorCtr="0">
            <a:noAutofit/>
          </a:bodyPr>
          <a:lstStyle>
            <a:lvl1pPr lvl="0" algn="ctr" rtl="0">
              <a:buNone/>
              <a:defRPr/>
            </a:lvl1pPr>
            <a:lvl2pPr lvl="1" algn="ctr" rtl="0">
              <a:buNone/>
              <a:defRPr/>
            </a:lvl2pPr>
            <a:lvl3pPr lvl="2" algn="ctr" rtl="0">
              <a:buNone/>
              <a:defRPr/>
            </a:lvl3pPr>
            <a:lvl4pPr lvl="3" algn="ctr" rtl="0">
              <a:buNone/>
              <a:defRPr/>
            </a:lvl4pPr>
            <a:lvl5pPr lvl="4" algn="ctr" rtl="0">
              <a:buNone/>
              <a:defRPr/>
            </a:lvl5pPr>
            <a:lvl6pPr lvl="5" algn="ctr" rtl="0">
              <a:buNone/>
              <a:defRPr/>
            </a:lvl6pPr>
            <a:lvl7pPr lvl="6" algn="ctr" rtl="0">
              <a:buNone/>
              <a:defRPr/>
            </a:lvl7pPr>
            <a:lvl8pPr lvl="7" algn="ctr" rtl="0">
              <a:buNone/>
              <a:defRPr/>
            </a:lvl8pPr>
            <a:lvl9pPr lvl="8" algn="ctr" rtl="0">
              <a:buNone/>
              <a:defRPr/>
            </a:lvl9pPr>
          </a:lstStyle>
          <a:p>
            <a:fld id="{00000000-1234-1234-1234-123412341234}" type="slidenum">
              <a:rPr lang="en" smtClean="0"/>
              <a:pPr/>
              <a:t>‹#›</a:t>
            </a:fld>
            <a:endParaRPr lang="en"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tr-TR"/>
              <a:t>Asıl başlık stili için tıklatın</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290"/>
        <p:cNvGrpSpPr/>
        <p:nvPr/>
      </p:nvGrpSpPr>
      <p:grpSpPr>
        <a:xfrm>
          <a:off x="0" y="0"/>
          <a:ext cx="0" cy="0"/>
          <a:chOff x="0" y="0"/>
          <a:chExt cx="0" cy="0"/>
        </a:xfrm>
      </p:grpSpPr>
      <p:sp>
        <p:nvSpPr>
          <p:cNvPr id="291" name="Shape 291"/>
          <p:cNvSpPr txBox="1">
            <a:spLocks noGrp="1"/>
          </p:cNvSpPr>
          <p:nvPr>
            <p:ph type="title"/>
          </p:nvPr>
        </p:nvSpPr>
        <p:spPr>
          <a:xfrm>
            <a:off x="997233" y="300033"/>
            <a:ext cx="8187200" cy="1143200"/>
          </a:xfrm>
          <a:prstGeom prst="rect">
            <a:avLst/>
          </a:prstGeom>
        </p:spPr>
        <p:txBody>
          <a:bodyPr spcFirstLastPara="1" wrap="square" lIns="121897" tIns="121897" rIns="121897" bIns="121897" anchor="b" anchorCtr="0"/>
          <a:lstStyle>
            <a:lvl1pPr lvl="0">
              <a:spcBef>
                <a:spcPts val="0"/>
              </a:spcBef>
              <a:spcAft>
                <a:spcPts val="0"/>
              </a:spcAft>
              <a:buSzPts val="1800"/>
              <a:buNone/>
              <a:defRPr/>
            </a:lvl1pPr>
            <a:lvl2pPr lvl="1">
              <a:spcBef>
                <a:spcPts val="0"/>
              </a:spcBef>
              <a:spcAft>
                <a:spcPts val="0"/>
              </a:spcAft>
              <a:buSzPts val="1800"/>
              <a:buNone/>
              <a:defRPr/>
            </a:lvl2pPr>
            <a:lvl3pPr lvl="2">
              <a:spcBef>
                <a:spcPts val="0"/>
              </a:spcBef>
              <a:spcAft>
                <a:spcPts val="0"/>
              </a:spcAft>
              <a:buSzPts val="1800"/>
              <a:buNone/>
              <a:defRPr/>
            </a:lvl3pPr>
            <a:lvl4pPr lvl="3">
              <a:spcBef>
                <a:spcPts val="0"/>
              </a:spcBef>
              <a:spcAft>
                <a:spcPts val="0"/>
              </a:spcAft>
              <a:buSzPts val="1800"/>
              <a:buNone/>
              <a:defRPr/>
            </a:lvl4pPr>
            <a:lvl5pPr lvl="4">
              <a:spcBef>
                <a:spcPts val="0"/>
              </a:spcBef>
              <a:spcAft>
                <a:spcPts val="0"/>
              </a:spcAft>
              <a:buSzPts val="1800"/>
              <a:buNone/>
              <a:defRPr/>
            </a:lvl5pPr>
            <a:lvl6pPr lvl="5">
              <a:spcBef>
                <a:spcPts val="0"/>
              </a:spcBef>
              <a:spcAft>
                <a:spcPts val="0"/>
              </a:spcAft>
              <a:buSzPts val="1800"/>
              <a:buNone/>
              <a:defRPr/>
            </a:lvl6pPr>
            <a:lvl7pPr lvl="6">
              <a:spcBef>
                <a:spcPts val="0"/>
              </a:spcBef>
              <a:spcAft>
                <a:spcPts val="0"/>
              </a:spcAft>
              <a:buSzPts val="1800"/>
              <a:buNone/>
              <a:defRPr/>
            </a:lvl7pPr>
            <a:lvl8pPr lvl="7">
              <a:spcBef>
                <a:spcPts val="0"/>
              </a:spcBef>
              <a:spcAft>
                <a:spcPts val="0"/>
              </a:spcAft>
              <a:buSzPts val="1800"/>
              <a:buNone/>
              <a:defRPr/>
            </a:lvl8pPr>
            <a:lvl9pPr lvl="8">
              <a:spcBef>
                <a:spcPts val="0"/>
              </a:spcBef>
              <a:spcAft>
                <a:spcPts val="0"/>
              </a:spcAft>
              <a:buSzPts val="1800"/>
              <a:buNone/>
              <a:defRPr/>
            </a:lvl9pPr>
          </a:lstStyle>
          <a:p>
            <a:endParaRPr/>
          </a:p>
        </p:txBody>
      </p:sp>
      <p:sp>
        <p:nvSpPr>
          <p:cNvPr id="292" name="Shape 292"/>
          <p:cNvSpPr txBox="1">
            <a:spLocks noGrp="1"/>
          </p:cNvSpPr>
          <p:nvPr>
            <p:ph type="body" idx="1"/>
          </p:nvPr>
        </p:nvSpPr>
        <p:spPr>
          <a:xfrm>
            <a:off x="997233" y="1737116"/>
            <a:ext cx="8187200" cy="4814400"/>
          </a:xfrm>
          <a:prstGeom prst="rect">
            <a:avLst/>
          </a:prstGeom>
        </p:spPr>
        <p:txBody>
          <a:bodyPr spcFirstLastPara="1" wrap="square" lIns="121897" tIns="121897" rIns="121897" bIns="121897" anchor="t" anchorCtr="0"/>
          <a:lstStyle>
            <a:lvl1pPr marL="609585" lvl="0" indent="-516454">
              <a:spcBef>
                <a:spcPts val="800"/>
              </a:spcBef>
              <a:spcAft>
                <a:spcPts val="0"/>
              </a:spcAft>
              <a:buSzPts val="2500"/>
              <a:buChar char="✘"/>
              <a:defRPr sz="3300"/>
            </a:lvl1pPr>
            <a:lvl2pPr marL="1219170" lvl="1" indent="-474121">
              <a:spcBef>
                <a:spcPts val="0"/>
              </a:spcBef>
              <a:spcAft>
                <a:spcPts val="0"/>
              </a:spcAft>
              <a:buSzPts val="2000"/>
              <a:buChar char="✗"/>
              <a:defRPr/>
            </a:lvl2pPr>
            <a:lvl3pPr marL="1828754" lvl="2" indent="-474121">
              <a:spcBef>
                <a:spcPts val="0"/>
              </a:spcBef>
              <a:spcAft>
                <a:spcPts val="0"/>
              </a:spcAft>
              <a:buSzPts val="2000"/>
              <a:buChar char="■"/>
              <a:defRPr/>
            </a:lvl3pPr>
            <a:lvl4pPr marL="2438339" lvl="3" indent="-457189">
              <a:spcBef>
                <a:spcPts val="0"/>
              </a:spcBef>
              <a:spcAft>
                <a:spcPts val="0"/>
              </a:spcAft>
              <a:buSzPts val="1800"/>
              <a:buChar char="●"/>
              <a:defRPr/>
            </a:lvl4pPr>
            <a:lvl5pPr marL="3047924" lvl="4" indent="-457189">
              <a:spcBef>
                <a:spcPts val="0"/>
              </a:spcBef>
              <a:spcAft>
                <a:spcPts val="0"/>
              </a:spcAft>
              <a:buSzPts val="1800"/>
              <a:buChar char="○"/>
              <a:defRPr/>
            </a:lvl5pPr>
            <a:lvl6pPr marL="3657509" lvl="5" indent="-457189">
              <a:spcBef>
                <a:spcPts val="0"/>
              </a:spcBef>
              <a:spcAft>
                <a:spcPts val="0"/>
              </a:spcAft>
              <a:buSzPts val="1800"/>
              <a:buChar char="■"/>
              <a:defRPr/>
            </a:lvl6pPr>
            <a:lvl7pPr marL="4267093" lvl="6" indent="-457189">
              <a:spcBef>
                <a:spcPts val="0"/>
              </a:spcBef>
              <a:spcAft>
                <a:spcPts val="0"/>
              </a:spcAft>
              <a:buSzPts val="1800"/>
              <a:buChar char="●"/>
              <a:defRPr/>
            </a:lvl7pPr>
            <a:lvl8pPr marL="4876678" lvl="7" indent="-457189">
              <a:spcBef>
                <a:spcPts val="0"/>
              </a:spcBef>
              <a:spcAft>
                <a:spcPts val="0"/>
              </a:spcAft>
              <a:buSzPts val="1800"/>
              <a:buChar char="○"/>
              <a:defRPr/>
            </a:lvl8pPr>
            <a:lvl9pPr marL="5486263" lvl="8" indent="-457189">
              <a:spcBef>
                <a:spcPts val="0"/>
              </a:spcBef>
              <a:spcAft>
                <a:spcPts val="0"/>
              </a:spcAft>
              <a:buSzPts val="1800"/>
              <a:buChar char="■"/>
              <a:defRPr/>
            </a:lvl9pPr>
          </a:lstStyle>
          <a:p>
            <a:endParaRPr/>
          </a:p>
        </p:txBody>
      </p:sp>
      <p:grpSp>
        <p:nvGrpSpPr>
          <p:cNvPr id="2" name="Shape 293"/>
          <p:cNvGrpSpPr/>
          <p:nvPr/>
        </p:nvGrpSpPr>
        <p:grpSpPr>
          <a:xfrm>
            <a:off x="9923870" y="-121539"/>
            <a:ext cx="2395052" cy="7107432"/>
            <a:chOff x="6023725" y="842300"/>
            <a:chExt cx="1358150" cy="4030375"/>
          </a:xfrm>
        </p:grpSpPr>
        <p:sp>
          <p:nvSpPr>
            <p:cNvPr id="294" name="Shape 294"/>
            <p:cNvSpPr/>
            <p:nvPr/>
          </p:nvSpPr>
          <p:spPr>
            <a:xfrm>
              <a:off x="6371275" y="842300"/>
              <a:ext cx="397100" cy="492450"/>
            </a:xfrm>
            <a:custGeom>
              <a:avLst/>
              <a:gdLst/>
              <a:ahLst/>
              <a:cxnLst/>
              <a:rect l="0" t="0" r="0" b="0"/>
              <a:pathLst>
                <a:path w="15884" h="19698" extrusionOk="0">
                  <a:moveTo>
                    <a:pt x="9355" y="4108"/>
                  </a:moveTo>
                  <a:lnTo>
                    <a:pt x="9465" y="4145"/>
                  </a:lnTo>
                  <a:lnTo>
                    <a:pt x="9538" y="4182"/>
                  </a:lnTo>
                  <a:lnTo>
                    <a:pt x="9648" y="4328"/>
                  </a:lnTo>
                  <a:lnTo>
                    <a:pt x="9721" y="4549"/>
                  </a:lnTo>
                  <a:lnTo>
                    <a:pt x="9721" y="4769"/>
                  </a:lnTo>
                  <a:lnTo>
                    <a:pt x="9721" y="4842"/>
                  </a:lnTo>
                  <a:lnTo>
                    <a:pt x="9685" y="4879"/>
                  </a:lnTo>
                  <a:lnTo>
                    <a:pt x="9575" y="4952"/>
                  </a:lnTo>
                  <a:lnTo>
                    <a:pt x="9391" y="4952"/>
                  </a:lnTo>
                  <a:lnTo>
                    <a:pt x="9355" y="4915"/>
                  </a:lnTo>
                  <a:lnTo>
                    <a:pt x="9281" y="4842"/>
                  </a:lnTo>
                  <a:lnTo>
                    <a:pt x="9208" y="4695"/>
                  </a:lnTo>
                  <a:lnTo>
                    <a:pt x="9171" y="4549"/>
                  </a:lnTo>
                  <a:lnTo>
                    <a:pt x="9171" y="4438"/>
                  </a:lnTo>
                  <a:lnTo>
                    <a:pt x="9171" y="4328"/>
                  </a:lnTo>
                  <a:lnTo>
                    <a:pt x="9245" y="4108"/>
                  </a:lnTo>
                  <a:close/>
                  <a:moveTo>
                    <a:pt x="9355" y="3705"/>
                  </a:moveTo>
                  <a:lnTo>
                    <a:pt x="9245" y="3742"/>
                  </a:lnTo>
                  <a:lnTo>
                    <a:pt x="9135" y="3778"/>
                  </a:lnTo>
                  <a:lnTo>
                    <a:pt x="9025" y="3852"/>
                  </a:lnTo>
                  <a:lnTo>
                    <a:pt x="8988" y="3925"/>
                  </a:lnTo>
                  <a:lnTo>
                    <a:pt x="8914" y="3998"/>
                  </a:lnTo>
                  <a:lnTo>
                    <a:pt x="8841" y="4218"/>
                  </a:lnTo>
                  <a:lnTo>
                    <a:pt x="8804" y="4475"/>
                  </a:lnTo>
                  <a:lnTo>
                    <a:pt x="8804" y="4659"/>
                  </a:lnTo>
                  <a:lnTo>
                    <a:pt x="8841" y="4805"/>
                  </a:lnTo>
                  <a:lnTo>
                    <a:pt x="8878" y="4952"/>
                  </a:lnTo>
                  <a:lnTo>
                    <a:pt x="8988" y="5099"/>
                  </a:lnTo>
                  <a:lnTo>
                    <a:pt x="9098" y="5209"/>
                  </a:lnTo>
                  <a:lnTo>
                    <a:pt x="9245" y="5282"/>
                  </a:lnTo>
                  <a:lnTo>
                    <a:pt x="9391" y="5355"/>
                  </a:lnTo>
                  <a:lnTo>
                    <a:pt x="9538" y="5355"/>
                  </a:lnTo>
                  <a:lnTo>
                    <a:pt x="9721" y="5319"/>
                  </a:lnTo>
                  <a:lnTo>
                    <a:pt x="9868" y="5245"/>
                  </a:lnTo>
                  <a:lnTo>
                    <a:pt x="10015" y="5135"/>
                  </a:lnTo>
                  <a:lnTo>
                    <a:pt x="10088" y="4989"/>
                  </a:lnTo>
                  <a:lnTo>
                    <a:pt x="10125" y="4805"/>
                  </a:lnTo>
                  <a:lnTo>
                    <a:pt x="10125" y="4659"/>
                  </a:lnTo>
                  <a:lnTo>
                    <a:pt x="10088" y="4475"/>
                  </a:lnTo>
                  <a:lnTo>
                    <a:pt x="10052" y="4292"/>
                  </a:lnTo>
                  <a:lnTo>
                    <a:pt x="9978" y="4145"/>
                  </a:lnTo>
                  <a:lnTo>
                    <a:pt x="9905" y="3998"/>
                  </a:lnTo>
                  <a:lnTo>
                    <a:pt x="9795" y="3888"/>
                  </a:lnTo>
                  <a:lnTo>
                    <a:pt x="9648" y="3778"/>
                  </a:lnTo>
                  <a:lnTo>
                    <a:pt x="9501" y="3742"/>
                  </a:lnTo>
                  <a:lnTo>
                    <a:pt x="9355" y="3705"/>
                  </a:lnTo>
                  <a:close/>
                  <a:moveTo>
                    <a:pt x="11262" y="6676"/>
                  </a:moveTo>
                  <a:lnTo>
                    <a:pt x="11262" y="6786"/>
                  </a:lnTo>
                  <a:lnTo>
                    <a:pt x="11225" y="6859"/>
                  </a:lnTo>
                  <a:lnTo>
                    <a:pt x="11152" y="6933"/>
                  </a:lnTo>
                  <a:lnTo>
                    <a:pt x="11042" y="7006"/>
                  </a:lnTo>
                  <a:lnTo>
                    <a:pt x="10785" y="7116"/>
                  </a:lnTo>
                  <a:lnTo>
                    <a:pt x="10602" y="7190"/>
                  </a:lnTo>
                  <a:lnTo>
                    <a:pt x="9795" y="7556"/>
                  </a:lnTo>
                  <a:lnTo>
                    <a:pt x="9721" y="7263"/>
                  </a:lnTo>
                  <a:lnTo>
                    <a:pt x="10639" y="6823"/>
                  </a:lnTo>
                  <a:lnTo>
                    <a:pt x="11079" y="6676"/>
                  </a:lnTo>
                  <a:close/>
                  <a:moveTo>
                    <a:pt x="11115" y="6273"/>
                  </a:moveTo>
                  <a:lnTo>
                    <a:pt x="10859" y="6346"/>
                  </a:lnTo>
                  <a:lnTo>
                    <a:pt x="10052" y="6639"/>
                  </a:lnTo>
                  <a:lnTo>
                    <a:pt x="9648" y="6823"/>
                  </a:lnTo>
                  <a:lnTo>
                    <a:pt x="9281" y="7006"/>
                  </a:lnTo>
                  <a:lnTo>
                    <a:pt x="9208" y="7080"/>
                  </a:lnTo>
                  <a:lnTo>
                    <a:pt x="9208" y="7116"/>
                  </a:lnTo>
                  <a:lnTo>
                    <a:pt x="9208" y="7190"/>
                  </a:lnTo>
                  <a:lnTo>
                    <a:pt x="9208" y="7263"/>
                  </a:lnTo>
                  <a:lnTo>
                    <a:pt x="9318" y="7336"/>
                  </a:lnTo>
                  <a:lnTo>
                    <a:pt x="9465" y="7336"/>
                  </a:lnTo>
                  <a:lnTo>
                    <a:pt x="9465" y="7593"/>
                  </a:lnTo>
                  <a:lnTo>
                    <a:pt x="9538" y="7813"/>
                  </a:lnTo>
                  <a:lnTo>
                    <a:pt x="9575" y="7887"/>
                  </a:lnTo>
                  <a:lnTo>
                    <a:pt x="9648" y="7923"/>
                  </a:lnTo>
                  <a:lnTo>
                    <a:pt x="9758" y="7923"/>
                  </a:lnTo>
                  <a:lnTo>
                    <a:pt x="10492" y="7630"/>
                  </a:lnTo>
                  <a:lnTo>
                    <a:pt x="10859" y="7483"/>
                  </a:lnTo>
                  <a:lnTo>
                    <a:pt x="11225" y="7336"/>
                  </a:lnTo>
                  <a:lnTo>
                    <a:pt x="11409" y="7190"/>
                  </a:lnTo>
                  <a:lnTo>
                    <a:pt x="11556" y="7006"/>
                  </a:lnTo>
                  <a:lnTo>
                    <a:pt x="11629" y="6896"/>
                  </a:lnTo>
                  <a:lnTo>
                    <a:pt x="11629" y="6786"/>
                  </a:lnTo>
                  <a:lnTo>
                    <a:pt x="11629" y="6676"/>
                  </a:lnTo>
                  <a:lnTo>
                    <a:pt x="11592" y="6566"/>
                  </a:lnTo>
                  <a:lnTo>
                    <a:pt x="11556" y="6419"/>
                  </a:lnTo>
                  <a:lnTo>
                    <a:pt x="11482" y="6346"/>
                  </a:lnTo>
                  <a:lnTo>
                    <a:pt x="11372" y="6273"/>
                  </a:lnTo>
                  <a:close/>
                  <a:moveTo>
                    <a:pt x="10198" y="2861"/>
                  </a:moveTo>
                  <a:lnTo>
                    <a:pt x="10235" y="3228"/>
                  </a:lnTo>
                  <a:lnTo>
                    <a:pt x="10345" y="3595"/>
                  </a:lnTo>
                  <a:lnTo>
                    <a:pt x="10565" y="4292"/>
                  </a:lnTo>
                  <a:lnTo>
                    <a:pt x="10822" y="5062"/>
                  </a:lnTo>
                  <a:lnTo>
                    <a:pt x="10895" y="5282"/>
                  </a:lnTo>
                  <a:lnTo>
                    <a:pt x="9025" y="6052"/>
                  </a:lnTo>
                  <a:lnTo>
                    <a:pt x="7154" y="6786"/>
                  </a:lnTo>
                  <a:lnTo>
                    <a:pt x="5173" y="7593"/>
                  </a:lnTo>
                  <a:lnTo>
                    <a:pt x="4146" y="7997"/>
                  </a:lnTo>
                  <a:lnTo>
                    <a:pt x="3816" y="8143"/>
                  </a:lnTo>
                  <a:lnTo>
                    <a:pt x="3486" y="8290"/>
                  </a:lnTo>
                  <a:lnTo>
                    <a:pt x="3266" y="7887"/>
                  </a:lnTo>
                  <a:lnTo>
                    <a:pt x="3045" y="7446"/>
                  </a:lnTo>
                  <a:lnTo>
                    <a:pt x="2679" y="6566"/>
                  </a:lnTo>
                  <a:lnTo>
                    <a:pt x="2532" y="6162"/>
                  </a:lnTo>
                  <a:lnTo>
                    <a:pt x="2385" y="5869"/>
                  </a:lnTo>
                  <a:lnTo>
                    <a:pt x="2238" y="5612"/>
                  </a:lnTo>
                  <a:lnTo>
                    <a:pt x="2715" y="5539"/>
                  </a:lnTo>
                  <a:lnTo>
                    <a:pt x="3192" y="5429"/>
                  </a:lnTo>
                  <a:lnTo>
                    <a:pt x="3669" y="5282"/>
                  </a:lnTo>
                  <a:lnTo>
                    <a:pt x="4146" y="5099"/>
                  </a:lnTo>
                  <a:lnTo>
                    <a:pt x="5210" y="4659"/>
                  </a:lnTo>
                  <a:lnTo>
                    <a:pt x="6273" y="4218"/>
                  </a:lnTo>
                  <a:lnTo>
                    <a:pt x="6824" y="4035"/>
                  </a:lnTo>
                  <a:lnTo>
                    <a:pt x="7374" y="3852"/>
                  </a:lnTo>
                  <a:lnTo>
                    <a:pt x="8474" y="3558"/>
                  </a:lnTo>
                  <a:lnTo>
                    <a:pt x="9025" y="3411"/>
                  </a:lnTo>
                  <a:lnTo>
                    <a:pt x="9538" y="3191"/>
                  </a:lnTo>
                  <a:lnTo>
                    <a:pt x="9868" y="3081"/>
                  </a:lnTo>
                  <a:lnTo>
                    <a:pt x="10015" y="2971"/>
                  </a:lnTo>
                  <a:lnTo>
                    <a:pt x="10198" y="2861"/>
                  </a:lnTo>
                  <a:close/>
                  <a:moveTo>
                    <a:pt x="8658" y="7740"/>
                  </a:moveTo>
                  <a:lnTo>
                    <a:pt x="8694" y="7923"/>
                  </a:lnTo>
                  <a:lnTo>
                    <a:pt x="8071" y="8253"/>
                  </a:lnTo>
                  <a:lnTo>
                    <a:pt x="7704" y="8437"/>
                  </a:lnTo>
                  <a:lnTo>
                    <a:pt x="7594" y="8437"/>
                  </a:lnTo>
                  <a:lnTo>
                    <a:pt x="7557" y="8363"/>
                  </a:lnTo>
                  <a:lnTo>
                    <a:pt x="7557" y="8180"/>
                  </a:lnTo>
                  <a:lnTo>
                    <a:pt x="8658" y="7740"/>
                  </a:lnTo>
                  <a:close/>
                  <a:moveTo>
                    <a:pt x="10198" y="2384"/>
                  </a:moveTo>
                  <a:lnTo>
                    <a:pt x="9978" y="2458"/>
                  </a:lnTo>
                  <a:lnTo>
                    <a:pt x="9795" y="2568"/>
                  </a:lnTo>
                  <a:lnTo>
                    <a:pt x="9391" y="2788"/>
                  </a:lnTo>
                  <a:lnTo>
                    <a:pt x="8841" y="2971"/>
                  </a:lnTo>
                  <a:lnTo>
                    <a:pt x="8328" y="3155"/>
                  </a:lnTo>
                  <a:lnTo>
                    <a:pt x="7264" y="3411"/>
                  </a:lnTo>
                  <a:lnTo>
                    <a:pt x="6750" y="3558"/>
                  </a:lnTo>
                  <a:lnTo>
                    <a:pt x="6237" y="3742"/>
                  </a:lnTo>
                  <a:lnTo>
                    <a:pt x="5210" y="4145"/>
                  </a:lnTo>
                  <a:lnTo>
                    <a:pt x="4219" y="4585"/>
                  </a:lnTo>
                  <a:lnTo>
                    <a:pt x="3669" y="4805"/>
                  </a:lnTo>
                  <a:lnTo>
                    <a:pt x="3119" y="4989"/>
                  </a:lnTo>
                  <a:lnTo>
                    <a:pt x="2018" y="5319"/>
                  </a:lnTo>
                  <a:lnTo>
                    <a:pt x="1945" y="5355"/>
                  </a:lnTo>
                  <a:lnTo>
                    <a:pt x="1908" y="5392"/>
                  </a:lnTo>
                  <a:lnTo>
                    <a:pt x="1908" y="5466"/>
                  </a:lnTo>
                  <a:lnTo>
                    <a:pt x="1945" y="5539"/>
                  </a:lnTo>
                  <a:lnTo>
                    <a:pt x="1982" y="5576"/>
                  </a:lnTo>
                  <a:lnTo>
                    <a:pt x="1945" y="5686"/>
                  </a:lnTo>
                  <a:lnTo>
                    <a:pt x="1945" y="5759"/>
                  </a:lnTo>
                  <a:lnTo>
                    <a:pt x="2018" y="5979"/>
                  </a:lnTo>
                  <a:lnTo>
                    <a:pt x="2165" y="6456"/>
                  </a:lnTo>
                  <a:lnTo>
                    <a:pt x="2385" y="6933"/>
                  </a:lnTo>
                  <a:lnTo>
                    <a:pt x="2752" y="7850"/>
                  </a:lnTo>
                  <a:lnTo>
                    <a:pt x="2972" y="8290"/>
                  </a:lnTo>
                  <a:lnTo>
                    <a:pt x="3192" y="8694"/>
                  </a:lnTo>
                  <a:lnTo>
                    <a:pt x="3266" y="8767"/>
                  </a:lnTo>
                  <a:lnTo>
                    <a:pt x="3302" y="8804"/>
                  </a:lnTo>
                  <a:lnTo>
                    <a:pt x="3412" y="8804"/>
                  </a:lnTo>
                  <a:lnTo>
                    <a:pt x="3522" y="8730"/>
                  </a:lnTo>
                  <a:lnTo>
                    <a:pt x="3596" y="8620"/>
                  </a:lnTo>
                  <a:lnTo>
                    <a:pt x="3999" y="8510"/>
                  </a:lnTo>
                  <a:lnTo>
                    <a:pt x="4403" y="8363"/>
                  </a:lnTo>
                  <a:lnTo>
                    <a:pt x="5173" y="8033"/>
                  </a:lnTo>
                  <a:lnTo>
                    <a:pt x="7300" y="7190"/>
                  </a:lnTo>
                  <a:lnTo>
                    <a:pt x="9281" y="6419"/>
                  </a:lnTo>
                  <a:lnTo>
                    <a:pt x="10235" y="6052"/>
                  </a:lnTo>
                  <a:lnTo>
                    <a:pt x="10712" y="5832"/>
                  </a:lnTo>
                  <a:lnTo>
                    <a:pt x="11152" y="5612"/>
                  </a:lnTo>
                  <a:lnTo>
                    <a:pt x="11262" y="5612"/>
                  </a:lnTo>
                  <a:lnTo>
                    <a:pt x="11335" y="5539"/>
                  </a:lnTo>
                  <a:lnTo>
                    <a:pt x="11372" y="5392"/>
                  </a:lnTo>
                  <a:lnTo>
                    <a:pt x="11372" y="5282"/>
                  </a:lnTo>
                  <a:lnTo>
                    <a:pt x="11299" y="5025"/>
                  </a:lnTo>
                  <a:lnTo>
                    <a:pt x="11042" y="4255"/>
                  </a:lnTo>
                  <a:lnTo>
                    <a:pt x="10785" y="3485"/>
                  </a:lnTo>
                  <a:lnTo>
                    <a:pt x="10639" y="3118"/>
                  </a:lnTo>
                  <a:lnTo>
                    <a:pt x="10455" y="2751"/>
                  </a:lnTo>
                  <a:lnTo>
                    <a:pt x="10418" y="2714"/>
                  </a:lnTo>
                  <a:lnTo>
                    <a:pt x="10345" y="2678"/>
                  </a:lnTo>
                  <a:lnTo>
                    <a:pt x="10382" y="2568"/>
                  </a:lnTo>
                  <a:lnTo>
                    <a:pt x="10382" y="2494"/>
                  </a:lnTo>
                  <a:lnTo>
                    <a:pt x="10308" y="2421"/>
                  </a:lnTo>
                  <a:lnTo>
                    <a:pt x="10198" y="2384"/>
                  </a:lnTo>
                  <a:close/>
                  <a:moveTo>
                    <a:pt x="8694" y="7263"/>
                  </a:moveTo>
                  <a:lnTo>
                    <a:pt x="7337" y="7813"/>
                  </a:lnTo>
                  <a:lnTo>
                    <a:pt x="7264" y="7850"/>
                  </a:lnTo>
                  <a:lnTo>
                    <a:pt x="7227" y="7923"/>
                  </a:lnTo>
                  <a:lnTo>
                    <a:pt x="7190" y="7997"/>
                  </a:lnTo>
                  <a:lnTo>
                    <a:pt x="7227" y="8070"/>
                  </a:lnTo>
                  <a:lnTo>
                    <a:pt x="7190" y="8143"/>
                  </a:lnTo>
                  <a:lnTo>
                    <a:pt x="7154" y="8363"/>
                  </a:lnTo>
                  <a:lnTo>
                    <a:pt x="7190" y="8620"/>
                  </a:lnTo>
                  <a:lnTo>
                    <a:pt x="7227" y="8730"/>
                  </a:lnTo>
                  <a:lnTo>
                    <a:pt x="7300" y="8840"/>
                  </a:lnTo>
                  <a:lnTo>
                    <a:pt x="7411" y="8877"/>
                  </a:lnTo>
                  <a:lnTo>
                    <a:pt x="7557" y="8877"/>
                  </a:lnTo>
                  <a:lnTo>
                    <a:pt x="7704" y="8840"/>
                  </a:lnTo>
                  <a:lnTo>
                    <a:pt x="7887" y="8804"/>
                  </a:lnTo>
                  <a:lnTo>
                    <a:pt x="8218" y="8620"/>
                  </a:lnTo>
                  <a:lnTo>
                    <a:pt x="9061" y="8217"/>
                  </a:lnTo>
                  <a:lnTo>
                    <a:pt x="9098" y="8180"/>
                  </a:lnTo>
                  <a:lnTo>
                    <a:pt x="9171" y="8107"/>
                  </a:lnTo>
                  <a:lnTo>
                    <a:pt x="9171" y="8033"/>
                  </a:lnTo>
                  <a:lnTo>
                    <a:pt x="9171" y="7960"/>
                  </a:lnTo>
                  <a:lnTo>
                    <a:pt x="8951" y="7410"/>
                  </a:lnTo>
                  <a:lnTo>
                    <a:pt x="8914" y="7336"/>
                  </a:lnTo>
                  <a:lnTo>
                    <a:pt x="8841" y="7300"/>
                  </a:lnTo>
                  <a:lnTo>
                    <a:pt x="8768" y="7263"/>
                  </a:lnTo>
                  <a:close/>
                  <a:moveTo>
                    <a:pt x="11702" y="8327"/>
                  </a:moveTo>
                  <a:lnTo>
                    <a:pt x="11886" y="8694"/>
                  </a:lnTo>
                  <a:lnTo>
                    <a:pt x="12106" y="9060"/>
                  </a:lnTo>
                  <a:lnTo>
                    <a:pt x="11702" y="9244"/>
                  </a:lnTo>
                  <a:lnTo>
                    <a:pt x="11335" y="9390"/>
                  </a:lnTo>
                  <a:lnTo>
                    <a:pt x="10932" y="9500"/>
                  </a:lnTo>
                  <a:lnTo>
                    <a:pt x="10528" y="9611"/>
                  </a:lnTo>
                  <a:lnTo>
                    <a:pt x="10382" y="9244"/>
                  </a:lnTo>
                  <a:lnTo>
                    <a:pt x="10198" y="8877"/>
                  </a:lnTo>
                  <a:lnTo>
                    <a:pt x="10162" y="8840"/>
                  </a:lnTo>
                  <a:lnTo>
                    <a:pt x="10565" y="8730"/>
                  </a:lnTo>
                  <a:lnTo>
                    <a:pt x="10932" y="8620"/>
                  </a:lnTo>
                  <a:lnTo>
                    <a:pt x="11702" y="8327"/>
                  </a:lnTo>
                  <a:close/>
                  <a:moveTo>
                    <a:pt x="11776" y="7887"/>
                  </a:moveTo>
                  <a:lnTo>
                    <a:pt x="11299" y="8070"/>
                  </a:lnTo>
                  <a:lnTo>
                    <a:pt x="10822" y="8217"/>
                  </a:lnTo>
                  <a:lnTo>
                    <a:pt x="9868" y="8510"/>
                  </a:lnTo>
                  <a:lnTo>
                    <a:pt x="9832" y="8510"/>
                  </a:lnTo>
                  <a:lnTo>
                    <a:pt x="9795" y="8583"/>
                  </a:lnTo>
                  <a:lnTo>
                    <a:pt x="9758" y="8694"/>
                  </a:lnTo>
                  <a:lnTo>
                    <a:pt x="9832" y="8804"/>
                  </a:lnTo>
                  <a:lnTo>
                    <a:pt x="9868" y="8840"/>
                  </a:lnTo>
                  <a:lnTo>
                    <a:pt x="9942" y="8877"/>
                  </a:lnTo>
                  <a:lnTo>
                    <a:pt x="9905" y="8950"/>
                  </a:lnTo>
                  <a:lnTo>
                    <a:pt x="9905" y="9024"/>
                  </a:lnTo>
                  <a:lnTo>
                    <a:pt x="10088" y="9427"/>
                  </a:lnTo>
                  <a:lnTo>
                    <a:pt x="10198" y="9867"/>
                  </a:lnTo>
                  <a:lnTo>
                    <a:pt x="10235" y="9941"/>
                  </a:lnTo>
                  <a:lnTo>
                    <a:pt x="10272" y="9977"/>
                  </a:lnTo>
                  <a:lnTo>
                    <a:pt x="10308" y="10014"/>
                  </a:lnTo>
                  <a:lnTo>
                    <a:pt x="10382" y="10051"/>
                  </a:lnTo>
                  <a:lnTo>
                    <a:pt x="10932" y="9904"/>
                  </a:lnTo>
                  <a:lnTo>
                    <a:pt x="11446" y="9757"/>
                  </a:lnTo>
                  <a:lnTo>
                    <a:pt x="11959" y="9574"/>
                  </a:lnTo>
                  <a:lnTo>
                    <a:pt x="12436" y="9317"/>
                  </a:lnTo>
                  <a:lnTo>
                    <a:pt x="12509" y="9280"/>
                  </a:lnTo>
                  <a:lnTo>
                    <a:pt x="12583" y="9207"/>
                  </a:lnTo>
                  <a:lnTo>
                    <a:pt x="12583" y="9097"/>
                  </a:lnTo>
                  <a:lnTo>
                    <a:pt x="12546" y="9024"/>
                  </a:lnTo>
                  <a:lnTo>
                    <a:pt x="12253" y="8547"/>
                  </a:lnTo>
                  <a:lnTo>
                    <a:pt x="11996" y="7997"/>
                  </a:lnTo>
                  <a:lnTo>
                    <a:pt x="11959" y="7923"/>
                  </a:lnTo>
                  <a:lnTo>
                    <a:pt x="11922" y="7887"/>
                  </a:lnTo>
                  <a:close/>
                  <a:moveTo>
                    <a:pt x="8914" y="9354"/>
                  </a:moveTo>
                  <a:lnTo>
                    <a:pt x="9061" y="9757"/>
                  </a:lnTo>
                  <a:lnTo>
                    <a:pt x="9281" y="10161"/>
                  </a:lnTo>
                  <a:lnTo>
                    <a:pt x="8658" y="10491"/>
                  </a:lnTo>
                  <a:lnTo>
                    <a:pt x="7961" y="10784"/>
                  </a:lnTo>
                  <a:lnTo>
                    <a:pt x="7814" y="10858"/>
                  </a:lnTo>
                  <a:lnTo>
                    <a:pt x="7741" y="10858"/>
                  </a:lnTo>
                  <a:lnTo>
                    <a:pt x="7704" y="10821"/>
                  </a:lnTo>
                  <a:lnTo>
                    <a:pt x="7631" y="10674"/>
                  </a:lnTo>
                  <a:lnTo>
                    <a:pt x="7594" y="10491"/>
                  </a:lnTo>
                  <a:lnTo>
                    <a:pt x="7521" y="10161"/>
                  </a:lnTo>
                  <a:lnTo>
                    <a:pt x="7374" y="9867"/>
                  </a:lnTo>
                  <a:lnTo>
                    <a:pt x="8914" y="9354"/>
                  </a:lnTo>
                  <a:close/>
                  <a:moveTo>
                    <a:pt x="8951" y="8950"/>
                  </a:moveTo>
                  <a:lnTo>
                    <a:pt x="7154" y="9537"/>
                  </a:lnTo>
                  <a:lnTo>
                    <a:pt x="7117" y="9574"/>
                  </a:lnTo>
                  <a:lnTo>
                    <a:pt x="7080" y="9611"/>
                  </a:lnTo>
                  <a:lnTo>
                    <a:pt x="7044" y="9721"/>
                  </a:lnTo>
                  <a:lnTo>
                    <a:pt x="7080" y="9831"/>
                  </a:lnTo>
                  <a:lnTo>
                    <a:pt x="7190" y="9904"/>
                  </a:lnTo>
                  <a:lnTo>
                    <a:pt x="7190" y="10124"/>
                  </a:lnTo>
                  <a:lnTo>
                    <a:pt x="7227" y="10381"/>
                  </a:lnTo>
                  <a:lnTo>
                    <a:pt x="7374" y="10858"/>
                  </a:lnTo>
                  <a:lnTo>
                    <a:pt x="7411" y="11004"/>
                  </a:lnTo>
                  <a:lnTo>
                    <a:pt x="7521" y="11114"/>
                  </a:lnTo>
                  <a:lnTo>
                    <a:pt x="7631" y="11188"/>
                  </a:lnTo>
                  <a:lnTo>
                    <a:pt x="7777" y="11225"/>
                  </a:lnTo>
                  <a:lnTo>
                    <a:pt x="8034" y="11151"/>
                  </a:lnTo>
                  <a:lnTo>
                    <a:pt x="8291" y="11078"/>
                  </a:lnTo>
                  <a:lnTo>
                    <a:pt x="8768" y="10858"/>
                  </a:lnTo>
                  <a:lnTo>
                    <a:pt x="9245" y="10601"/>
                  </a:lnTo>
                  <a:lnTo>
                    <a:pt x="9685" y="10344"/>
                  </a:lnTo>
                  <a:lnTo>
                    <a:pt x="9721" y="10271"/>
                  </a:lnTo>
                  <a:lnTo>
                    <a:pt x="9758" y="10197"/>
                  </a:lnTo>
                  <a:lnTo>
                    <a:pt x="9758" y="10161"/>
                  </a:lnTo>
                  <a:lnTo>
                    <a:pt x="9721" y="10087"/>
                  </a:lnTo>
                  <a:lnTo>
                    <a:pt x="9538" y="9867"/>
                  </a:lnTo>
                  <a:lnTo>
                    <a:pt x="9391" y="9611"/>
                  </a:lnTo>
                  <a:lnTo>
                    <a:pt x="9281" y="9354"/>
                  </a:lnTo>
                  <a:lnTo>
                    <a:pt x="9208" y="9060"/>
                  </a:lnTo>
                  <a:lnTo>
                    <a:pt x="9171" y="8987"/>
                  </a:lnTo>
                  <a:lnTo>
                    <a:pt x="9098" y="8950"/>
                  </a:lnTo>
                  <a:close/>
                  <a:moveTo>
                    <a:pt x="12473" y="10344"/>
                  </a:moveTo>
                  <a:lnTo>
                    <a:pt x="12619" y="10711"/>
                  </a:lnTo>
                  <a:lnTo>
                    <a:pt x="11959" y="11078"/>
                  </a:lnTo>
                  <a:lnTo>
                    <a:pt x="11299" y="11445"/>
                  </a:lnTo>
                  <a:lnTo>
                    <a:pt x="11152" y="10894"/>
                  </a:lnTo>
                  <a:lnTo>
                    <a:pt x="11189" y="10858"/>
                  </a:lnTo>
                  <a:lnTo>
                    <a:pt x="11189" y="10784"/>
                  </a:lnTo>
                  <a:lnTo>
                    <a:pt x="11482" y="10674"/>
                  </a:lnTo>
                  <a:lnTo>
                    <a:pt x="11776" y="10601"/>
                  </a:lnTo>
                  <a:lnTo>
                    <a:pt x="12473" y="10344"/>
                  </a:lnTo>
                  <a:close/>
                  <a:moveTo>
                    <a:pt x="6273" y="10418"/>
                  </a:moveTo>
                  <a:lnTo>
                    <a:pt x="6347" y="10454"/>
                  </a:lnTo>
                  <a:lnTo>
                    <a:pt x="6420" y="10564"/>
                  </a:lnTo>
                  <a:lnTo>
                    <a:pt x="6567" y="10894"/>
                  </a:lnTo>
                  <a:lnTo>
                    <a:pt x="5797" y="11261"/>
                  </a:lnTo>
                  <a:lnTo>
                    <a:pt x="5100" y="11738"/>
                  </a:lnTo>
                  <a:lnTo>
                    <a:pt x="4953" y="11298"/>
                  </a:lnTo>
                  <a:lnTo>
                    <a:pt x="4843" y="11078"/>
                  </a:lnTo>
                  <a:lnTo>
                    <a:pt x="4733" y="10894"/>
                  </a:lnTo>
                  <a:lnTo>
                    <a:pt x="5613" y="10601"/>
                  </a:lnTo>
                  <a:lnTo>
                    <a:pt x="5943" y="10491"/>
                  </a:lnTo>
                  <a:lnTo>
                    <a:pt x="6237" y="10418"/>
                  </a:lnTo>
                  <a:close/>
                  <a:moveTo>
                    <a:pt x="12583" y="9867"/>
                  </a:moveTo>
                  <a:lnTo>
                    <a:pt x="12509" y="9904"/>
                  </a:lnTo>
                  <a:lnTo>
                    <a:pt x="11519" y="10271"/>
                  </a:lnTo>
                  <a:lnTo>
                    <a:pt x="11115" y="10381"/>
                  </a:lnTo>
                  <a:lnTo>
                    <a:pt x="10932" y="10491"/>
                  </a:lnTo>
                  <a:lnTo>
                    <a:pt x="10859" y="10564"/>
                  </a:lnTo>
                  <a:lnTo>
                    <a:pt x="10785" y="10638"/>
                  </a:lnTo>
                  <a:lnTo>
                    <a:pt x="10785" y="10748"/>
                  </a:lnTo>
                  <a:lnTo>
                    <a:pt x="10822" y="10821"/>
                  </a:lnTo>
                  <a:lnTo>
                    <a:pt x="10859" y="10858"/>
                  </a:lnTo>
                  <a:lnTo>
                    <a:pt x="10859" y="10894"/>
                  </a:lnTo>
                  <a:lnTo>
                    <a:pt x="10895" y="11335"/>
                  </a:lnTo>
                  <a:lnTo>
                    <a:pt x="11005" y="11738"/>
                  </a:lnTo>
                  <a:lnTo>
                    <a:pt x="11005" y="11848"/>
                  </a:lnTo>
                  <a:lnTo>
                    <a:pt x="11079" y="11885"/>
                  </a:lnTo>
                  <a:lnTo>
                    <a:pt x="11152" y="11921"/>
                  </a:lnTo>
                  <a:lnTo>
                    <a:pt x="11225" y="11921"/>
                  </a:lnTo>
                  <a:lnTo>
                    <a:pt x="12142" y="11445"/>
                  </a:lnTo>
                  <a:lnTo>
                    <a:pt x="12986" y="10931"/>
                  </a:lnTo>
                  <a:lnTo>
                    <a:pt x="13060" y="10858"/>
                  </a:lnTo>
                  <a:lnTo>
                    <a:pt x="13096" y="10784"/>
                  </a:lnTo>
                  <a:lnTo>
                    <a:pt x="13096" y="10711"/>
                  </a:lnTo>
                  <a:lnTo>
                    <a:pt x="13060" y="10638"/>
                  </a:lnTo>
                  <a:lnTo>
                    <a:pt x="12876" y="10344"/>
                  </a:lnTo>
                  <a:lnTo>
                    <a:pt x="12766" y="10014"/>
                  </a:lnTo>
                  <a:lnTo>
                    <a:pt x="12729" y="9941"/>
                  </a:lnTo>
                  <a:lnTo>
                    <a:pt x="12656" y="9904"/>
                  </a:lnTo>
                  <a:lnTo>
                    <a:pt x="12583" y="9867"/>
                  </a:lnTo>
                  <a:close/>
                  <a:moveTo>
                    <a:pt x="6200" y="9977"/>
                  </a:moveTo>
                  <a:lnTo>
                    <a:pt x="5980" y="10014"/>
                  </a:lnTo>
                  <a:lnTo>
                    <a:pt x="5760" y="10087"/>
                  </a:lnTo>
                  <a:lnTo>
                    <a:pt x="5356" y="10234"/>
                  </a:lnTo>
                  <a:lnTo>
                    <a:pt x="4843" y="10381"/>
                  </a:lnTo>
                  <a:lnTo>
                    <a:pt x="4329" y="10564"/>
                  </a:lnTo>
                  <a:lnTo>
                    <a:pt x="4293" y="10601"/>
                  </a:lnTo>
                  <a:lnTo>
                    <a:pt x="4256" y="10638"/>
                  </a:lnTo>
                  <a:lnTo>
                    <a:pt x="4219" y="10784"/>
                  </a:lnTo>
                  <a:lnTo>
                    <a:pt x="4256" y="10894"/>
                  </a:lnTo>
                  <a:lnTo>
                    <a:pt x="4293" y="10931"/>
                  </a:lnTo>
                  <a:lnTo>
                    <a:pt x="4366" y="10968"/>
                  </a:lnTo>
                  <a:lnTo>
                    <a:pt x="4513" y="11298"/>
                  </a:lnTo>
                  <a:lnTo>
                    <a:pt x="4659" y="11701"/>
                  </a:lnTo>
                  <a:lnTo>
                    <a:pt x="4769" y="12142"/>
                  </a:lnTo>
                  <a:lnTo>
                    <a:pt x="4843" y="12215"/>
                  </a:lnTo>
                  <a:lnTo>
                    <a:pt x="4916" y="12252"/>
                  </a:lnTo>
                  <a:lnTo>
                    <a:pt x="4990" y="12252"/>
                  </a:lnTo>
                  <a:lnTo>
                    <a:pt x="5100" y="12215"/>
                  </a:lnTo>
                  <a:lnTo>
                    <a:pt x="5540" y="11921"/>
                  </a:lnTo>
                  <a:lnTo>
                    <a:pt x="5980" y="11665"/>
                  </a:lnTo>
                  <a:lnTo>
                    <a:pt x="6420" y="11445"/>
                  </a:lnTo>
                  <a:lnTo>
                    <a:pt x="6934" y="11225"/>
                  </a:lnTo>
                  <a:lnTo>
                    <a:pt x="6970" y="11188"/>
                  </a:lnTo>
                  <a:lnTo>
                    <a:pt x="7044" y="11114"/>
                  </a:lnTo>
                  <a:lnTo>
                    <a:pt x="7044" y="11041"/>
                  </a:lnTo>
                  <a:lnTo>
                    <a:pt x="7044" y="10931"/>
                  </a:lnTo>
                  <a:lnTo>
                    <a:pt x="6897" y="10601"/>
                  </a:lnTo>
                  <a:lnTo>
                    <a:pt x="6750" y="10307"/>
                  </a:lnTo>
                  <a:lnTo>
                    <a:pt x="6677" y="10161"/>
                  </a:lnTo>
                  <a:lnTo>
                    <a:pt x="6530" y="10051"/>
                  </a:lnTo>
                  <a:lnTo>
                    <a:pt x="6383" y="10014"/>
                  </a:lnTo>
                  <a:lnTo>
                    <a:pt x="6200" y="9977"/>
                  </a:lnTo>
                  <a:close/>
                  <a:moveTo>
                    <a:pt x="9832" y="11371"/>
                  </a:moveTo>
                  <a:lnTo>
                    <a:pt x="10125" y="11921"/>
                  </a:lnTo>
                  <a:lnTo>
                    <a:pt x="9721" y="12142"/>
                  </a:lnTo>
                  <a:lnTo>
                    <a:pt x="9318" y="12288"/>
                  </a:lnTo>
                  <a:lnTo>
                    <a:pt x="8914" y="12435"/>
                  </a:lnTo>
                  <a:lnTo>
                    <a:pt x="8511" y="12545"/>
                  </a:lnTo>
                  <a:lnTo>
                    <a:pt x="8328" y="12032"/>
                  </a:lnTo>
                  <a:lnTo>
                    <a:pt x="8694" y="11921"/>
                  </a:lnTo>
                  <a:lnTo>
                    <a:pt x="9098" y="11738"/>
                  </a:lnTo>
                  <a:lnTo>
                    <a:pt x="9832" y="11371"/>
                  </a:lnTo>
                  <a:close/>
                  <a:moveTo>
                    <a:pt x="9868" y="10894"/>
                  </a:moveTo>
                  <a:lnTo>
                    <a:pt x="8951" y="11298"/>
                  </a:lnTo>
                  <a:lnTo>
                    <a:pt x="8474" y="11481"/>
                  </a:lnTo>
                  <a:lnTo>
                    <a:pt x="8071" y="11738"/>
                  </a:lnTo>
                  <a:lnTo>
                    <a:pt x="7997" y="11738"/>
                  </a:lnTo>
                  <a:lnTo>
                    <a:pt x="7924" y="11775"/>
                  </a:lnTo>
                  <a:lnTo>
                    <a:pt x="7887" y="11885"/>
                  </a:lnTo>
                  <a:lnTo>
                    <a:pt x="7887" y="11958"/>
                  </a:lnTo>
                  <a:lnTo>
                    <a:pt x="8034" y="12398"/>
                  </a:lnTo>
                  <a:lnTo>
                    <a:pt x="8181" y="12839"/>
                  </a:lnTo>
                  <a:lnTo>
                    <a:pt x="8254" y="12949"/>
                  </a:lnTo>
                  <a:lnTo>
                    <a:pt x="8328" y="12985"/>
                  </a:lnTo>
                  <a:lnTo>
                    <a:pt x="8364" y="12985"/>
                  </a:lnTo>
                  <a:lnTo>
                    <a:pt x="8951" y="12839"/>
                  </a:lnTo>
                  <a:lnTo>
                    <a:pt x="9465" y="12655"/>
                  </a:lnTo>
                  <a:lnTo>
                    <a:pt x="10015" y="12472"/>
                  </a:lnTo>
                  <a:lnTo>
                    <a:pt x="10528" y="12215"/>
                  </a:lnTo>
                  <a:lnTo>
                    <a:pt x="10565" y="12142"/>
                  </a:lnTo>
                  <a:lnTo>
                    <a:pt x="10602" y="12105"/>
                  </a:lnTo>
                  <a:lnTo>
                    <a:pt x="10602" y="12032"/>
                  </a:lnTo>
                  <a:lnTo>
                    <a:pt x="10602" y="11958"/>
                  </a:lnTo>
                  <a:lnTo>
                    <a:pt x="10125" y="11041"/>
                  </a:lnTo>
                  <a:lnTo>
                    <a:pt x="10088" y="10968"/>
                  </a:lnTo>
                  <a:lnTo>
                    <a:pt x="10015" y="10894"/>
                  </a:lnTo>
                  <a:close/>
                  <a:moveTo>
                    <a:pt x="13133" y="12288"/>
                  </a:moveTo>
                  <a:lnTo>
                    <a:pt x="13243" y="12325"/>
                  </a:lnTo>
                  <a:lnTo>
                    <a:pt x="13353" y="12472"/>
                  </a:lnTo>
                  <a:lnTo>
                    <a:pt x="13610" y="12985"/>
                  </a:lnTo>
                  <a:lnTo>
                    <a:pt x="12839" y="13242"/>
                  </a:lnTo>
                  <a:lnTo>
                    <a:pt x="12106" y="13572"/>
                  </a:lnTo>
                  <a:lnTo>
                    <a:pt x="11996" y="13352"/>
                  </a:lnTo>
                  <a:lnTo>
                    <a:pt x="11886" y="13132"/>
                  </a:lnTo>
                  <a:lnTo>
                    <a:pt x="11739" y="12692"/>
                  </a:lnTo>
                  <a:lnTo>
                    <a:pt x="12032" y="12618"/>
                  </a:lnTo>
                  <a:lnTo>
                    <a:pt x="12289" y="12545"/>
                  </a:lnTo>
                  <a:lnTo>
                    <a:pt x="12839" y="12362"/>
                  </a:lnTo>
                  <a:lnTo>
                    <a:pt x="13023" y="12288"/>
                  </a:lnTo>
                  <a:close/>
                  <a:moveTo>
                    <a:pt x="7044" y="12325"/>
                  </a:moveTo>
                  <a:lnTo>
                    <a:pt x="7337" y="13022"/>
                  </a:lnTo>
                  <a:lnTo>
                    <a:pt x="5833" y="13792"/>
                  </a:lnTo>
                  <a:lnTo>
                    <a:pt x="5613" y="13132"/>
                  </a:lnTo>
                  <a:lnTo>
                    <a:pt x="5943" y="12875"/>
                  </a:lnTo>
                  <a:lnTo>
                    <a:pt x="6273" y="12655"/>
                  </a:lnTo>
                  <a:lnTo>
                    <a:pt x="6677" y="12472"/>
                  </a:lnTo>
                  <a:lnTo>
                    <a:pt x="7044" y="12325"/>
                  </a:lnTo>
                  <a:close/>
                  <a:moveTo>
                    <a:pt x="13060" y="11885"/>
                  </a:moveTo>
                  <a:lnTo>
                    <a:pt x="12839" y="11921"/>
                  </a:lnTo>
                  <a:lnTo>
                    <a:pt x="12473" y="12068"/>
                  </a:lnTo>
                  <a:lnTo>
                    <a:pt x="11922" y="12215"/>
                  </a:lnTo>
                  <a:lnTo>
                    <a:pt x="11666" y="12288"/>
                  </a:lnTo>
                  <a:lnTo>
                    <a:pt x="11446" y="12398"/>
                  </a:lnTo>
                  <a:lnTo>
                    <a:pt x="11372" y="12435"/>
                  </a:lnTo>
                  <a:lnTo>
                    <a:pt x="11372" y="12472"/>
                  </a:lnTo>
                  <a:lnTo>
                    <a:pt x="11372" y="12582"/>
                  </a:lnTo>
                  <a:lnTo>
                    <a:pt x="11446" y="12655"/>
                  </a:lnTo>
                  <a:lnTo>
                    <a:pt x="11519" y="12692"/>
                  </a:lnTo>
                  <a:lnTo>
                    <a:pt x="11482" y="12839"/>
                  </a:lnTo>
                  <a:lnTo>
                    <a:pt x="11482" y="13022"/>
                  </a:lnTo>
                  <a:lnTo>
                    <a:pt x="11519" y="13169"/>
                  </a:lnTo>
                  <a:lnTo>
                    <a:pt x="11556" y="13315"/>
                  </a:lnTo>
                  <a:lnTo>
                    <a:pt x="11702" y="13646"/>
                  </a:lnTo>
                  <a:lnTo>
                    <a:pt x="11886" y="13902"/>
                  </a:lnTo>
                  <a:lnTo>
                    <a:pt x="11996" y="13976"/>
                  </a:lnTo>
                  <a:lnTo>
                    <a:pt x="12106" y="13976"/>
                  </a:lnTo>
                  <a:lnTo>
                    <a:pt x="13023" y="13609"/>
                  </a:lnTo>
                  <a:lnTo>
                    <a:pt x="13940" y="13279"/>
                  </a:lnTo>
                  <a:lnTo>
                    <a:pt x="14013" y="13205"/>
                  </a:lnTo>
                  <a:lnTo>
                    <a:pt x="14050" y="13169"/>
                  </a:lnTo>
                  <a:lnTo>
                    <a:pt x="14087" y="13095"/>
                  </a:lnTo>
                  <a:lnTo>
                    <a:pt x="14050" y="13022"/>
                  </a:lnTo>
                  <a:lnTo>
                    <a:pt x="13646" y="12142"/>
                  </a:lnTo>
                  <a:lnTo>
                    <a:pt x="13573" y="12032"/>
                  </a:lnTo>
                  <a:lnTo>
                    <a:pt x="13463" y="11958"/>
                  </a:lnTo>
                  <a:lnTo>
                    <a:pt x="13353" y="11885"/>
                  </a:lnTo>
                  <a:close/>
                  <a:moveTo>
                    <a:pt x="7190" y="11848"/>
                  </a:moveTo>
                  <a:lnTo>
                    <a:pt x="7117" y="11885"/>
                  </a:lnTo>
                  <a:lnTo>
                    <a:pt x="6640" y="12032"/>
                  </a:lnTo>
                  <a:lnTo>
                    <a:pt x="6163" y="12215"/>
                  </a:lnTo>
                  <a:lnTo>
                    <a:pt x="5723" y="12508"/>
                  </a:lnTo>
                  <a:lnTo>
                    <a:pt x="5320" y="12802"/>
                  </a:lnTo>
                  <a:lnTo>
                    <a:pt x="5246" y="12839"/>
                  </a:lnTo>
                  <a:lnTo>
                    <a:pt x="5210" y="12875"/>
                  </a:lnTo>
                  <a:lnTo>
                    <a:pt x="5173" y="12912"/>
                  </a:lnTo>
                  <a:lnTo>
                    <a:pt x="5173" y="12985"/>
                  </a:lnTo>
                  <a:lnTo>
                    <a:pt x="5246" y="13279"/>
                  </a:lnTo>
                  <a:lnTo>
                    <a:pt x="5320" y="13572"/>
                  </a:lnTo>
                  <a:lnTo>
                    <a:pt x="5540" y="14159"/>
                  </a:lnTo>
                  <a:lnTo>
                    <a:pt x="5576" y="14196"/>
                  </a:lnTo>
                  <a:lnTo>
                    <a:pt x="5650" y="14269"/>
                  </a:lnTo>
                  <a:lnTo>
                    <a:pt x="5797" y="14269"/>
                  </a:lnTo>
                  <a:lnTo>
                    <a:pt x="7667" y="13315"/>
                  </a:lnTo>
                  <a:lnTo>
                    <a:pt x="7741" y="13279"/>
                  </a:lnTo>
                  <a:lnTo>
                    <a:pt x="7777" y="13205"/>
                  </a:lnTo>
                  <a:lnTo>
                    <a:pt x="7814" y="13132"/>
                  </a:lnTo>
                  <a:lnTo>
                    <a:pt x="7777" y="13059"/>
                  </a:lnTo>
                  <a:lnTo>
                    <a:pt x="7374" y="11995"/>
                  </a:lnTo>
                  <a:lnTo>
                    <a:pt x="7337" y="11921"/>
                  </a:lnTo>
                  <a:lnTo>
                    <a:pt x="7264" y="11885"/>
                  </a:lnTo>
                  <a:lnTo>
                    <a:pt x="7190" y="11848"/>
                  </a:lnTo>
                  <a:close/>
                  <a:moveTo>
                    <a:pt x="10528" y="13279"/>
                  </a:moveTo>
                  <a:lnTo>
                    <a:pt x="10895" y="13976"/>
                  </a:lnTo>
                  <a:lnTo>
                    <a:pt x="9318" y="14599"/>
                  </a:lnTo>
                  <a:lnTo>
                    <a:pt x="9025" y="13902"/>
                  </a:lnTo>
                  <a:lnTo>
                    <a:pt x="9098" y="13829"/>
                  </a:lnTo>
                  <a:lnTo>
                    <a:pt x="9098" y="13792"/>
                  </a:lnTo>
                  <a:lnTo>
                    <a:pt x="9135" y="13756"/>
                  </a:lnTo>
                  <a:lnTo>
                    <a:pt x="9465" y="13609"/>
                  </a:lnTo>
                  <a:lnTo>
                    <a:pt x="9758" y="13535"/>
                  </a:lnTo>
                  <a:lnTo>
                    <a:pt x="10528" y="13279"/>
                  </a:lnTo>
                  <a:close/>
                  <a:moveTo>
                    <a:pt x="10639" y="12839"/>
                  </a:moveTo>
                  <a:lnTo>
                    <a:pt x="10565" y="12875"/>
                  </a:lnTo>
                  <a:lnTo>
                    <a:pt x="9501" y="13242"/>
                  </a:lnTo>
                  <a:lnTo>
                    <a:pt x="9061" y="13352"/>
                  </a:lnTo>
                  <a:lnTo>
                    <a:pt x="8878" y="13462"/>
                  </a:lnTo>
                  <a:lnTo>
                    <a:pt x="8768" y="13499"/>
                  </a:lnTo>
                  <a:lnTo>
                    <a:pt x="8731" y="13572"/>
                  </a:lnTo>
                  <a:lnTo>
                    <a:pt x="8658" y="13682"/>
                  </a:lnTo>
                  <a:lnTo>
                    <a:pt x="8694" y="13829"/>
                  </a:lnTo>
                  <a:lnTo>
                    <a:pt x="8731" y="13866"/>
                  </a:lnTo>
                  <a:lnTo>
                    <a:pt x="8731" y="13902"/>
                  </a:lnTo>
                  <a:lnTo>
                    <a:pt x="8768" y="14159"/>
                  </a:lnTo>
                  <a:lnTo>
                    <a:pt x="8841" y="14416"/>
                  </a:lnTo>
                  <a:lnTo>
                    <a:pt x="9025" y="14893"/>
                  </a:lnTo>
                  <a:lnTo>
                    <a:pt x="9098" y="14929"/>
                  </a:lnTo>
                  <a:lnTo>
                    <a:pt x="9135" y="14966"/>
                  </a:lnTo>
                  <a:lnTo>
                    <a:pt x="9208" y="15003"/>
                  </a:lnTo>
                  <a:lnTo>
                    <a:pt x="9281" y="15003"/>
                  </a:lnTo>
                  <a:lnTo>
                    <a:pt x="11225" y="14269"/>
                  </a:lnTo>
                  <a:lnTo>
                    <a:pt x="11262" y="14232"/>
                  </a:lnTo>
                  <a:lnTo>
                    <a:pt x="11299" y="14159"/>
                  </a:lnTo>
                  <a:lnTo>
                    <a:pt x="11335" y="14086"/>
                  </a:lnTo>
                  <a:lnTo>
                    <a:pt x="11335" y="14012"/>
                  </a:lnTo>
                  <a:lnTo>
                    <a:pt x="10822" y="12985"/>
                  </a:lnTo>
                  <a:lnTo>
                    <a:pt x="10785" y="12912"/>
                  </a:lnTo>
                  <a:lnTo>
                    <a:pt x="10712" y="12875"/>
                  </a:lnTo>
                  <a:lnTo>
                    <a:pt x="10639" y="12839"/>
                  </a:lnTo>
                  <a:close/>
                  <a:moveTo>
                    <a:pt x="7997" y="14342"/>
                  </a:moveTo>
                  <a:lnTo>
                    <a:pt x="8107" y="14489"/>
                  </a:lnTo>
                  <a:lnTo>
                    <a:pt x="8144" y="14599"/>
                  </a:lnTo>
                  <a:lnTo>
                    <a:pt x="8107" y="14746"/>
                  </a:lnTo>
                  <a:lnTo>
                    <a:pt x="8034" y="14893"/>
                  </a:lnTo>
                  <a:lnTo>
                    <a:pt x="7924" y="15003"/>
                  </a:lnTo>
                  <a:lnTo>
                    <a:pt x="7814" y="15149"/>
                  </a:lnTo>
                  <a:lnTo>
                    <a:pt x="7557" y="15296"/>
                  </a:lnTo>
                  <a:lnTo>
                    <a:pt x="7044" y="15516"/>
                  </a:lnTo>
                  <a:lnTo>
                    <a:pt x="6787" y="15590"/>
                  </a:lnTo>
                  <a:lnTo>
                    <a:pt x="6567" y="15736"/>
                  </a:lnTo>
                  <a:lnTo>
                    <a:pt x="6310" y="15113"/>
                  </a:lnTo>
                  <a:lnTo>
                    <a:pt x="6383" y="15076"/>
                  </a:lnTo>
                  <a:lnTo>
                    <a:pt x="6457" y="14966"/>
                  </a:lnTo>
                  <a:lnTo>
                    <a:pt x="6457" y="14929"/>
                  </a:lnTo>
                  <a:lnTo>
                    <a:pt x="6530" y="15003"/>
                  </a:lnTo>
                  <a:lnTo>
                    <a:pt x="6604" y="14966"/>
                  </a:lnTo>
                  <a:lnTo>
                    <a:pt x="6787" y="14929"/>
                  </a:lnTo>
                  <a:lnTo>
                    <a:pt x="7227" y="14783"/>
                  </a:lnTo>
                  <a:lnTo>
                    <a:pt x="7631" y="14599"/>
                  </a:lnTo>
                  <a:lnTo>
                    <a:pt x="7997" y="14342"/>
                  </a:lnTo>
                  <a:close/>
                  <a:moveTo>
                    <a:pt x="15150" y="15370"/>
                  </a:moveTo>
                  <a:lnTo>
                    <a:pt x="15150" y="15443"/>
                  </a:lnTo>
                  <a:lnTo>
                    <a:pt x="15224" y="15480"/>
                  </a:lnTo>
                  <a:lnTo>
                    <a:pt x="15260" y="15516"/>
                  </a:lnTo>
                  <a:lnTo>
                    <a:pt x="15150" y="15736"/>
                  </a:lnTo>
                  <a:lnTo>
                    <a:pt x="15004" y="15993"/>
                  </a:lnTo>
                  <a:lnTo>
                    <a:pt x="14857" y="15626"/>
                  </a:lnTo>
                  <a:lnTo>
                    <a:pt x="15150" y="15370"/>
                  </a:lnTo>
                  <a:close/>
                  <a:moveTo>
                    <a:pt x="7997" y="13902"/>
                  </a:moveTo>
                  <a:lnTo>
                    <a:pt x="7887" y="13939"/>
                  </a:lnTo>
                  <a:lnTo>
                    <a:pt x="7631" y="14122"/>
                  </a:lnTo>
                  <a:lnTo>
                    <a:pt x="7337" y="14269"/>
                  </a:lnTo>
                  <a:lnTo>
                    <a:pt x="7044" y="14416"/>
                  </a:lnTo>
                  <a:lnTo>
                    <a:pt x="6750" y="14526"/>
                  </a:lnTo>
                  <a:lnTo>
                    <a:pt x="6347" y="14599"/>
                  </a:lnTo>
                  <a:lnTo>
                    <a:pt x="6163" y="14673"/>
                  </a:lnTo>
                  <a:lnTo>
                    <a:pt x="6090" y="14746"/>
                  </a:lnTo>
                  <a:lnTo>
                    <a:pt x="6017" y="14819"/>
                  </a:lnTo>
                  <a:lnTo>
                    <a:pt x="6017" y="14929"/>
                  </a:lnTo>
                  <a:lnTo>
                    <a:pt x="5943" y="15003"/>
                  </a:lnTo>
                  <a:lnTo>
                    <a:pt x="5943" y="15113"/>
                  </a:lnTo>
                  <a:lnTo>
                    <a:pt x="6127" y="15590"/>
                  </a:lnTo>
                  <a:lnTo>
                    <a:pt x="6273" y="16103"/>
                  </a:lnTo>
                  <a:lnTo>
                    <a:pt x="6347" y="16177"/>
                  </a:lnTo>
                  <a:lnTo>
                    <a:pt x="6420" y="16213"/>
                  </a:lnTo>
                  <a:lnTo>
                    <a:pt x="6493" y="16213"/>
                  </a:lnTo>
                  <a:lnTo>
                    <a:pt x="6567" y="16177"/>
                  </a:lnTo>
                  <a:lnTo>
                    <a:pt x="6787" y="16030"/>
                  </a:lnTo>
                  <a:lnTo>
                    <a:pt x="7007" y="15920"/>
                  </a:lnTo>
                  <a:lnTo>
                    <a:pt x="7484" y="15736"/>
                  </a:lnTo>
                  <a:lnTo>
                    <a:pt x="7704" y="15663"/>
                  </a:lnTo>
                  <a:lnTo>
                    <a:pt x="7924" y="15553"/>
                  </a:lnTo>
                  <a:lnTo>
                    <a:pt x="8144" y="15406"/>
                  </a:lnTo>
                  <a:lnTo>
                    <a:pt x="8328" y="15223"/>
                  </a:lnTo>
                  <a:lnTo>
                    <a:pt x="8438" y="15076"/>
                  </a:lnTo>
                  <a:lnTo>
                    <a:pt x="8511" y="14893"/>
                  </a:lnTo>
                  <a:lnTo>
                    <a:pt x="8511" y="14709"/>
                  </a:lnTo>
                  <a:lnTo>
                    <a:pt x="8511" y="14526"/>
                  </a:lnTo>
                  <a:lnTo>
                    <a:pt x="8474" y="14342"/>
                  </a:lnTo>
                  <a:lnTo>
                    <a:pt x="8364" y="14159"/>
                  </a:lnTo>
                  <a:lnTo>
                    <a:pt x="8254" y="14049"/>
                  </a:lnTo>
                  <a:lnTo>
                    <a:pt x="8071" y="13939"/>
                  </a:lnTo>
                  <a:lnTo>
                    <a:pt x="7997" y="13902"/>
                  </a:lnTo>
                  <a:close/>
                  <a:moveTo>
                    <a:pt x="14710" y="15736"/>
                  </a:moveTo>
                  <a:lnTo>
                    <a:pt x="14747" y="15993"/>
                  </a:lnTo>
                  <a:lnTo>
                    <a:pt x="14820" y="16250"/>
                  </a:lnTo>
                  <a:lnTo>
                    <a:pt x="14490" y="16507"/>
                  </a:lnTo>
                  <a:lnTo>
                    <a:pt x="14417" y="16397"/>
                  </a:lnTo>
                  <a:lnTo>
                    <a:pt x="14307" y="15993"/>
                  </a:lnTo>
                  <a:lnTo>
                    <a:pt x="14380" y="15956"/>
                  </a:lnTo>
                  <a:lnTo>
                    <a:pt x="14710" y="15736"/>
                  </a:lnTo>
                  <a:close/>
                  <a:moveTo>
                    <a:pt x="14123" y="16103"/>
                  </a:moveTo>
                  <a:lnTo>
                    <a:pt x="14160" y="16397"/>
                  </a:lnTo>
                  <a:lnTo>
                    <a:pt x="14233" y="16690"/>
                  </a:lnTo>
                  <a:lnTo>
                    <a:pt x="13830" y="16873"/>
                  </a:lnTo>
                  <a:lnTo>
                    <a:pt x="13720" y="16727"/>
                  </a:lnTo>
                  <a:lnTo>
                    <a:pt x="13500" y="16433"/>
                  </a:lnTo>
                  <a:lnTo>
                    <a:pt x="14123" y="16103"/>
                  </a:lnTo>
                  <a:close/>
                  <a:moveTo>
                    <a:pt x="13426" y="16470"/>
                  </a:moveTo>
                  <a:lnTo>
                    <a:pt x="13500" y="16727"/>
                  </a:lnTo>
                  <a:lnTo>
                    <a:pt x="13536" y="16873"/>
                  </a:lnTo>
                  <a:lnTo>
                    <a:pt x="13573" y="16984"/>
                  </a:lnTo>
                  <a:lnTo>
                    <a:pt x="13096" y="17167"/>
                  </a:lnTo>
                  <a:lnTo>
                    <a:pt x="12986" y="17057"/>
                  </a:lnTo>
                  <a:lnTo>
                    <a:pt x="12876" y="16873"/>
                  </a:lnTo>
                  <a:lnTo>
                    <a:pt x="12839" y="16727"/>
                  </a:lnTo>
                  <a:lnTo>
                    <a:pt x="13426" y="16470"/>
                  </a:lnTo>
                  <a:close/>
                  <a:moveTo>
                    <a:pt x="12583" y="16837"/>
                  </a:moveTo>
                  <a:lnTo>
                    <a:pt x="12656" y="17094"/>
                  </a:lnTo>
                  <a:lnTo>
                    <a:pt x="12803" y="17277"/>
                  </a:lnTo>
                  <a:lnTo>
                    <a:pt x="12399" y="17460"/>
                  </a:lnTo>
                  <a:lnTo>
                    <a:pt x="12326" y="17387"/>
                  </a:lnTo>
                  <a:lnTo>
                    <a:pt x="12253" y="17277"/>
                  </a:lnTo>
                  <a:lnTo>
                    <a:pt x="12216" y="17167"/>
                  </a:lnTo>
                  <a:lnTo>
                    <a:pt x="12216" y="17020"/>
                  </a:lnTo>
                  <a:lnTo>
                    <a:pt x="12583" y="16837"/>
                  </a:lnTo>
                  <a:close/>
                  <a:moveTo>
                    <a:pt x="12032" y="17094"/>
                  </a:moveTo>
                  <a:lnTo>
                    <a:pt x="11996" y="17240"/>
                  </a:lnTo>
                  <a:lnTo>
                    <a:pt x="12032" y="17387"/>
                  </a:lnTo>
                  <a:lnTo>
                    <a:pt x="12106" y="17570"/>
                  </a:lnTo>
                  <a:lnTo>
                    <a:pt x="11812" y="17644"/>
                  </a:lnTo>
                  <a:lnTo>
                    <a:pt x="11776" y="17644"/>
                  </a:lnTo>
                  <a:lnTo>
                    <a:pt x="11739" y="17497"/>
                  </a:lnTo>
                  <a:lnTo>
                    <a:pt x="11666" y="17240"/>
                  </a:lnTo>
                  <a:lnTo>
                    <a:pt x="12032" y="17094"/>
                  </a:lnTo>
                  <a:close/>
                  <a:moveTo>
                    <a:pt x="11446" y="17350"/>
                  </a:moveTo>
                  <a:lnTo>
                    <a:pt x="11482" y="17607"/>
                  </a:lnTo>
                  <a:lnTo>
                    <a:pt x="11519" y="17791"/>
                  </a:lnTo>
                  <a:lnTo>
                    <a:pt x="11189" y="17901"/>
                  </a:lnTo>
                  <a:lnTo>
                    <a:pt x="11115" y="17937"/>
                  </a:lnTo>
                  <a:lnTo>
                    <a:pt x="11115" y="17864"/>
                  </a:lnTo>
                  <a:lnTo>
                    <a:pt x="11115" y="17827"/>
                  </a:lnTo>
                  <a:lnTo>
                    <a:pt x="11115" y="17717"/>
                  </a:lnTo>
                  <a:lnTo>
                    <a:pt x="11005" y="17607"/>
                  </a:lnTo>
                  <a:lnTo>
                    <a:pt x="10969" y="17534"/>
                  </a:lnTo>
                  <a:lnTo>
                    <a:pt x="11446" y="17350"/>
                  </a:lnTo>
                  <a:close/>
                  <a:moveTo>
                    <a:pt x="10639" y="17644"/>
                  </a:moveTo>
                  <a:lnTo>
                    <a:pt x="10749" y="17791"/>
                  </a:lnTo>
                  <a:lnTo>
                    <a:pt x="10859" y="17901"/>
                  </a:lnTo>
                  <a:lnTo>
                    <a:pt x="10932" y="17974"/>
                  </a:lnTo>
                  <a:lnTo>
                    <a:pt x="10969" y="17974"/>
                  </a:lnTo>
                  <a:lnTo>
                    <a:pt x="10455" y="18194"/>
                  </a:lnTo>
                  <a:lnTo>
                    <a:pt x="10418" y="18121"/>
                  </a:lnTo>
                  <a:lnTo>
                    <a:pt x="10345" y="18121"/>
                  </a:lnTo>
                  <a:lnTo>
                    <a:pt x="10235" y="18157"/>
                  </a:lnTo>
                  <a:lnTo>
                    <a:pt x="10162" y="17901"/>
                  </a:lnTo>
                  <a:lnTo>
                    <a:pt x="10125" y="17827"/>
                  </a:lnTo>
                  <a:lnTo>
                    <a:pt x="10639" y="17644"/>
                  </a:lnTo>
                  <a:close/>
                  <a:moveTo>
                    <a:pt x="10272" y="440"/>
                  </a:moveTo>
                  <a:lnTo>
                    <a:pt x="10455" y="477"/>
                  </a:lnTo>
                  <a:lnTo>
                    <a:pt x="10565" y="550"/>
                  </a:lnTo>
                  <a:lnTo>
                    <a:pt x="10675" y="624"/>
                  </a:lnTo>
                  <a:lnTo>
                    <a:pt x="10785" y="734"/>
                  </a:lnTo>
                  <a:lnTo>
                    <a:pt x="10969" y="990"/>
                  </a:lnTo>
                  <a:lnTo>
                    <a:pt x="11005" y="1210"/>
                  </a:lnTo>
                  <a:lnTo>
                    <a:pt x="11042" y="1431"/>
                  </a:lnTo>
                  <a:lnTo>
                    <a:pt x="11335" y="2348"/>
                  </a:lnTo>
                  <a:lnTo>
                    <a:pt x="11886" y="3998"/>
                  </a:lnTo>
                  <a:lnTo>
                    <a:pt x="13060" y="7300"/>
                  </a:lnTo>
                  <a:lnTo>
                    <a:pt x="14233" y="10564"/>
                  </a:lnTo>
                  <a:lnTo>
                    <a:pt x="14857" y="12215"/>
                  </a:lnTo>
                  <a:lnTo>
                    <a:pt x="15187" y="13095"/>
                  </a:lnTo>
                  <a:lnTo>
                    <a:pt x="15407" y="13646"/>
                  </a:lnTo>
                  <a:lnTo>
                    <a:pt x="15334" y="13682"/>
                  </a:lnTo>
                  <a:lnTo>
                    <a:pt x="15297" y="13829"/>
                  </a:lnTo>
                  <a:lnTo>
                    <a:pt x="15297" y="13939"/>
                  </a:lnTo>
                  <a:lnTo>
                    <a:pt x="15260" y="14196"/>
                  </a:lnTo>
                  <a:lnTo>
                    <a:pt x="15224" y="14379"/>
                  </a:lnTo>
                  <a:lnTo>
                    <a:pt x="15187" y="14526"/>
                  </a:lnTo>
                  <a:lnTo>
                    <a:pt x="15004" y="14856"/>
                  </a:lnTo>
                  <a:lnTo>
                    <a:pt x="14747" y="15149"/>
                  </a:lnTo>
                  <a:lnTo>
                    <a:pt x="14453" y="15370"/>
                  </a:lnTo>
                  <a:lnTo>
                    <a:pt x="14123" y="15590"/>
                  </a:lnTo>
                  <a:lnTo>
                    <a:pt x="13793" y="15773"/>
                  </a:lnTo>
                  <a:lnTo>
                    <a:pt x="13060" y="16140"/>
                  </a:lnTo>
                  <a:lnTo>
                    <a:pt x="12326" y="16470"/>
                  </a:lnTo>
                  <a:lnTo>
                    <a:pt x="10859" y="17094"/>
                  </a:lnTo>
                  <a:lnTo>
                    <a:pt x="10015" y="17424"/>
                  </a:lnTo>
                  <a:lnTo>
                    <a:pt x="9978" y="17387"/>
                  </a:lnTo>
                  <a:lnTo>
                    <a:pt x="9942" y="17387"/>
                  </a:lnTo>
                  <a:lnTo>
                    <a:pt x="9905" y="17424"/>
                  </a:lnTo>
                  <a:lnTo>
                    <a:pt x="9905" y="17460"/>
                  </a:lnTo>
                  <a:lnTo>
                    <a:pt x="8841" y="17791"/>
                  </a:lnTo>
                  <a:lnTo>
                    <a:pt x="7777" y="18121"/>
                  </a:lnTo>
                  <a:lnTo>
                    <a:pt x="6970" y="18304"/>
                  </a:lnTo>
                  <a:lnTo>
                    <a:pt x="6163" y="18487"/>
                  </a:lnTo>
                  <a:lnTo>
                    <a:pt x="5797" y="18524"/>
                  </a:lnTo>
                  <a:lnTo>
                    <a:pt x="5613" y="18524"/>
                  </a:lnTo>
                  <a:lnTo>
                    <a:pt x="5430" y="18451"/>
                  </a:lnTo>
                  <a:lnTo>
                    <a:pt x="5283" y="18377"/>
                  </a:lnTo>
                  <a:lnTo>
                    <a:pt x="5173" y="18231"/>
                  </a:lnTo>
                  <a:lnTo>
                    <a:pt x="5063" y="18121"/>
                  </a:lnTo>
                  <a:lnTo>
                    <a:pt x="4953" y="17974"/>
                  </a:lnTo>
                  <a:lnTo>
                    <a:pt x="4879" y="17680"/>
                  </a:lnTo>
                  <a:lnTo>
                    <a:pt x="4769" y="17387"/>
                  </a:lnTo>
                  <a:lnTo>
                    <a:pt x="4476" y="16507"/>
                  </a:lnTo>
                  <a:lnTo>
                    <a:pt x="3926" y="14819"/>
                  </a:lnTo>
                  <a:lnTo>
                    <a:pt x="3376" y="13169"/>
                  </a:lnTo>
                  <a:lnTo>
                    <a:pt x="2752" y="11518"/>
                  </a:lnTo>
                  <a:lnTo>
                    <a:pt x="2165" y="9867"/>
                  </a:lnTo>
                  <a:lnTo>
                    <a:pt x="1505" y="8253"/>
                  </a:lnTo>
                  <a:lnTo>
                    <a:pt x="845" y="6603"/>
                  </a:lnTo>
                  <a:lnTo>
                    <a:pt x="588" y="6052"/>
                  </a:lnTo>
                  <a:lnTo>
                    <a:pt x="478" y="5796"/>
                  </a:lnTo>
                  <a:lnTo>
                    <a:pt x="331" y="5539"/>
                  </a:lnTo>
                  <a:lnTo>
                    <a:pt x="368" y="5502"/>
                  </a:lnTo>
                  <a:lnTo>
                    <a:pt x="404" y="5429"/>
                  </a:lnTo>
                  <a:lnTo>
                    <a:pt x="368" y="5209"/>
                  </a:lnTo>
                  <a:lnTo>
                    <a:pt x="404" y="5025"/>
                  </a:lnTo>
                  <a:lnTo>
                    <a:pt x="404" y="4879"/>
                  </a:lnTo>
                  <a:lnTo>
                    <a:pt x="478" y="4695"/>
                  </a:lnTo>
                  <a:lnTo>
                    <a:pt x="624" y="4402"/>
                  </a:lnTo>
                  <a:lnTo>
                    <a:pt x="845" y="4145"/>
                  </a:lnTo>
                  <a:lnTo>
                    <a:pt x="1101" y="3888"/>
                  </a:lnTo>
                  <a:lnTo>
                    <a:pt x="1395" y="3668"/>
                  </a:lnTo>
                  <a:lnTo>
                    <a:pt x="1725" y="3485"/>
                  </a:lnTo>
                  <a:lnTo>
                    <a:pt x="2018" y="3301"/>
                  </a:lnTo>
                  <a:lnTo>
                    <a:pt x="2789" y="2935"/>
                  </a:lnTo>
                  <a:lnTo>
                    <a:pt x="3596" y="2641"/>
                  </a:lnTo>
                  <a:lnTo>
                    <a:pt x="5210" y="2017"/>
                  </a:lnTo>
                  <a:lnTo>
                    <a:pt x="6787" y="1394"/>
                  </a:lnTo>
                  <a:lnTo>
                    <a:pt x="7557" y="1100"/>
                  </a:lnTo>
                  <a:lnTo>
                    <a:pt x="8364" y="807"/>
                  </a:lnTo>
                  <a:lnTo>
                    <a:pt x="9135" y="587"/>
                  </a:lnTo>
                  <a:lnTo>
                    <a:pt x="9538" y="514"/>
                  </a:lnTo>
                  <a:lnTo>
                    <a:pt x="9942" y="440"/>
                  </a:lnTo>
                  <a:close/>
                  <a:moveTo>
                    <a:pt x="9868" y="17937"/>
                  </a:moveTo>
                  <a:lnTo>
                    <a:pt x="9868" y="17974"/>
                  </a:lnTo>
                  <a:lnTo>
                    <a:pt x="9905" y="18157"/>
                  </a:lnTo>
                  <a:lnTo>
                    <a:pt x="10015" y="18341"/>
                  </a:lnTo>
                  <a:lnTo>
                    <a:pt x="9575" y="18524"/>
                  </a:lnTo>
                  <a:lnTo>
                    <a:pt x="9575" y="18487"/>
                  </a:lnTo>
                  <a:lnTo>
                    <a:pt x="9538" y="18341"/>
                  </a:lnTo>
                  <a:lnTo>
                    <a:pt x="9465" y="18231"/>
                  </a:lnTo>
                  <a:lnTo>
                    <a:pt x="9391" y="18084"/>
                  </a:lnTo>
                  <a:lnTo>
                    <a:pt x="9868" y="17937"/>
                  </a:lnTo>
                  <a:close/>
                  <a:moveTo>
                    <a:pt x="9098" y="18194"/>
                  </a:moveTo>
                  <a:lnTo>
                    <a:pt x="9171" y="18414"/>
                  </a:lnTo>
                  <a:lnTo>
                    <a:pt x="9245" y="18524"/>
                  </a:lnTo>
                  <a:lnTo>
                    <a:pt x="9318" y="18598"/>
                  </a:lnTo>
                  <a:lnTo>
                    <a:pt x="8841" y="18781"/>
                  </a:lnTo>
                  <a:lnTo>
                    <a:pt x="8768" y="18708"/>
                  </a:lnTo>
                  <a:lnTo>
                    <a:pt x="8694" y="18598"/>
                  </a:lnTo>
                  <a:lnTo>
                    <a:pt x="8621" y="18487"/>
                  </a:lnTo>
                  <a:lnTo>
                    <a:pt x="8584" y="18341"/>
                  </a:lnTo>
                  <a:lnTo>
                    <a:pt x="9098" y="18194"/>
                  </a:lnTo>
                  <a:close/>
                  <a:moveTo>
                    <a:pt x="8254" y="18414"/>
                  </a:moveTo>
                  <a:lnTo>
                    <a:pt x="8291" y="18561"/>
                  </a:lnTo>
                  <a:lnTo>
                    <a:pt x="8364" y="18744"/>
                  </a:lnTo>
                  <a:lnTo>
                    <a:pt x="8511" y="18928"/>
                  </a:lnTo>
                  <a:lnTo>
                    <a:pt x="8181" y="19038"/>
                  </a:lnTo>
                  <a:lnTo>
                    <a:pt x="8144" y="18964"/>
                  </a:lnTo>
                  <a:lnTo>
                    <a:pt x="8107" y="18928"/>
                  </a:lnTo>
                  <a:lnTo>
                    <a:pt x="7997" y="18854"/>
                  </a:lnTo>
                  <a:lnTo>
                    <a:pt x="7961" y="18818"/>
                  </a:lnTo>
                  <a:lnTo>
                    <a:pt x="7851" y="18634"/>
                  </a:lnTo>
                  <a:lnTo>
                    <a:pt x="7851" y="18561"/>
                  </a:lnTo>
                  <a:lnTo>
                    <a:pt x="8254" y="18414"/>
                  </a:lnTo>
                  <a:close/>
                  <a:moveTo>
                    <a:pt x="5246" y="18818"/>
                  </a:moveTo>
                  <a:lnTo>
                    <a:pt x="5430" y="18891"/>
                  </a:lnTo>
                  <a:lnTo>
                    <a:pt x="5650" y="18928"/>
                  </a:lnTo>
                  <a:lnTo>
                    <a:pt x="5870" y="18964"/>
                  </a:lnTo>
                  <a:lnTo>
                    <a:pt x="5943" y="19221"/>
                  </a:lnTo>
                  <a:lnTo>
                    <a:pt x="5760" y="19148"/>
                  </a:lnTo>
                  <a:lnTo>
                    <a:pt x="5576" y="19038"/>
                  </a:lnTo>
                  <a:lnTo>
                    <a:pt x="5393" y="18928"/>
                  </a:lnTo>
                  <a:lnTo>
                    <a:pt x="5246" y="18818"/>
                  </a:lnTo>
                  <a:close/>
                  <a:moveTo>
                    <a:pt x="7557" y="18634"/>
                  </a:moveTo>
                  <a:lnTo>
                    <a:pt x="7557" y="18781"/>
                  </a:lnTo>
                  <a:lnTo>
                    <a:pt x="7631" y="18928"/>
                  </a:lnTo>
                  <a:lnTo>
                    <a:pt x="7704" y="19038"/>
                  </a:lnTo>
                  <a:lnTo>
                    <a:pt x="7777" y="19148"/>
                  </a:lnTo>
                  <a:lnTo>
                    <a:pt x="7704" y="19184"/>
                  </a:lnTo>
                  <a:lnTo>
                    <a:pt x="7227" y="19294"/>
                  </a:lnTo>
                  <a:lnTo>
                    <a:pt x="7154" y="19184"/>
                  </a:lnTo>
                  <a:lnTo>
                    <a:pt x="7080" y="19074"/>
                  </a:lnTo>
                  <a:lnTo>
                    <a:pt x="6970" y="18928"/>
                  </a:lnTo>
                  <a:lnTo>
                    <a:pt x="6897" y="18781"/>
                  </a:lnTo>
                  <a:lnTo>
                    <a:pt x="7117" y="18708"/>
                  </a:lnTo>
                  <a:lnTo>
                    <a:pt x="7557" y="18634"/>
                  </a:lnTo>
                  <a:close/>
                  <a:moveTo>
                    <a:pt x="6604" y="18854"/>
                  </a:moveTo>
                  <a:lnTo>
                    <a:pt x="6677" y="19111"/>
                  </a:lnTo>
                  <a:lnTo>
                    <a:pt x="6750" y="19221"/>
                  </a:lnTo>
                  <a:lnTo>
                    <a:pt x="6824" y="19331"/>
                  </a:lnTo>
                  <a:lnTo>
                    <a:pt x="6493" y="19331"/>
                  </a:lnTo>
                  <a:lnTo>
                    <a:pt x="6493" y="19258"/>
                  </a:lnTo>
                  <a:lnTo>
                    <a:pt x="6493" y="19221"/>
                  </a:lnTo>
                  <a:lnTo>
                    <a:pt x="6420" y="19184"/>
                  </a:lnTo>
                  <a:lnTo>
                    <a:pt x="6383" y="19184"/>
                  </a:lnTo>
                  <a:lnTo>
                    <a:pt x="6310" y="19221"/>
                  </a:lnTo>
                  <a:lnTo>
                    <a:pt x="6273" y="19221"/>
                  </a:lnTo>
                  <a:lnTo>
                    <a:pt x="6200" y="19184"/>
                  </a:lnTo>
                  <a:lnTo>
                    <a:pt x="6163" y="19074"/>
                  </a:lnTo>
                  <a:lnTo>
                    <a:pt x="6127" y="18928"/>
                  </a:lnTo>
                  <a:lnTo>
                    <a:pt x="6604" y="18854"/>
                  </a:lnTo>
                  <a:close/>
                  <a:moveTo>
                    <a:pt x="10125" y="0"/>
                  </a:moveTo>
                  <a:lnTo>
                    <a:pt x="9721" y="37"/>
                  </a:lnTo>
                  <a:lnTo>
                    <a:pt x="9318" y="110"/>
                  </a:lnTo>
                  <a:lnTo>
                    <a:pt x="8804" y="220"/>
                  </a:lnTo>
                  <a:lnTo>
                    <a:pt x="8291" y="403"/>
                  </a:lnTo>
                  <a:lnTo>
                    <a:pt x="7300" y="734"/>
                  </a:lnTo>
                  <a:lnTo>
                    <a:pt x="5320" y="1504"/>
                  </a:lnTo>
                  <a:lnTo>
                    <a:pt x="3376" y="2274"/>
                  </a:lnTo>
                  <a:lnTo>
                    <a:pt x="2422" y="2678"/>
                  </a:lnTo>
                  <a:lnTo>
                    <a:pt x="1945" y="2898"/>
                  </a:lnTo>
                  <a:lnTo>
                    <a:pt x="1505" y="3118"/>
                  </a:lnTo>
                  <a:lnTo>
                    <a:pt x="1248" y="3301"/>
                  </a:lnTo>
                  <a:lnTo>
                    <a:pt x="955" y="3485"/>
                  </a:lnTo>
                  <a:lnTo>
                    <a:pt x="698" y="3742"/>
                  </a:lnTo>
                  <a:lnTo>
                    <a:pt x="441" y="3998"/>
                  </a:lnTo>
                  <a:lnTo>
                    <a:pt x="221" y="4292"/>
                  </a:lnTo>
                  <a:lnTo>
                    <a:pt x="74" y="4622"/>
                  </a:lnTo>
                  <a:lnTo>
                    <a:pt x="38" y="4769"/>
                  </a:lnTo>
                  <a:lnTo>
                    <a:pt x="38" y="4915"/>
                  </a:lnTo>
                  <a:lnTo>
                    <a:pt x="38" y="5099"/>
                  </a:lnTo>
                  <a:lnTo>
                    <a:pt x="74" y="5245"/>
                  </a:lnTo>
                  <a:lnTo>
                    <a:pt x="1" y="5282"/>
                  </a:lnTo>
                  <a:lnTo>
                    <a:pt x="1" y="5319"/>
                  </a:lnTo>
                  <a:lnTo>
                    <a:pt x="38" y="5722"/>
                  </a:lnTo>
                  <a:lnTo>
                    <a:pt x="148" y="6052"/>
                  </a:lnTo>
                  <a:lnTo>
                    <a:pt x="441" y="6786"/>
                  </a:lnTo>
                  <a:lnTo>
                    <a:pt x="1065" y="8400"/>
                  </a:lnTo>
                  <a:lnTo>
                    <a:pt x="2348" y="11665"/>
                  </a:lnTo>
                  <a:lnTo>
                    <a:pt x="2935" y="13315"/>
                  </a:lnTo>
                  <a:lnTo>
                    <a:pt x="3522" y="15003"/>
                  </a:lnTo>
                  <a:lnTo>
                    <a:pt x="4072" y="16653"/>
                  </a:lnTo>
                  <a:lnTo>
                    <a:pt x="4293" y="17424"/>
                  </a:lnTo>
                  <a:lnTo>
                    <a:pt x="4439" y="17827"/>
                  </a:lnTo>
                  <a:lnTo>
                    <a:pt x="4513" y="18047"/>
                  </a:lnTo>
                  <a:lnTo>
                    <a:pt x="4623" y="18231"/>
                  </a:lnTo>
                  <a:lnTo>
                    <a:pt x="4659" y="18451"/>
                  </a:lnTo>
                  <a:lnTo>
                    <a:pt x="4733" y="18634"/>
                  </a:lnTo>
                  <a:lnTo>
                    <a:pt x="4806" y="18781"/>
                  </a:lnTo>
                  <a:lnTo>
                    <a:pt x="4916" y="18928"/>
                  </a:lnTo>
                  <a:lnTo>
                    <a:pt x="5026" y="19074"/>
                  </a:lnTo>
                  <a:lnTo>
                    <a:pt x="5173" y="19221"/>
                  </a:lnTo>
                  <a:lnTo>
                    <a:pt x="5503" y="19404"/>
                  </a:lnTo>
                  <a:lnTo>
                    <a:pt x="5833" y="19551"/>
                  </a:lnTo>
                  <a:lnTo>
                    <a:pt x="6237" y="19661"/>
                  </a:lnTo>
                  <a:lnTo>
                    <a:pt x="6604" y="19698"/>
                  </a:lnTo>
                  <a:lnTo>
                    <a:pt x="7007" y="19698"/>
                  </a:lnTo>
                  <a:lnTo>
                    <a:pt x="7484" y="19625"/>
                  </a:lnTo>
                  <a:lnTo>
                    <a:pt x="7924" y="19515"/>
                  </a:lnTo>
                  <a:lnTo>
                    <a:pt x="8841" y="19184"/>
                  </a:lnTo>
                  <a:lnTo>
                    <a:pt x="11079" y="18341"/>
                  </a:lnTo>
                  <a:lnTo>
                    <a:pt x="13206" y="17570"/>
                  </a:lnTo>
                  <a:lnTo>
                    <a:pt x="13830" y="17314"/>
                  </a:lnTo>
                  <a:lnTo>
                    <a:pt x="14417" y="17020"/>
                  </a:lnTo>
                  <a:lnTo>
                    <a:pt x="14527" y="17020"/>
                  </a:lnTo>
                  <a:lnTo>
                    <a:pt x="14674" y="16947"/>
                  </a:lnTo>
                  <a:lnTo>
                    <a:pt x="14710" y="16873"/>
                  </a:lnTo>
                  <a:lnTo>
                    <a:pt x="14710" y="16837"/>
                  </a:lnTo>
                  <a:lnTo>
                    <a:pt x="14894" y="16690"/>
                  </a:lnTo>
                  <a:lnTo>
                    <a:pt x="15187" y="16433"/>
                  </a:lnTo>
                  <a:lnTo>
                    <a:pt x="15407" y="16103"/>
                  </a:lnTo>
                  <a:lnTo>
                    <a:pt x="15554" y="15773"/>
                  </a:lnTo>
                  <a:lnTo>
                    <a:pt x="15701" y="15406"/>
                  </a:lnTo>
                  <a:lnTo>
                    <a:pt x="15774" y="15039"/>
                  </a:lnTo>
                  <a:lnTo>
                    <a:pt x="15811" y="14636"/>
                  </a:lnTo>
                  <a:lnTo>
                    <a:pt x="15847" y="13866"/>
                  </a:lnTo>
                  <a:lnTo>
                    <a:pt x="15884" y="13829"/>
                  </a:lnTo>
                  <a:lnTo>
                    <a:pt x="15884" y="13756"/>
                  </a:lnTo>
                  <a:lnTo>
                    <a:pt x="15847" y="13572"/>
                  </a:lnTo>
                  <a:lnTo>
                    <a:pt x="15811" y="13389"/>
                  </a:lnTo>
                  <a:lnTo>
                    <a:pt x="15664" y="13059"/>
                  </a:lnTo>
                  <a:lnTo>
                    <a:pt x="15334" y="12178"/>
                  </a:lnTo>
                  <a:lnTo>
                    <a:pt x="14710" y="10564"/>
                  </a:lnTo>
                  <a:lnTo>
                    <a:pt x="13500" y="7263"/>
                  </a:lnTo>
                  <a:lnTo>
                    <a:pt x="12326" y="3962"/>
                  </a:lnTo>
                  <a:lnTo>
                    <a:pt x="11776" y="2311"/>
                  </a:lnTo>
                  <a:lnTo>
                    <a:pt x="11446" y="1431"/>
                  </a:lnTo>
                  <a:lnTo>
                    <a:pt x="11372" y="1174"/>
                  </a:lnTo>
                  <a:lnTo>
                    <a:pt x="11409" y="1027"/>
                  </a:lnTo>
                  <a:lnTo>
                    <a:pt x="11409" y="917"/>
                  </a:lnTo>
                  <a:lnTo>
                    <a:pt x="11372" y="770"/>
                  </a:lnTo>
                  <a:lnTo>
                    <a:pt x="11299" y="624"/>
                  </a:lnTo>
                  <a:lnTo>
                    <a:pt x="11152" y="403"/>
                  </a:lnTo>
                  <a:lnTo>
                    <a:pt x="10895" y="220"/>
                  </a:lnTo>
                  <a:lnTo>
                    <a:pt x="10712" y="110"/>
                  </a:lnTo>
                  <a:lnTo>
                    <a:pt x="10528" y="37"/>
                  </a:lnTo>
                  <a:lnTo>
                    <a:pt x="10345"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295" name="Shape 295"/>
            <p:cNvSpPr/>
            <p:nvPr/>
          </p:nvSpPr>
          <p:spPr>
            <a:xfrm>
              <a:off x="6991200" y="2879025"/>
              <a:ext cx="390675" cy="444800"/>
            </a:xfrm>
            <a:custGeom>
              <a:avLst/>
              <a:gdLst/>
              <a:ahLst/>
              <a:cxnLst/>
              <a:rect l="0" t="0" r="0" b="0"/>
              <a:pathLst>
                <a:path w="15627" h="17792" extrusionOk="0">
                  <a:moveTo>
                    <a:pt x="10528" y="1"/>
                  </a:moveTo>
                  <a:lnTo>
                    <a:pt x="10455" y="37"/>
                  </a:lnTo>
                  <a:lnTo>
                    <a:pt x="10308" y="221"/>
                  </a:lnTo>
                  <a:lnTo>
                    <a:pt x="10198" y="441"/>
                  </a:lnTo>
                  <a:lnTo>
                    <a:pt x="10015" y="881"/>
                  </a:lnTo>
                  <a:lnTo>
                    <a:pt x="9831" y="1468"/>
                  </a:lnTo>
                  <a:lnTo>
                    <a:pt x="9685" y="2091"/>
                  </a:lnTo>
                  <a:lnTo>
                    <a:pt x="9685" y="2201"/>
                  </a:lnTo>
                  <a:lnTo>
                    <a:pt x="9721" y="2311"/>
                  </a:lnTo>
                  <a:lnTo>
                    <a:pt x="9795" y="2348"/>
                  </a:lnTo>
                  <a:lnTo>
                    <a:pt x="9868" y="2385"/>
                  </a:lnTo>
                  <a:lnTo>
                    <a:pt x="9941" y="2421"/>
                  </a:lnTo>
                  <a:lnTo>
                    <a:pt x="10051" y="2385"/>
                  </a:lnTo>
                  <a:lnTo>
                    <a:pt x="10125" y="2311"/>
                  </a:lnTo>
                  <a:lnTo>
                    <a:pt x="10198" y="2238"/>
                  </a:lnTo>
                  <a:lnTo>
                    <a:pt x="10235" y="2055"/>
                  </a:lnTo>
                  <a:lnTo>
                    <a:pt x="10235" y="2018"/>
                  </a:lnTo>
                  <a:lnTo>
                    <a:pt x="10235" y="1981"/>
                  </a:lnTo>
                  <a:lnTo>
                    <a:pt x="10455" y="1138"/>
                  </a:lnTo>
                  <a:lnTo>
                    <a:pt x="10638" y="624"/>
                  </a:lnTo>
                  <a:lnTo>
                    <a:pt x="10675" y="367"/>
                  </a:lnTo>
                  <a:lnTo>
                    <a:pt x="10712" y="111"/>
                  </a:lnTo>
                  <a:lnTo>
                    <a:pt x="10675" y="37"/>
                  </a:lnTo>
                  <a:lnTo>
                    <a:pt x="10602" y="1"/>
                  </a:lnTo>
                  <a:close/>
                  <a:moveTo>
                    <a:pt x="3559" y="1028"/>
                  </a:moveTo>
                  <a:lnTo>
                    <a:pt x="3522" y="1064"/>
                  </a:lnTo>
                  <a:lnTo>
                    <a:pt x="3485" y="1101"/>
                  </a:lnTo>
                  <a:lnTo>
                    <a:pt x="3485" y="1138"/>
                  </a:lnTo>
                  <a:lnTo>
                    <a:pt x="3559" y="1321"/>
                  </a:lnTo>
                  <a:lnTo>
                    <a:pt x="3669" y="1468"/>
                  </a:lnTo>
                  <a:lnTo>
                    <a:pt x="3889" y="1761"/>
                  </a:lnTo>
                  <a:lnTo>
                    <a:pt x="4109" y="2055"/>
                  </a:lnTo>
                  <a:lnTo>
                    <a:pt x="4366" y="2348"/>
                  </a:lnTo>
                  <a:lnTo>
                    <a:pt x="4476" y="2605"/>
                  </a:lnTo>
                  <a:lnTo>
                    <a:pt x="4586" y="2862"/>
                  </a:lnTo>
                  <a:lnTo>
                    <a:pt x="4696" y="2972"/>
                  </a:lnTo>
                  <a:lnTo>
                    <a:pt x="4769" y="3045"/>
                  </a:lnTo>
                  <a:lnTo>
                    <a:pt x="4916" y="3082"/>
                  </a:lnTo>
                  <a:lnTo>
                    <a:pt x="5063" y="3082"/>
                  </a:lnTo>
                  <a:lnTo>
                    <a:pt x="5136" y="3045"/>
                  </a:lnTo>
                  <a:lnTo>
                    <a:pt x="5209" y="3008"/>
                  </a:lnTo>
                  <a:lnTo>
                    <a:pt x="5246" y="2935"/>
                  </a:lnTo>
                  <a:lnTo>
                    <a:pt x="5246" y="2862"/>
                  </a:lnTo>
                  <a:lnTo>
                    <a:pt x="5209" y="2715"/>
                  </a:lnTo>
                  <a:lnTo>
                    <a:pt x="5173" y="2642"/>
                  </a:lnTo>
                  <a:lnTo>
                    <a:pt x="5099" y="2605"/>
                  </a:lnTo>
                  <a:lnTo>
                    <a:pt x="4989" y="2605"/>
                  </a:lnTo>
                  <a:lnTo>
                    <a:pt x="4989" y="2568"/>
                  </a:lnTo>
                  <a:lnTo>
                    <a:pt x="4989" y="2495"/>
                  </a:lnTo>
                  <a:lnTo>
                    <a:pt x="4953" y="2385"/>
                  </a:lnTo>
                  <a:lnTo>
                    <a:pt x="4806" y="2128"/>
                  </a:lnTo>
                  <a:lnTo>
                    <a:pt x="4623" y="1871"/>
                  </a:lnTo>
                  <a:lnTo>
                    <a:pt x="4402" y="1615"/>
                  </a:lnTo>
                  <a:lnTo>
                    <a:pt x="4146" y="1394"/>
                  </a:lnTo>
                  <a:lnTo>
                    <a:pt x="3889" y="1174"/>
                  </a:lnTo>
                  <a:lnTo>
                    <a:pt x="3595" y="1028"/>
                  </a:lnTo>
                  <a:close/>
                  <a:moveTo>
                    <a:pt x="15334" y="3999"/>
                  </a:moveTo>
                  <a:lnTo>
                    <a:pt x="15260" y="4035"/>
                  </a:lnTo>
                  <a:lnTo>
                    <a:pt x="15187" y="4109"/>
                  </a:lnTo>
                  <a:lnTo>
                    <a:pt x="15077" y="4182"/>
                  </a:lnTo>
                  <a:lnTo>
                    <a:pt x="14967" y="4256"/>
                  </a:lnTo>
                  <a:lnTo>
                    <a:pt x="14820" y="4329"/>
                  </a:lnTo>
                  <a:lnTo>
                    <a:pt x="14673" y="4329"/>
                  </a:lnTo>
                  <a:lnTo>
                    <a:pt x="14527" y="4402"/>
                  </a:lnTo>
                  <a:lnTo>
                    <a:pt x="14490" y="4439"/>
                  </a:lnTo>
                  <a:lnTo>
                    <a:pt x="14453" y="4549"/>
                  </a:lnTo>
                  <a:lnTo>
                    <a:pt x="14417" y="4586"/>
                  </a:lnTo>
                  <a:lnTo>
                    <a:pt x="14380" y="4622"/>
                  </a:lnTo>
                  <a:lnTo>
                    <a:pt x="14233" y="4732"/>
                  </a:lnTo>
                  <a:lnTo>
                    <a:pt x="13940" y="4842"/>
                  </a:lnTo>
                  <a:lnTo>
                    <a:pt x="13720" y="4989"/>
                  </a:lnTo>
                  <a:lnTo>
                    <a:pt x="13536" y="5173"/>
                  </a:lnTo>
                  <a:lnTo>
                    <a:pt x="13499" y="5246"/>
                  </a:lnTo>
                  <a:lnTo>
                    <a:pt x="13499" y="5319"/>
                  </a:lnTo>
                  <a:lnTo>
                    <a:pt x="13573" y="5356"/>
                  </a:lnTo>
                  <a:lnTo>
                    <a:pt x="13830" y="5356"/>
                  </a:lnTo>
                  <a:lnTo>
                    <a:pt x="14013" y="5319"/>
                  </a:lnTo>
                  <a:lnTo>
                    <a:pt x="14380" y="5173"/>
                  </a:lnTo>
                  <a:lnTo>
                    <a:pt x="14673" y="5026"/>
                  </a:lnTo>
                  <a:lnTo>
                    <a:pt x="14783" y="4953"/>
                  </a:lnTo>
                  <a:lnTo>
                    <a:pt x="14857" y="4806"/>
                  </a:lnTo>
                  <a:lnTo>
                    <a:pt x="15077" y="4769"/>
                  </a:lnTo>
                  <a:lnTo>
                    <a:pt x="15260" y="4659"/>
                  </a:lnTo>
                  <a:lnTo>
                    <a:pt x="15370" y="4696"/>
                  </a:lnTo>
                  <a:lnTo>
                    <a:pt x="15444" y="4696"/>
                  </a:lnTo>
                  <a:lnTo>
                    <a:pt x="15554" y="4622"/>
                  </a:lnTo>
                  <a:lnTo>
                    <a:pt x="15627" y="4549"/>
                  </a:lnTo>
                  <a:lnTo>
                    <a:pt x="15627" y="4476"/>
                  </a:lnTo>
                  <a:lnTo>
                    <a:pt x="15590" y="4366"/>
                  </a:lnTo>
                  <a:lnTo>
                    <a:pt x="15627" y="4329"/>
                  </a:lnTo>
                  <a:lnTo>
                    <a:pt x="15627" y="4256"/>
                  </a:lnTo>
                  <a:lnTo>
                    <a:pt x="15590" y="4182"/>
                  </a:lnTo>
                  <a:lnTo>
                    <a:pt x="15554" y="4109"/>
                  </a:lnTo>
                  <a:lnTo>
                    <a:pt x="15480" y="4035"/>
                  </a:lnTo>
                  <a:lnTo>
                    <a:pt x="15407" y="4035"/>
                  </a:lnTo>
                  <a:lnTo>
                    <a:pt x="15334" y="3999"/>
                  </a:lnTo>
                  <a:close/>
                  <a:moveTo>
                    <a:pt x="2238" y="7447"/>
                  </a:moveTo>
                  <a:lnTo>
                    <a:pt x="2128" y="7484"/>
                  </a:lnTo>
                  <a:lnTo>
                    <a:pt x="1064" y="7960"/>
                  </a:lnTo>
                  <a:lnTo>
                    <a:pt x="477" y="8217"/>
                  </a:lnTo>
                  <a:lnTo>
                    <a:pt x="257" y="8364"/>
                  </a:lnTo>
                  <a:lnTo>
                    <a:pt x="147" y="8474"/>
                  </a:lnTo>
                  <a:lnTo>
                    <a:pt x="111" y="8437"/>
                  </a:lnTo>
                  <a:lnTo>
                    <a:pt x="74" y="8437"/>
                  </a:lnTo>
                  <a:lnTo>
                    <a:pt x="1" y="8511"/>
                  </a:lnTo>
                  <a:lnTo>
                    <a:pt x="1" y="8584"/>
                  </a:lnTo>
                  <a:lnTo>
                    <a:pt x="37" y="8621"/>
                  </a:lnTo>
                  <a:lnTo>
                    <a:pt x="111" y="8694"/>
                  </a:lnTo>
                  <a:lnTo>
                    <a:pt x="221" y="8731"/>
                  </a:lnTo>
                  <a:lnTo>
                    <a:pt x="367" y="8694"/>
                  </a:lnTo>
                  <a:lnTo>
                    <a:pt x="514" y="8657"/>
                  </a:lnTo>
                  <a:lnTo>
                    <a:pt x="808" y="8547"/>
                  </a:lnTo>
                  <a:lnTo>
                    <a:pt x="1028" y="8474"/>
                  </a:lnTo>
                  <a:lnTo>
                    <a:pt x="2385" y="7887"/>
                  </a:lnTo>
                  <a:lnTo>
                    <a:pt x="2458" y="7850"/>
                  </a:lnTo>
                  <a:lnTo>
                    <a:pt x="2532" y="7777"/>
                  </a:lnTo>
                  <a:lnTo>
                    <a:pt x="2532" y="7667"/>
                  </a:lnTo>
                  <a:lnTo>
                    <a:pt x="2495" y="7594"/>
                  </a:lnTo>
                  <a:lnTo>
                    <a:pt x="2422" y="7520"/>
                  </a:lnTo>
                  <a:lnTo>
                    <a:pt x="2348" y="7484"/>
                  </a:lnTo>
                  <a:lnTo>
                    <a:pt x="2238" y="7447"/>
                  </a:lnTo>
                  <a:close/>
                  <a:moveTo>
                    <a:pt x="6677" y="7814"/>
                  </a:moveTo>
                  <a:lnTo>
                    <a:pt x="6603" y="7887"/>
                  </a:lnTo>
                  <a:lnTo>
                    <a:pt x="6603" y="7960"/>
                  </a:lnTo>
                  <a:lnTo>
                    <a:pt x="6603" y="8070"/>
                  </a:lnTo>
                  <a:lnTo>
                    <a:pt x="6933" y="8474"/>
                  </a:lnTo>
                  <a:lnTo>
                    <a:pt x="7044" y="8694"/>
                  </a:lnTo>
                  <a:lnTo>
                    <a:pt x="7154" y="8914"/>
                  </a:lnTo>
                  <a:lnTo>
                    <a:pt x="7227" y="8951"/>
                  </a:lnTo>
                  <a:lnTo>
                    <a:pt x="7264" y="8987"/>
                  </a:lnTo>
                  <a:lnTo>
                    <a:pt x="7410" y="8987"/>
                  </a:lnTo>
                  <a:lnTo>
                    <a:pt x="7594" y="8877"/>
                  </a:lnTo>
                  <a:lnTo>
                    <a:pt x="7777" y="8767"/>
                  </a:lnTo>
                  <a:lnTo>
                    <a:pt x="7924" y="8621"/>
                  </a:lnTo>
                  <a:lnTo>
                    <a:pt x="7924" y="8657"/>
                  </a:lnTo>
                  <a:lnTo>
                    <a:pt x="7997" y="8767"/>
                  </a:lnTo>
                  <a:lnTo>
                    <a:pt x="8071" y="8877"/>
                  </a:lnTo>
                  <a:lnTo>
                    <a:pt x="8181" y="8951"/>
                  </a:lnTo>
                  <a:lnTo>
                    <a:pt x="8327" y="9024"/>
                  </a:lnTo>
                  <a:lnTo>
                    <a:pt x="8584" y="9061"/>
                  </a:lnTo>
                  <a:lnTo>
                    <a:pt x="8768" y="9061"/>
                  </a:lnTo>
                  <a:lnTo>
                    <a:pt x="8951" y="8987"/>
                  </a:lnTo>
                  <a:lnTo>
                    <a:pt x="9281" y="8841"/>
                  </a:lnTo>
                  <a:lnTo>
                    <a:pt x="9611" y="8657"/>
                  </a:lnTo>
                  <a:lnTo>
                    <a:pt x="9721" y="8547"/>
                  </a:lnTo>
                  <a:lnTo>
                    <a:pt x="9758" y="8474"/>
                  </a:lnTo>
                  <a:lnTo>
                    <a:pt x="9758" y="8364"/>
                  </a:lnTo>
                  <a:lnTo>
                    <a:pt x="9685" y="8254"/>
                  </a:lnTo>
                  <a:lnTo>
                    <a:pt x="9648" y="8217"/>
                  </a:lnTo>
                  <a:lnTo>
                    <a:pt x="9464" y="8217"/>
                  </a:lnTo>
                  <a:lnTo>
                    <a:pt x="9428" y="8291"/>
                  </a:lnTo>
                  <a:lnTo>
                    <a:pt x="9244" y="8437"/>
                  </a:lnTo>
                  <a:lnTo>
                    <a:pt x="8988" y="8547"/>
                  </a:lnTo>
                  <a:lnTo>
                    <a:pt x="8768" y="8621"/>
                  </a:lnTo>
                  <a:lnTo>
                    <a:pt x="8584" y="8657"/>
                  </a:lnTo>
                  <a:lnTo>
                    <a:pt x="8474" y="8657"/>
                  </a:lnTo>
                  <a:lnTo>
                    <a:pt x="8401" y="8621"/>
                  </a:lnTo>
                  <a:lnTo>
                    <a:pt x="8364" y="8584"/>
                  </a:lnTo>
                  <a:lnTo>
                    <a:pt x="8327" y="8547"/>
                  </a:lnTo>
                  <a:lnTo>
                    <a:pt x="8254" y="8254"/>
                  </a:lnTo>
                  <a:lnTo>
                    <a:pt x="8181" y="8144"/>
                  </a:lnTo>
                  <a:lnTo>
                    <a:pt x="8071" y="8107"/>
                  </a:lnTo>
                  <a:lnTo>
                    <a:pt x="7961" y="8107"/>
                  </a:lnTo>
                  <a:lnTo>
                    <a:pt x="7887" y="8144"/>
                  </a:lnTo>
                  <a:lnTo>
                    <a:pt x="7740" y="8254"/>
                  </a:lnTo>
                  <a:lnTo>
                    <a:pt x="7630" y="8401"/>
                  </a:lnTo>
                  <a:lnTo>
                    <a:pt x="7410" y="8547"/>
                  </a:lnTo>
                  <a:lnTo>
                    <a:pt x="7264" y="8364"/>
                  </a:lnTo>
                  <a:lnTo>
                    <a:pt x="7117" y="8180"/>
                  </a:lnTo>
                  <a:lnTo>
                    <a:pt x="6970" y="7997"/>
                  </a:lnTo>
                  <a:lnTo>
                    <a:pt x="6787" y="7850"/>
                  </a:lnTo>
                  <a:lnTo>
                    <a:pt x="6713" y="7814"/>
                  </a:lnTo>
                  <a:close/>
                  <a:moveTo>
                    <a:pt x="12876" y="11005"/>
                  </a:moveTo>
                  <a:lnTo>
                    <a:pt x="12803" y="11042"/>
                  </a:lnTo>
                  <a:lnTo>
                    <a:pt x="12766" y="11078"/>
                  </a:lnTo>
                  <a:lnTo>
                    <a:pt x="12766" y="11152"/>
                  </a:lnTo>
                  <a:lnTo>
                    <a:pt x="12729" y="11225"/>
                  </a:lnTo>
                  <a:lnTo>
                    <a:pt x="12766" y="11298"/>
                  </a:lnTo>
                  <a:lnTo>
                    <a:pt x="12986" y="11702"/>
                  </a:lnTo>
                  <a:lnTo>
                    <a:pt x="13279" y="12069"/>
                  </a:lnTo>
                  <a:lnTo>
                    <a:pt x="13499" y="12399"/>
                  </a:lnTo>
                  <a:lnTo>
                    <a:pt x="13646" y="12509"/>
                  </a:lnTo>
                  <a:lnTo>
                    <a:pt x="13830" y="12619"/>
                  </a:lnTo>
                  <a:lnTo>
                    <a:pt x="13976" y="12619"/>
                  </a:lnTo>
                  <a:lnTo>
                    <a:pt x="14013" y="12582"/>
                  </a:lnTo>
                  <a:lnTo>
                    <a:pt x="14086" y="12546"/>
                  </a:lnTo>
                  <a:lnTo>
                    <a:pt x="14160" y="12436"/>
                  </a:lnTo>
                  <a:lnTo>
                    <a:pt x="14160" y="12325"/>
                  </a:lnTo>
                  <a:lnTo>
                    <a:pt x="14160" y="12252"/>
                  </a:lnTo>
                  <a:lnTo>
                    <a:pt x="14123" y="12142"/>
                  </a:lnTo>
                  <a:lnTo>
                    <a:pt x="14086" y="12069"/>
                  </a:lnTo>
                  <a:lnTo>
                    <a:pt x="14050" y="12032"/>
                  </a:lnTo>
                  <a:lnTo>
                    <a:pt x="13903" y="12032"/>
                  </a:lnTo>
                  <a:lnTo>
                    <a:pt x="13830" y="11885"/>
                  </a:lnTo>
                  <a:lnTo>
                    <a:pt x="13573" y="11592"/>
                  </a:lnTo>
                  <a:lnTo>
                    <a:pt x="13316" y="11298"/>
                  </a:lnTo>
                  <a:lnTo>
                    <a:pt x="13059" y="11042"/>
                  </a:lnTo>
                  <a:lnTo>
                    <a:pt x="13023" y="11005"/>
                  </a:lnTo>
                  <a:close/>
                  <a:moveTo>
                    <a:pt x="8181" y="3192"/>
                  </a:moveTo>
                  <a:lnTo>
                    <a:pt x="8511" y="3228"/>
                  </a:lnTo>
                  <a:lnTo>
                    <a:pt x="8878" y="3265"/>
                  </a:lnTo>
                  <a:lnTo>
                    <a:pt x="9208" y="3339"/>
                  </a:lnTo>
                  <a:lnTo>
                    <a:pt x="9538" y="3412"/>
                  </a:lnTo>
                  <a:lnTo>
                    <a:pt x="9868" y="3522"/>
                  </a:lnTo>
                  <a:lnTo>
                    <a:pt x="10198" y="3669"/>
                  </a:lnTo>
                  <a:lnTo>
                    <a:pt x="10528" y="3852"/>
                  </a:lnTo>
                  <a:lnTo>
                    <a:pt x="10822" y="4035"/>
                  </a:lnTo>
                  <a:lnTo>
                    <a:pt x="11078" y="4256"/>
                  </a:lnTo>
                  <a:lnTo>
                    <a:pt x="11335" y="4476"/>
                  </a:lnTo>
                  <a:lnTo>
                    <a:pt x="11592" y="4732"/>
                  </a:lnTo>
                  <a:lnTo>
                    <a:pt x="11812" y="4989"/>
                  </a:lnTo>
                  <a:lnTo>
                    <a:pt x="11996" y="5319"/>
                  </a:lnTo>
                  <a:lnTo>
                    <a:pt x="12142" y="5576"/>
                  </a:lnTo>
                  <a:lnTo>
                    <a:pt x="12252" y="5870"/>
                  </a:lnTo>
                  <a:lnTo>
                    <a:pt x="12362" y="6200"/>
                  </a:lnTo>
                  <a:lnTo>
                    <a:pt x="12436" y="6530"/>
                  </a:lnTo>
                  <a:lnTo>
                    <a:pt x="12509" y="6823"/>
                  </a:lnTo>
                  <a:lnTo>
                    <a:pt x="12509" y="7153"/>
                  </a:lnTo>
                  <a:lnTo>
                    <a:pt x="12509" y="7484"/>
                  </a:lnTo>
                  <a:lnTo>
                    <a:pt x="12472" y="7814"/>
                  </a:lnTo>
                  <a:lnTo>
                    <a:pt x="12399" y="8144"/>
                  </a:lnTo>
                  <a:lnTo>
                    <a:pt x="12289" y="8511"/>
                  </a:lnTo>
                  <a:lnTo>
                    <a:pt x="12142" y="8804"/>
                  </a:lnTo>
                  <a:lnTo>
                    <a:pt x="11996" y="9134"/>
                  </a:lnTo>
                  <a:lnTo>
                    <a:pt x="11812" y="9428"/>
                  </a:lnTo>
                  <a:lnTo>
                    <a:pt x="11592" y="9721"/>
                  </a:lnTo>
                  <a:lnTo>
                    <a:pt x="11115" y="10271"/>
                  </a:lnTo>
                  <a:lnTo>
                    <a:pt x="10345" y="11115"/>
                  </a:lnTo>
                  <a:lnTo>
                    <a:pt x="9941" y="11555"/>
                  </a:lnTo>
                  <a:lnTo>
                    <a:pt x="9575" y="12032"/>
                  </a:lnTo>
                  <a:lnTo>
                    <a:pt x="9281" y="12509"/>
                  </a:lnTo>
                  <a:lnTo>
                    <a:pt x="8988" y="13022"/>
                  </a:lnTo>
                  <a:lnTo>
                    <a:pt x="8914" y="13279"/>
                  </a:lnTo>
                  <a:lnTo>
                    <a:pt x="8804" y="13573"/>
                  </a:lnTo>
                  <a:lnTo>
                    <a:pt x="8768" y="13829"/>
                  </a:lnTo>
                  <a:lnTo>
                    <a:pt x="8731" y="14123"/>
                  </a:lnTo>
                  <a:lnTo>
                    <a:pt x="8217" y="14013"/>
                  </a:lnTo>
                  <a:lnTo>
                    <a:pt x="7704" y="13939"/>
                  </a:lnTo>
                  <a:lnTo>
                    <a:pt x="8584" y="11665"/>
                  </a:lnTo>
                  <a:lnTo>
                    <a:pt x="9061" y="10418"/>
                  </a:lnTo>
                  <a:lnTo>
                    <a:pt x="9318" y="9831"/>
                  </a:lnTo>
                  <a:lnTo>
                    <a:pt x="9391" y="9538"/>
                  </a:lnTo>
                  <a:lnTo>
                    <a:pt x="9391" y="9391"/>
                  </a:lnTo>
                  <a:lnTo>
                    <a:pt x="9354" y="9244"/>
                  </a:lnTo>
                  <a:lnTo>
                    <a:pt x="9318" y="9208"/>
                  </a:lnTo>
                  <a:lnTo>
                    <a:pt x="9281" y="9208"/>
                  </a:lnTo>
                  <a:lnTo>
                    <a:pt x="9171" y="9281"/>
                  </a:lnTo>
                  <a:lnTo>
                    <a:pt x="9098" y="9391"/>
                  </a:lnTo>
                  <a:lnTo>
                    <a:pt x="8988" y="9611"/>
                  </a:lnTo>
                  <a:lnTo>
                    <a:pt x="8768" y="10088"/>
                  </a:lnTo>
                  <a:lnTo>
                    <a:pt x="8217" y="11445"/>
                  </a:lnTo>
                  <a:lnTo>
                    <a:pt x="7337" y="13719"/>
                  </a:lnTo>
                  <a:lnTo>
                    <a:pt x="7227" y="13903"/>
                  </a:lnTo>
                  <a:lnTo>
                    <a:pt x="6970" y="13829"/>
                  </a:lnTo>
                  <a:lnTo>
                    <a:pt x="6420" y="13683"/>
                  </a:lnTo>
                  <a:lnTo>
                    <a:pt x="6420" y="13646"/>
                  </a:lnTo>
                  <a:lnTo>
                    <a:pt x="6493" y="13389"/>
                  </a:lnTo>
                  <a:lnTo>
                    <a:pt x="6530" y="13096"/>
                  </a:lnTo>
                  <a:lnTo>
                    <a:pt x="6530" y="12546"/>
                  </a:lnTo>
                  <a:lnTo>
                    <a:pt x="6603" y="11372"/>
                  </a:lnTo>
                  <a:lnTo>
                    <a:pt x="6677" y="10125"/>
                  </a:lnTo>
                  <a:lnTo>
                    <a:pt x="6713" y="9501"/>
                  </a:lnTo>
                  <a:lnTo>
                    <a:pt x="6677" y="8877"/>
                  </a:lnTo>
                  <a:lnTo>
                    <a:pt x="6677" y="8804"/>
                  </a:lnTo>
                  <a:lnTo>
                    <a:pt x="6640" y="8767"/>
                  </a:lnTo>
                  <a:lnTo>
                    <a:pt x="6530" y="8694"/>
                  </a:lnTo>
                  <a:lnTo>
                    <a:pt x="6420" y="8731"/>
                  </a:lnTo>
                  <a:lnTo>
                    <a:pt x="6383" y="8767"/>
                  </a:lnTo>
                  <a:lnTo>
                    <a:pt x="6347" y="8841"/>
                  </a:lnTo>
                  <a:lnTo>
                    <a:pt x="6273" y="9391"/>
                  </a:lnTo>
                  <a:lnTo>
                    <a:pt x="6237" y="9978"/>
                  </a:lnTo>
                  <a:lnTo>
                    <a:pt x="6200" y="11115"/>
                  </a:lnTo>
                  <a:lnTo>
                    <a:pt x="6090" y="12289"/>
                  </a:lnTo>
                  <a:lnTo>
                    <a:pt x="6016" y="12912"/>
                  </a:lnTo>
                  <a:lnTo>
                    <a:pt x="6016" y="13206"/>
                  </a:lnTo>
                  <a:lnTo>
                    <a:pt x="6016" y="13536"/>
                  </a:lnTo>
                  <a:lnTo>
                    <a:pt x="5540" y="13353"/>
                  </a:lnTo>
                  <a:lnTo>
                    <a:pt x="5099" y="13206"/>
                  </a:lnTo>
                  <a:lnTo>
                    <a:pt x="4623" y="13132"/>
                  </a:lnTo>
                  <a:lnTo>
                    <a:pt x="4182" y="13132"/>
                  </a:lnTo>
                  <a:lnTo>
                    <a:pt x="4329" y="12876"/>
                  </a:lnTo>
                  <a:lnTo>
                    <a:pt x="4439" y="12619"/>
                  </a:lnTo>
                  <a:lnTo>
                    <a:pt x="4549" y="12362"/>
                  </a:lnTo>
                  <a:lnTo>
                    <a:pt x="4623" y="12069"/>
                  </a:lnTo>
                  <a:lnTo>
                    <a:pt x="4696" y="11482"/>
                  </a:lnTo>
                  <a:lnTo>
                    <a:pt x="4696" y="10895"/>
                  </a:lnTo>
                  <a:lnTo>
                    <a:pt x="4623" y="10161"/>
                  </a:lnTo>
                  <a:lnTo>
                    <a:pt x="4512" y="9428"/>
                  </a:lnTo>
                  <a:lnTo>
                    <a:pt x="4366" y="8694"/>
                  </a:lnTo>
                  <a:lnTo>
                    <a:pt x="4219" y="7960"/>
                  </a:lnTo>
                  <a:lnTo>
                    <a:pt x="4182" y="7594"/>
                  </a:lnTo>
                  <a:lnTo>
                    <a:pt x="4182" y="7190"/>
                  </a:lnTo>
                  <a:lnTo>
                    <a:pt x="4182" y="6823"/>
                  </a:lnTo>
                  <a:lnTo>
                    <a:pt x="4219" y="6456"/>
                  </a:lnTo>
                  <a:lnTo>
                    <a:pt x="4292" y="6090"/>
                  </a:lnTo>
                  <a:lnTo>
                    <a:pt x="4439" y="5760"/>
                  </a:lnTo>
                  <a:lnTo>
                    <a:pt x="4586" y="5429"/>
                  </a:lnTo>
                  <a:lnTo>
                    <a:pt x="4769" y="5063"/>
                  </a:lnTo>
                  <a:lnTo>
                    <a:pt x="5026" y="4769"/>
                  </a:lnTo>
                  <a:lnTo>
                    <a:pt x="5246" y="4476"/>
                  </a:lnTo>
                  <a:lnTo>
                    <a:pt x="5503" y="4219"/>
                  </a:lnTo>
                  <a:lnTo>
                    <a:pt x="5796" y="3999"/>
                  </a:lnTo>
                  <a:lnTo>
                    <a:pt x="6090" y="3779"/>
                  </a:lnTo>
                  <a:lnTo>
                    <a:pt x="6420" y="3595"/>
                  </a:lnTo>
                  <a:lnTo>
                    <a:pt x="6787" y="3449"/>
                  </a:lnTo>
                  <a:lnTo>
                    <a:pt x="7117" y="3339"/>
                  </a:lnTo>
                  <a:lnTo>
                    <a:pt x="7484" y="3265"/>
                  </a:lnTo>
                  <a:lnTo>
                    <a:pt x="7814" y="3228"/>
                  </a:lnTo>
                  <a:lnTo>
                    <a:pt x="8181" y="3192"/>
                  </a:lnTo>
                  <a:close/>
                  <a:moveTo>
                    <a:pt x="3962" y="13426"/>
                  </a:moveTo>
                  <a:lnTo>
                    <a:pt x="4623" y="13536"/>
                  </a:lnTo>
                  <a:lnTo>
                    <a:pt x="5246" y="13719"/>
                  </a:lnTo>
                  <a:lnTo>
                    <a:pt x="5943" y="13939"/>
                  </a:lnTo>
                  <a:lnTo>
                    <a:pt x="6603" y="14196"/>
                  </a:lnTo>
                  <a:lnTo>
                    <a:pt x="6860" y="14270"/>
                  </a:lnTo>
                  <a:lnTo>
                    <a:pt x="7154" y="14306"/>
                  </a:lnTo>
                  <a:lnTo>
                    <a:pt x="7704" y="14380"/>
                  </a:lnTo>
                  <a:lnTo>
                    <a:pt x="8217" y="14490"/>
                  </a:lnTo>
                  <a:lnTo>
                    <a:pt x="8474" y="14563"/>
                  </a:lnTo>
                  <a:lnTo>
                    <a:pt x="8731" y="14636"/>
                  </a:lnTo>
                  <a:lnTo>
                    <a:pt x="8768" y="14783"/>
                  </a:lnTo>
                  <a:lnTo>
                    <a:pt x="8841" y="14857"/>
                  </a:lnTo>
                  <a:lnTo>
                    <a:pt x="8951" y="14893"/>
                  </a:lnTo>
                  <a:lnTo>
                    <a:pt x="9061" y="14893"/>
                  </a:lnTo>
                  <a:lnTo>
                    <a:pt x="9061" y="15003"/>
                  </a:lnTo>
                  <a:lnTo>
                    <a:pt x="9024" y="15150"/>
                  </a:lnTo>
                  <a:lnTo>
                    <a:pt x="8914" y="15223"/>
                  </a:lnTo>
                  <a:lnTo>
                    <a:pt x="8768" y="15333"/>
                  </a:lnTo>
                  <a:lnTo>
                    <a:pt x="8034" y="15040"/>
                  </a:lnTo>
                  <a:lnTo>
                    <a:pt x="6383" y="14490"/>
                  </a:lnTo>
                  <a:lnTo>
                    <a:pt x="5576" y="14270"/>
                  </a:lnTo>
                  <a:lnTo>
                    <a:pt x="4769" y="14086"/>
                  </a:lnTo>
                  <a:lnTo>
                    <a:pt x="4292" y="14013"/>
                  </a:lnTo>
                  <a:lnTo>
                    <a:pt x="4072" y="14013"/>
                  </a:lnTo>
                  <a:lnTo>
                    <a:pt x="3852" y="14050"/>
                  </a:lnTo>
                  <a:lnTo>
                    <a:pt x="3742" y="14013"/>
                  </a:lnTo>
                  <a:lnTo>
                    <a:pt x="3669" y="13939"/>
                  </a:lnTo>
                  <a:lnTo>
                    <a:pt x="3632" y="13829"/>
                  </a:lnTo>
                  <a:lnTo>
                    <a:pt x="3632" y="13719"/>
                  </a:lnTo>
                  <a:lnTo>
                    <a:pt x="3632" y="13609"/>
                  </a:lnTo>
                  <a:lnTo>
                    <a:pt x="3705" y="13536"/>
                  </a:lnTo>
                  <a:lnTo>
                    <a:pt x="3816" y="13463"/>
                  </a:lnTo>
                  <a:lnTo>
                    <a:pt x="3926" y="13426"/>
                  </a:lnTo>
                  <a:close/>
                  <a:moveTo>
                    <a:pt x="4256" y="15737"/>
                  </a:moveTo>
                  <a:lnTo>
                    <a:pt x="4696" y="15847"/>
                  </a:lnTo>
                  <a:lnTo>
                    <a:pt x="4476" y="16067"/>
                  </a:lnTo>
                  <a:lnTo>
                    <a:pt x="4292" y="16287"/>
                  </a:lnTo>
                  <a:lnTo>
                    <a:pt x="4292" y="16250"/>
                  </a:lnTo>
                  <a:lnTo>
                    <a:pt x="4256" y="16140"/>
                  </a:lnTo>
                  <a:lnTo>
                    <a:pt x="4256" y="15994"/>
                  </a:lnTo>
                  <a:lnTo>
                    <a:pt x="4256" y="15737"/>
                  </a:lnTo>
                  <a:close/>
                  <a:moveTo>
                    <a:pt x="4843" y="15920"/>
                  </a:moveTo>
                  <a:lnTo>
                    <a:pt x="4989" y="15957"/>
                  </a:lnTo>
                  <a:lnTo>
                    <a:pt x="5136" y="15994"/>
                  </a:lnTo>
                  <a:lnTo>
                    <a:pt x="4879" y="16140"/>
                  </a:lnTo>
                  <a:lnTo>
                    <a:pt x="4623" y="16360"/>
                  </a:lnTo>
                  <a:lnTo>
                    <a:pt x="4623" y="16360"/>
                  </a:lnTo>
                  <a:lnTo>
                    <a:pt x="4733" y="16140"/>
                  </a:lnTo>
                  <a:lnTo>
                    <a:pt x="4843" y="15920"/>
                  </a:lnTo>
                  <a:close/>
                  <a:moveTo>
                    <a:pt x="4146" y="14453"/>
                  </a:moveTo>
                  <a:lnTo>
                    <a:pt x="4659" y="14490"/>
                  </a:lnTo>
                  <a:lnTo>
                    <a:pt x="5356" y="14673"/>
                  </a:lnTo>
                  <a:lnTo>
                    <a:pt x="6053" y="14857"/>
                  </a:lnTo>
                  <a:lnTo>
                    <a:pt x="7410" y="15333"/>
                  </a:lnTo>
                  <a:lnTo>
                    <a:pt x="8034" y="15553"/>
                  </a:lnTo>
                  <a:lnTo>
                    <a:pt x="8401" y="15663"/>
                  </a:lnTo>
                  <a:lnTo>
                    <a:pt x="8694" y="15774"/>
                  </a:lnTo>
                  <a:lnTo>
                    <a:pt x="8731" y="15847"/>
                  </a:lnTo>
                  <a:lnTo>
                    <a:pt x="8768" y="15884"/>
                  </a:lnTo>
                  <a:lnTo>
                    <a:pt x="8841" y="15957"/>
                  </a:lnTo>
                  <a:lnTo>
                    <a:pt x="8951" y="15957"/>
                  </a:lnTo>
                  <a:lnTo>
                    <a:pt x="8914" y="16067"/>
                  </a:lnTo>
                  <a:lnTo>
                    <a:pt x="8841" y="16214"/>
                  </a:lnTo>
                  <a:lnTo>
                    <a:pt x="8694" y="16397"/>
                  </a:lnTo>
                  <a:lnTo>
                    <a:pt x="8547" y="16507"/>
                  </a:lnTo>
                  <a:lnTo>
                    <a:pt x="8401" y="16581"/>
                  </a:lnTo>
                  <a:lnTo>
                    <a:pt x="7227" y="16140"/>
                  </a:lnTo>
                  <a:lnTo>
                    <a:pt x="6016" y="15774"/>
                  </a:lnTo>
                  <a:lnTo>
                    <a:pt x="4733" y="15370"/>
                  </a:lnTo>
                  <a:lnTo>
                    <a:pt x="4072" y="15223"/>
                  </a:lnTo>
                  <a:lnTo>
                    <a:pt x="3449" y="15113"/>
                  </a:lnTo>
                  <a:lnTo>
                    <a:pt x="3449" y="15040"/>
                  </a:lnTo>
                  <a:lnTo>
                    <a:pt x="3449" y="14857"/>
                  </a:lnTo>
                  <a:lnTo>
                    <a:pt x="3522" y="14673"/>
                  </a:lnTo>
                  <a:lnTo>
                    <a:pt x="3632" y="14563"/>
                  </a:lnTo>
                  <a:lnTo>
                    <a:pt x="3705" y="14490"/>
                  </a:lnTo>
                  <a:lnTo>
                    <a:pt x="3926" y="14490"/>
                  </a:lnTo>
                  <a:lnTo>
                    <a:pt x="3962" y="14526"/>
                  </a:lnTo>
                  <a:lnTo>
                    <a:pt x="3999" y="14526"/>
                  </a:lnTo>
                  <a:lnTo>
                    <a:pt x="4036" y="14490"/>
                  </a:lnTo>
                  <a:lnTo>
                    <a:pt x="4146" y="14453"/>
                  </a:lnTo>
                  <a:close/>
                  <a:moveTo>
                    <a:pt x="5503" y="16067"/>
                  </a:moveTo>
                  <a:lnTo>
                    <a:pt x="5723" y="16140"/>
                  </a:lnTo>
                  <a:lnTo>
                    <a:pt x="5503" y="16287"/>
                  </a:lnTo>
                  <a:lnTo>
                    <a:pt x="5246" y="16434"/>
                  </a:lnTo>
                  <a:lnTo>
                    <a:pt x="5026" y="16617"/>
                  </a:lnTo>
                  <a:lnTo>
                    <a:pt x="4843" y="16837"/>
                  </a:lnTo>
                  <a:lnTo>
                    <a:pt x="4659" y="16764"/>
                  </a:lnTo>
                  <a:lnTo>
                    <a:pt x="4733" y="16691"/>
                  </a:lnTo>
                  <a:lnTo>
                    <a:pt x="5503" y="16067"/>
                  </a:lnTo>
                  <a:close/>
                  <a:moveTo>
                    <a:pt x="5980" y="16214"/>
                  </a:moveTo>
                  <a:lnTo>
                    <a:pt x="6200" y="16287"/>
                  </a:lnTo>
                  <a:lnTo>
                    <a:pt x="6200" y="16324"/>
                  </a:lnTo>
                  <a:lnTo>
                    <a:pt x="5943" y="16434"/>
                  </a:lnTo>
                  <a:lnTo>
                    <a:pt x="5723" y="16581"/>
                  </a:lnTo>
                  <a:lnTo>
                    <a:pt x="5540" y="16727"/>
                  </a:lnTo>
                  <a:lnTo>
                    <a:pt x="5393" y="16947"/>
                  </a:lnTo>
                  <a:lnTo>
                    <a:pt x="5246" y="16911"/>
                  </a:lnTo>
                  <a:lnTo>
                    <a:pt x="5613" y="16544"/>
                  </a:lnTo>
                  <a:lnTo>
                    <a:pt x="5980" y="16214"/>
                  </a:lnTo>
                  <a:close/>
                  <a:moveTo>
                    <a:pt x="6383" y="16360"/>
                  </a:moveTo>
                  <a:lnTo>
                    <a:pt x="6897" y="16544"/>
                  </a:lnTo>
                  <a:lnTo>
                    <a:pt x="6420" y="16801"/>
                  </a:lnTo>
                  <a:lnTo>
                    <a:pt x="6200" y="16947"/>
                  </a:lnTo>
                  <a:lnTo>
                    <a:pt x="5980" y="17131"/>
                  </a:lnTo>
                  <a:lnTo>
                    <a:pt x="5796" y="17057"/>
                  </a:lnTo>
                  <a:lnTo>
                    <a:pt x="5833" y="16984"/>
                  </a:lnTo>
                  <a:lnTo>
                    <a:pt x="5833" y="16911"/>
                  </a:lnTo>
                  <a:lnTo>
                    <a:pt x="5833" y="16874"/>
                  </a:lnTo>
                  <a:lnTo>
                    <a:pt x="6090" y="16617"/>
                  </a:lnTo>
                  <a:lnTo>
                    <a:pt x="6383" y="16397"/>
                  </a:lnTo>
                  <a:lnTo>
                    <a:pt x="6383" y="16360"/>
                  </a:lnTo>
                  <a:close/>
                  <a:moveTo>
                    <a:pt x="7080" y="16581"/>
                  </a:moveTo>
                  <a:lnTo>
                    <a:pt x="7410" y="16691"/>
                  </a:lnTo>
                  <a:lnTo>
                    <a:pt x="7154" y="16911"/>
                  </a:lnTo>
                  <a:lnTo>
                    <a:pt x="6787" y="17314"/>
                  </a:lnTo>
                  <a:lnTo>
                    <a:pt x="6457" y="17241"/>
                  </a:lnTo>
                  <a:lnTo>
                    <a:pt x="6493" y="17167"/>
                  </a:lnTo>
                  <a:lnTo>
                    <a:pt x="6457" y="17131"/>
                  </a:lnTo>
                  <a:lnTo>
                    <a:pt x="6750" y="16837"/>
                  </a:lnTo>
                  <a:lnTo>
                    <a:pt x="7080" y="16581"/>
                  </a:lnTo>
                  <a:close/>
                  <a:moveTo>
                    <a:pt x="8034" y="2678"/>
                  </a:moveTo>
                  <a:lnTo>
                    <a:pt x="7704" y="2715"/>
                  </a:lnTo>
                  <a:lnTo>
                    <a:pt x="7374" y="2752"/>
                  </a:lnTo>
                  <a:lnTo>
                    <a:pt x="7044" y="2825"/>
                  </a:lnTo>
                  <a:lnTo>
                    <a:pt x="6750" y="2898"/>
                  </a:lnTo>
                  <a:lnTo>
                    <a:pt x="6420" y="3008"/>
                  </a:lnTo>
                  <a:lnTo>
                    <a:pt x="6126" y="3155"/>
                  </a:lnTo>
                  <a:lnTo>
                    <a:pt x="5833" y="3302"/>
                  </a:lnTo>
                  <a:lnTo>
                    <a:pt x="5576" y="3522"/>
                  </a:lnTo>
                  <a:lnTo>
                    <a:pt x="5026" y="3962"/>
                  </a:lnTo>
                  <a:lnTo>
                    <a:pt x="4806" y="4219"/>
                  </a:lnTo>
                  <a:lnTo>
                    <a:pt x="4586" y="4512"/>
                  </a:lnTo>
                  <a:lnTo>
                    <a:pt x="4366" y="4769"/>
                  </a:lnTo>
                  <a:lnTo>
                    <a:pt x="4182" y="5099"/>
                  </a:lnTo>
                  <a:lnTo>
                    <a:pt x="3999" y="5393"/>
                  </a:lnTo>
                  <a:lnTo>
                    <a:pt x="3852" y="5723"/>
                  </a:lnTo>
                  <a:lnTo>
                    <a:pt x="3742" y="6163"/>
                  </a:lnTo>
                  <a:lnTo>
                    <a:pt x="3669" y="6603"/>
                  </a:lnTo>
                  <a:lnTo>
                    <a:pt x="3632" y="7043"/>
                  </a:lnTo>
                  <a:lnTo>
                    <a:pt x="3632" y="7520"/>
                  </a:lnTo>
                  <a:lnTo>
                    <a:pt x="3705" y="7960"/>
                  </a:lnTo>
                  <a:lnTo>
                    <a:pt x="3779" y="8437"/>
                  </a:lnTo>
                  <a:lnTo>
                    <a:pt x="3962" y="9318"/>
                  </a:lnTo>
                  <a:lnTo>
                    <a:pt x="4109" y="10308"/>
                  </a:lnTo>
                  <a:lnTo>
                    <a:pt x="4182" y="10785"/>
                  </a:lnTo>
                  <a:lnTo>
                    <a:pt x="4219" y="11262"/>
                  </a:lnTo>
                  <a:lnTo>
                    <a:pt x="4182" y="11739"/>
                  </a:lnTo>
                  <a:lnTo>
                    <a:pt x="4109" y="12215"/>
                  </a:lnTo>
                  <a:lnTo>
                    <a:pt x="3999" y="12619"/>
                  </a:lnTo>
                  <a:lnTo>
                    <a:pt x="3816" y="13059"/>
                  </a:lnTo>
                  <a:lnTo>
                    <a:pt x="3595" y="13132"/>
                  </a:lnTo>
                  <a:lnTo>
                    <a:pt x="3449" y="13279"/>
                  </a:lnTo>
                  <a:lnTo>
                    <a:pt x="3302" y="13426"/>
                  </a:lnTo>
                  <a:lnTo>
                    <a:pt x="3229" y="13646"/>
                  </a:lnTo>
                  <a:lnTo>
                    <a:pt x="3229" y="13829"/>
                  </a:lnTo>
                  <a:lnTo>
                    <a:pt x="3265" y="13976"/>
                  </a:lnTo>
                  <a:lnTo>
                    <a:pt x="3339" y="14160"/>
                  </a:lnTo>
                  <a:lnTo>
                    <a:pt x="3412" y="14270"/>
                  </a:lnTo>
                  <a:lnTo>
                    <a:pt x="3339" y="14343"/>
                  </a:lnTo>
                  <a:lnTo>
                    <a:pt x="3265" y="14416"/>
                  </a:lnTo>
                  <a:lnTo>
                    <a:pt x="3192" y="14526"/>
                  </a:lnTo>
                  <a:lnTo>
                    <a:pt x="3119" y="14673"/>
                  </a:lnTo>
                  <a:lnTo>
                    <a:pt x="3082" y="14857"/>
                  </a:lnTo>
                  <a:lnTo>
                    <a:pt x="3045" y="15040"/>
                  </a:lnTo>
                  <a:lnTo>
                    <a:pt x="3045" y="15187"/>
                  </a:lnTo>
                  <a:lnTo>
                    <a:pt x="3082" y="15370"/>
                  </a:lnTo>
                  <a:lnTo>
                    <a:pt x="3192" y="15480"/>
                  </a:lnTo>
                  <a:lnTo>
                    <a:pt x="3302" y="15590"/>
                  </a:lnTo>
                  <a:lnTo>
                    <a:pt x="3412" y="15627"/>
                  </a:lnTo>
                  <a:lnTo>
                    <a:pt x="3485" y="15590"/>
                  </a:lnTo>
                  <a:lnTo>
                    <a:pt x="3522" y="15553"/>
                  </a:lnTo>
                  <a:lnTo>
                    <a:pt x="3559" y="15553"/>
                  </a:lnTo>
                  <a:lnTo>
                    <a:pt x="4072" y="15700"/>
                  </a:lnTo>
                  <a:lnTo>
                    <a:pt x="3999" y="15810"/>
                  </a:lnTo>
                  <a:lnTo>
                    <a:pt x="3926" y="15957"/>
                  </a:lnTo>
                  <a:lnTo>
                    <a:pt x="3926" y="16140"/>
                  </a:lnTo>
                  <a:lnTo>
                    <a:pt x="3926" y="16324"/>
                  </a:lnTo>
                  <a:lnTo>
                    <a:pt x="3999" y="16507"/>
                  </a:lnTo>
                  <a:lnTo>
                    <a:pt x="4072" y="16654"/>
                  </a:lnTo>
                  <a:lnTo>
                    <a:pt x="4146" y="16801"/>
                  </a:lnTo>
                  <a:lnTo>
                    <a:pt x="4292" y="16874"/>
                  </a:lnTo>
                  <a:lnTo>
                    <a:pt x="4256" y="16947"/>
                  </a:lnTo>
                  <a:lnTo>
                    <a:pt x="4292" y="17021"/>
                  </a:lnTo>
                  <a:lnTo>
                    <a:pt x="4329" y="17057"/>
                  </a:lnTo>
                  <a:lnTo>
                    <a:pt x="4402" y="17094"/>
                  </a:lnTo>
                  <a:lnTo>
                    <a:pt x="4586" y="17167"/>
                  </a:lnTo>
                  <a:lnTo>
                    <a:pt x="4806" y="17277"/>
                  </a:lnTo>
                  <a:lnTo>
                    <a:pt x="5283" y="17388"/>
                  </a:lnTo>
                  <a:lnTo>
                    <a:pt x="5393" y="17424"/>
                  </a:lnTo>
                  <a:lnTo>
                    <a:pt x="5576" y="17461"/>
                  </a:lnTo>
                  <a:lnTo>
                    <a:pt x="6310" y="17681"/>
                  </a:lnTo>
                  <a:lnTo>
                    <a:pt x="6677" y="17754"/>
                  </a:lnTo>
                  <a:lnTo>
                    <a:pt x="6860" y="17791"/>
                  </a:lnTo>
                  <a:lnTo>
                    <a:pt x="7044" y="17754"/>
                  </a:lnTo>
                  <a:lnTo>
                    <a:pt x="7117" y="17718"/>
                  </a:lnTo>
                  <a:lnTo>
                    <a:pt x="7154" y="17681"/>
                  </a:lnTo>
                  <a:lnTo>
                    <a:pt x="7154" y="17608"/>
                  </a:lnTo>
                  <a:lnTo>
                    <a:pt x="7117" y="17534"/>
                  </a:lnTo>
                  <a:lnTo>
                    <a:pt x="7447" y="17204"/>
                  </a:lnTo>
                  <a:lnTo>
                    <a:pt x="7594" y="17021"/>
                  </a:lnTo>
                  <a:lnTo>
                    <a:pt x="7740" y="16837"/>
                  </a:lnTo>
                  <a:lnTo>
                    <a:pt x="8327" y="17021"/>
                  </a:lnTo>
                  <a:lnTo>
                    <a:pt x="8437" y="17021"/>
                  </a:lnTo>
                  <a:lnTo>
                    <a:pt x="8547" y="16984"/>
                  </a:lnTo>
                  <a:lnTo>
                    <a:pt x="8731" y="16911"/>
                  </a:lnTo>
                  <a:lnTo>
                    <a:pt x="8914" y="16764"/>
                  </a:lnTo>
                  <a:lnTo>
                    <a:pt x="9098" y="16581"/>
                  </a:lnTo>
                  <a:lnTo>
                    <a:pt x="9208" y="16360"/>
                  </a:lnTo>
                  <a:lnTo>
                    <a:pt x="9281" y="16140"/>
                  </a:lnTo>
                  <a:lnTo>
                    <a:pt x="9318" y="15884"/>
                  </a:lnTo>
                  <a:lnTo>
                    <a:pt x="9281" y="15700"/>
                  </a:lnTo>
                  <a:lnTo>
                    <a:pt x="9208" y="15590"/>
                  </a:lnTo>
                  <a:lnTo>
                    <a:pt x="9171" y="15517"/>
                  </a:lnTo>
                  <a:lnTo>
                    <a:pt x="9244" y="15407"/>
                  </a:lnTo>
                  <a:lnTo>
                    <a:pt x="9354" y="15260"/>
                  </a:lnTo>
                  <a:lnTo>
                    <a:pt x="9391" y="15113"/>
                  </a:lnTo>
                  <a:lnTo>
                    <a:pt x="9428" y="15003"/>
                  </a:lnTo>
                  <a:lnTo>
                    <a:pt x="9501" y="14930"/>
                  </a:lnTo>
                  <a:lnTo>
                    <a:pt x="9575" y="14857"/>
                  </a:lnTo>
                  <a:lnTo>
                    <a:pt x="9575" y="14783"/>
                  </a:lnTo>
                  <a:lnTo>
                    <a:pt x="9538" y="14673"/>
                  </a:lnTo>
                  <a:lnTo>
                    <a:pt x="9391" y="14526"/>
                  </a:lnTo>
                  <a:lnTo>
                    <a:pt x="9244" y="14380"/>
                  </a:lnTo>
                  <a:lnTo>
                    <a:pt x="9244" y="14050"/>
                  </a:lnTo>
                  <a:lnTo>
                    <a:pt x="9318" y="13683"/>
                  </a:lnTo>
                  <a:lnTo>
                    <a:pt x="9428" y="13353"/>
                  </a:lnTo>
                  <a:lnTo>
                    <a:pt x="9538" y="13059"/>
                  </a:lnTo>
                  <a:lnTo>
                    <a:pt x="9721" y="12766"/>
                  </a:lnTo>
                  <a:lnTo>
                    <a:pt x="9905" y="12472"/>
                  </a:lnTo>
                  <a:lnTo>
                    <a:pt x="10308" y="11885"/>
                  </a:lnTo>
                  <a:lnTo>
                    <a:pt x="10785" y="11335"/>
                  </a:lnTo>
                  <a:lnTo>
                    <a:pt x="11299" y="10822"/>
                  </a:lnTo>
                  <a:lnTo>
                    <a:pt x="11775" y="10308"/>
                  </a:lnTo>
                  <a:lnTo>
                    <a:pt x="12179" y="9758"/>
                  </a:lnTo>
                  <a:lnTo>
                    <a:pt x="12362" y="9501"/>
                  </a:lnTo>
                  <a:lnTo>
                    <a:pt x="12546" y="9208"/>
                  </a:lnTo>
                  <a:lnTo>
                    <a:pt x="12656" y="8951"/>
                  </a:lnTo>
                  <a:lnTo>
                    <a:pt x="12803" y="8657"/>
                  </a:lnTo>
                  <a:lnTo>
                    <a:pt x="12876" y="8364"/>
                  </a:lnTo>
                  <a:lnTo>
                    <a:pt x="12949" y="8034"/>
                  </a:lnTo>
                  <a:lnTo>
                    <a:pt x="12986" y="7740"/>
                  </a:lnTo>
                  <a:lnTo>
                    <a:pt x="13023" y="7447"/>
                  </a:lnTo>
                  <a:lnTo>
                    <a:pt x="13023" y="6823"/>
                  </a:lnTo>
                  <a:lnTo>
                    <a:pt x="12913" y="6236"/>
                  </a:lnTo>
                  <a:lnTo>
                    <a:pt x="12729" y="5613"/>
                  </a:lnTo>
                  <a:lnTo>
                    <a:pt x="12436" y="5026"/>
                  </a:lnTo>
                  <a:lnTo>
                    <a:pt x="12252" y="4769"/>
                  </a:lnTo>
                  <a:lnTo>
                    <a:pt x="12069" y="4476"/>
                  </a:lnTo>
                  <a:lnTo>
                    <a:pt x="11849" y="4256"/>
                  </a:lnTo>
                  <a:lnTo>
                    <a:pt x="11629" y="3999"/>
                  </a:lnTo>
                  <a:lnTo>
                    <a:pt x="11372" y="3815"/>
                  </a:lnTo>
                  <a:lnTo>
                    <a:pt x="11115" y="3595"/>
                  </a:lnTo>
                  <a:lnTo>
                    <a:pt x="10565" y="3265"/>
                  </a:lnTo>
                  <a:lnTo>
                    <a:pt x="9978" y="3008"/>
                  </a:lnTo>
                  <a:lnTo>
                    <a:pt x="9354" y="2825"/>
                  </a:lnTo>
                  <a:lnTo>
                    <a:pt x="8694" y="2715"/>
                  </a:lnTo>
                  <a:lnTo>
                    <a:pt x="8034" y="2678"/>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296" name="Shape 296"/>
            <p:cNvSpPr/>
            <p:nvPr/>
          </p:nvSpPr>
          <p:spPr>
            <a:xfrm>
              <a:off x="6244725" y="2547975"/>
              <a:ext cx="185275" cy="404450"/>
            </a:xfrm>
            <a:custGeom>
              <a:avLst/>
              <a:gdLst/>
              <a:ahLst/>
              <a:cxnLst/>
              <a:rect l="0" t="0" r="0" b="0"/>
              <a:pathLst>
                <a:path w="7411" h="16178" extrusionOk="0">
                  <a:moveTo>
                    <a:pt x="3339" y="147"/>
                  </a:moveTo>
                  <a:lnTo>
                    <a:pt x="3229" y="441"/>
                  </a:lnTo>
                  <a:lnTo>
                    <a:pt x="3155" y="734"/>
                  </a:lnTo>
                  <a:lnTo>
                    <a:pt x="3119" y="1358"/>
                  </a:lnTo>
                  <a:lnTo>
                    <a:pt x="3082" y="2972"/>
                  </a:lnTo>
                  <a:lnTo>
                    <a:pt x="3119" y="4476"/>
                  </a:lnTo>
                  <a:lnTo>
                    <a:pt x="3119" y="5283"/>
                  </a:lnTo>
                  <a:lnTo>
                    <a:pt x="3119" y="5576"/>
                  </a:lnTo>
                  <a:lnTo>
                    <a:pt x="3155" y="5723"/>
                  </a:lnTo>
                  <a:lnTo>
                    <a:pt x="3229" y="5870"/>
                  </a:lnTo>
                  <a:lnTo>
                    <a:pt x="3265" y="5906"/>
                  </a:lnTo>
                  <a:lnTo>
                    <a:pt x="3339" y="5943"/>
                  </a:lnTo>
                  <a:lnTo>
                    <a:pt x="3375" y="5943"/>
                  </a:lnTo>
                  <a:lnTo>
                    <a:pt x="3449" y="5870"/>
                  </a:lnTo>
                  <a:lnTo>
                    <a:pt x="3486" y="5760"/>
                  </a:lnTo>
                  <a:lnTo>
                    <a:pt x="3522" y="5649"/>
                  </a:lnTo>
                  <a:lnTo>
                    <a:pt x="3522" y="5393"/>
                  </a:lnTo>
                  <a:lnTo>
                    <a:pt x="3522" y="4586"/>
                  </a:lnTo>
                  <a:lnTo>
                    <a:pt x="3486" y="2972"/>
                  </a:lnTo>
                  <a:lnTo>
                    <a:pt x="3522" y="1504"/>
                  </a:lnTo>
                  <a:lnTo>
                    <a:pt x="3522" y="808"/>
                  </a:lnTo>
                  <a:lnTo>
                    <a:pt x="3486" y="477"/>
                  </a:lnTo>
                  <a:lnTo>
                    <a:pt x="3412" y="294"/>
                  </a:lnTo>
                  <a:lnTo>
                    <a:pt x="3375" y="147"/>
                  </a:lnTo>
                  <a:close/>
                  <a:moveTo>
                    <a:pt x="1725" y="1"/>
                  </a:moveTo>
                  <a:lnTo>
                    <a:pt x="1688" y="37"/>
                  </a:lnTo>
                  <a:lnTo>
                    <a:pt x="1615" y="147"/>
                  </a:lnTo>
                  <a:lnTo>
                    <a:pt x="1578" y="294"/>
                  </a:lnTo>
                  <a:lnTo>
                    <a:pt x="1541" y="624"/>
                  </a:lnTo>
                  <a:lnTo>
                    <a:pt x="1578" y="1284"/>
                  </a:lnTo>
                  <a:lnTo>
                    <a:pt x="1615" y="2898"/>
                  </a:lnTo>
                  <a:lnTo>
                    <a:pt x="1725" y="6236"/>
                  </a:lnTo>
                  <a:lnTo>
                    <a:pt x="1761" y="6346"/>
                  </a:lnTo>
                  <a:lnTo>
                    <a:pt x="1798" y="6383"/>
                  </a:lnTo>
                  <a:lnTo>
                    <a:pt x="1872" y="6420"/>
                  </a:lnTo>
                  <a:lnTo>
                    <a:pt x="1945" y="6456"/>
                  </a:lnTo>
                  <a:lnTo>
                    <a:pt x="2018" y="6420"/>
                  </a:lnTo>
                  <a:lnTo>
                    <a:pt x="2092" y="6383"/>
                  </a:lnTo>
                  <a:lnTo>
                    <a:pt x="2165" y="6346"/>
                  </a:lnTo>
                  <a:lnTo>
                    <a:pt x="2165" y="6236"/>
                  </a:lnTo>
                  <a:lnTo>
                    <a:pt x="2165" y="5980"/>
                  </a:lnTo>
                  <a:lnTo>
                    <a:pt x="2165" y="5943"/>
                  </a:lnTo>
                  <a:lnTo>
                    <a:pt x="2055" y="3008"/>
                  </a:lnTo>
                  <a:lnTo>
                    <a:pt x="1982" y="1394"/>
                  </a:lnTo>
                  <a:lnTo>
                    <a:pt x="1945" y="587"/>
                  </a:lnTo>
                  <a:lnTo>
                    <a:pt x="1908" y="294"/>
                  </a:lnTo>
                  <a:lnTo>
                    <a:pt x="1872" y="147"/>
                  </a:lnTo>
                  <a:lnTo>
                    <a:pt x="1761" y="37"/>
                  </a:lnTo>
                  <a:lnTo>
                    <a:pt x="1725" y="1"/>
                  </a:lnTo>
                  <a:close/>
                  <a:moveTo>
                    <a:pt x="4953" y="184"/>
                  </a:moveTo>
                  <a:lnTo>
                    <a:pt x="4879" y="221"/>
                  </a:lnTo>
                  <a:lnTo>
                    <a:pt x="4843" y="257"/>
                  </a:lnTo>
                  <a:lnTo>
                    <a:pt x="4843" y="331"/>
                  </a:lnTo>
                  <a:lnTo>
                    <a:pt x="4769" y="1101"/>
                  </a:lnTo>
                  <a:lnTo>
                    <a:pt x="4733" y="1908"/>
                  </a:lnTo>
                  <a:lnTo>
                    <a:pt x="4733" y="3522"/>
                  </a:lnTo>
                  <a:lnTo>
                    <a:pt x="4733" y="5136"/>
                  </a:lnTo>
                  <a:lnTo>
                    <a:pt x="4696" y="5870"/>
                  </a:lnTo>
                  <a:lnTo>
                    <a:pt x="4696" y="6273"/>
                  </a:lnTo>
                  <a:lnTo>
                    <a:pt x="4769" y="6640"/>
                  </a:lnTo>
                  <a:lnTo>
                    <a:pt x="4806" y="6713"/>
                  </a:lnTo>
                  <a:lnTo>
                    <a:pt x="4916" y="6750"/>
                  </a:lnTo>
                  <a:lnTo>
                    <a:pt x="5026" y="6713"/>
                  </a:lnTo>
                  <a:lnTo>
                    <a:pt x="5100" y="6640"/>
                  </a:lnTo>
                  <a:lnTo>
                    <a:pt x="5173" y="6273"/>
                  </a:lnTo>
                  <a:lnTo>
                    <a:pt x="5173" y="5870"/>
                  </a:lnTo>
                  <a:lnTo>
                    <a:pt x="5136" y="5136"/>
                  </a:lnTo>
                  <a:lnTo>
                    <a:pt x="5136" y="3522"/>
                  </a:lnTo>
                  <a:lnTo>
                    <a:pt x="5173" y="1908"/>
                  </a:lnTo>
                  <a:lnTo>
                    <a:pt x="5136" y="1138"/>
                  </a:lnTo>
                  <a:lnTo>
                    <a:pt x="5100" y="331"/>
                  </a:lnTo>
                  <a:lnTo>
                    <a:pt x="5100" y="257"/>
                  </a:lnTo>
                  <a:lnTo>
                    <a:pt x="5063" y="221"/>
                  </a:lnTo>
                  <a:lnTo>
                    <a:pt x="4953" y="184"/>
                  </a:lnTo>
                  <a:close/>
                  <a:moveTo>
                    <a:pt x="6273" y="2678"/>
                  </a:moveTo>
                  <a:lnTo>
                    <a:pt x="6273" y="2715"/>
                  </a:lnTo>
                  <a:lnTo>
                    <a:pt x="6200" y="3008"/>
                  </a:lnTo>
                  <a:lnTo>
                    <a:pt x="6163" y="3302"/>
                  </a:lnTo>
                  <a:lnTo>
                    <a:pt x="6127" y="3925"/>
                  </a:lnTo>
                  <a:lnTo>
                    <a:pt x="6127" y="5173"/>
                  </a:lnTo>
                  <a:lnTo>
                    <a:pt x="6090" y="7667"/>
                  </a:lnTo>
                  <a:lnTo>
                    <a:pt x="6090" y="7887"/>
                  </a:lnTo>
                  <a:lnTo>
                    <a:pt x="6127" y="7960"/>
                  </a:lnTo>
                  <a:lnTo>
                    <a:pt x="6163" y="8034"/>
                  </a:lnTo>
                  <a:lnTo>
                    <a:pt x="6237" y="8070"/>
                  </a:lnTo>
                  <a:lnTo>
                    <a:pt x="6383" y="8070"/>
                  </a:lnTo>
                  <a:lnTo>
                    <a:pt x="6457" y="8034"/>
                  </a:lnTo>
                  <a:lnTo>
                    <a:pt x="6493" y="7960"/>
                  </a:lnTo>
                  <a:lnTo>
                    <a:pt x="6530" y="7887"/>
                  </a:lnTo>
                  <a:lnTo>
                    <a:pt x="6530" y="5283"/>
                  </a:lnTo>
                  <a:lnTo>
                    <a:pt x="6530" y="3962"/>
                  </a:lnTo>
                  <a:lnTo>
                    <a:pt x="6493" y="3339"/>
                  </a:lnTo>
                  <a:lnTo>
                    <a:pt x="6457" y="3008"/>
                  </a:lnTo>
                  <a:lnTo>
                    <a:pt x="6383" y="2715"/>
                  </a:lnTo>
                  <a:lnTo>
                    <a:pt x="6347" y="2678"/>
                  </a:lnTo>
                  <a:close/>
                  <a:moveTo>
                    <a:pt x="3265" y="7887"/>
                  </a:moveTo>
                  <a:lnTo>
                    <a:pt x="3082" y="8107"/>
                  </a:lnTo>
                  <a:lnTo>
                    <a:pt x="2862" y="8291"/>
                  </a:lnTo>
                  <a:lnTo>
                    <a:pt x="2679" y="8401"/>
                  </a:lnTo>
                  <a:lnTo>
                    <a:pt x="2458" y="8474"/>
                  </a:lnTo>
                  <a:lnTo>
                    <a:pt x="2458" y="8474"/>
                  </a:lnTo>
                  <a:lnTo>
                    <a:pt x="2605" y="8291"/>
                  </a:lnTo>
                  <a:lnTo>
                    <a:pt x="2752" y="8144"/>
                  </a:lnTo>
                  <a:lnTo>
                    <a:pt x="2972" y="7997"/>
                  </a:lnTo>
                  <a:lnTo>
                    <a:pt x="3192" y="7924"/>
                  </a:lnTo>
                  <a:lnTo>
                    <a:pt x="3265" y="7887"/>
                  </a:lnTo>
                  <a:close/>
                  <a:moveTo>
                    <a:pt x="4806" y="9501"/>
                  </a:moveTo>
                  <a:lnTo>
                    <a:pt x="4513" y="9538"/>
                  </a:lnTo>
                  <a:lnTo>
                    <a:pt x="4329" y="9574"/>
                  </a:lnTo>
                  <a:lnTo>
                    <a:pt x="4072" y="9574"/>
                  </a:lnTo>
                  <a:lnTo>
                    <a:pt x="4072" y="9611"/>
                  </a:lnTo>
                  <a:lnTo>
                    <a:pt x="4072" y="9684"/>
                  </a:lnTo>
                  <a:lnTo>
                    <a:pt x="4109" y="9758"/>
                  </a:lnTo>
                  <a:lnTo>
                    <a:pt x="4146" y="9831"/>
                  </a:lnTo>
                  <a:lnTo>
                    <a:pt x="4219" y="9868"/>
                  </a:lnTo>
                  <a:lnTo>
                    <a:pt x="4293" y="9905"/>
                  </a:lnTo>
                  <a:lnTo>
                    <a:pt x="4476" y="9941"/>
                  </a:lnTo>
                  <a:lnTo>
                    <a:pt x="4659" y="9905"/>
                  </a:lnTo>
                  <a:lnTo>
                    <a:pt x="4806" y="9941"/>
                  </a:lnTo>
                  <a:lnTo>
                    <a:pt x="4953" y="9978"/>
                  </a:lnTo>
                  <a:lnTo>
                    <a:pt x="5100" y="10015"/>
                  </a:lnTo>
                  <a:lnTo>
                    <a:pt x="5246" y="10125"/>
                  </a:lnTo>
                  <a:lnTo>
                    <a:pt x="5320" y="10235"/>
                  </a:lnTo>
                  <a:lnTo>
                    <a:pt x="5430" y="10381"/>
                  </a:lnTo>
                  <a:lnTo>
                    <a:pt x="5466" y="10528"/>
                  </a:lnTo>
                  <a:lnTo>
                    <a:pt x="5503" y="10675"/>
                  </a:lnTo>
                  <a:lnTo>
                    <a:pt x="5540" y="10748"/>
                  </a:lnTo>
                  <a:lnTo>
                    <a:pt x="5613" y="10822"/>
                  </a:lnTo>
                  <a:lnTo>
                    <a:pt x="5833" y="10822"/>
                  </a:lnTo>
                  <a:lnTo>
                    <a:pt x="5907" y="10748"/>
                  </a:lnTo>
                  <a:lnTo>
                    <a:pt x="5943" y="10711"/>
                  </a:lnTo>
                  <a:lnTo>
                    <a:pt x="5980" y="10601"/>
                  </a:lnTo>
                  <a:lnTo>
                    <a:pt x="5907" y="10308"/>
                  </a:lnTo>
                  <a:lnTo>
                    <a:pt x="5760" y="10051"/>
                  </a:lnTo>
                  <a:lnTo>
                    <a:pt x="5576" y="9831"/>
                  </a:lnTo>
                  <a:lnTo>
                    <a:pt x="5356" y="9648"/>
                  </a:lnTo>
                  <a:lnTo>
                    <a:pt x="5100" y="9538"/>
                  </a:lnTo>
                  <a:lnTo>
                    <a:pt x="4806" y="9501"/>
                  </a:lnTo>
                  <a:close/>
                  <a:moveTo>
                    <a:pt x="4879" y="8547"/>
                  </a:moveTo>
                  <a:lnTo>
                    <a:pt x="5136" y="8621"/>
                  </a:lnTo>
                  <a:lnTo>
                    <a:pt x="5393" y="8731"/>
                  </a:lnTo>
                  <a:lnTo>
                    <a:pt x="5650" y="8877"/>
                  </a:lnTo>
                  <a:lnTo>
                    <a:pt x="5907" y="9061"/>
                  </a:lnTo>
                  <a:lnTo>
                    <a:pt x="6090" y="9244"/>
                  </a:lnTo>
                  <a:lnTo>
                    <a:pt x="6310" y="9464"/>
                  </a:lnTo>
                  <a:lnTo>
                    <a:pt x="6457" y="9684"/>
                  </a:lnTo>
                  <a:lnTo>
                    <a:pt x="6603" y="9941"/>
                  </a:lnTo>
                  <a:lnTo>
                    <a:pt x="6714" y="10198"/>
                  </a:lnTo>
                  <a:lnTo>
                    <a:pt x="6787" y="10491"/>
                  </a:lnTo>
                  <a:lnTo>
                    <a:pt x="6860" y="10748"/>
                  </a:lnTo>
                  <a:lnTo>
                    <a:pt x="6934" y="11078"/>
                  </a:lnTo>
                  <a:lnTo>
                    <a:pt x="6934" y="11372"/>
                  </a:lnTo>
                  <a:lnTo>
                    <a:pt x="6934" y="11665"/>
                  </a:lnTo>
                  <a:lnTo>
                    <a:pt x="6934" y="11995"/>
                  </a:lnTo>
                  <a:lnTo>
                    <a:pt x="6824" y="12619"/>
                  </a:lnTo>
                  <a:lnTo>
                    <a:pt x="6677" y="13206"/>
                  </a:lnTo>
                  <a:lnTo>
                    <a:pt x="6530" y="13499"/>
                  </a:lnTo>
                  <a:lnTo>
                    <a:pt x="6383" y="13793"/>
                  </a:lnTo>
                  <a:lnTo>
                    <a:pt x="6310" y="13939"/>
                  </a:lnTo>
                  <a:lnTo>
                    <a:pt x="6163" y="14050"/>
                  </a:lnTo>
                  <a:lnTo>
                    <a:pt x="5907" y="14270"/>
                  </a:lnTo>
                  <a:lnTo>
                    <a:pt x="5540" y="14526"/>
                  </a:lnTo>
                  <a:lnTo>
                    <a:pt x="5173" y="14857"/>
                  </a:lnTo>
                  <a:lnTo>
                    <a:pt x="5026" y="14967"/>
                  </a:lnTo>
                  <a:lnTo>
                    <a:pt x="4659" y="15187"/>
                  </a:lnTo>
                  <a:lnTo>
                    <a:pt x="4659" y="15187"/>
                  </a:lnTo>
                  <a:lnTo>
                    <a:pt x="4806" y="14857"/>
                  </a:lnTo>
                  <a:lnTo>
                    <a:pt x="4916" y="14636"/>
                  </a:lnTo>
                  <a:lnTo>
                    <a:pt x="4953" y="14490"/>
                  </a:lnTo>
                  <a:lnTo>
                    <a:pt x="4989" y="14380"/>
                  </a:lnTo>
                  <a:lnTo>
                    <a:pt x="4953" y="14270"/>
                  </a:lnTo>
                  <a:lnTo>
                    <a:pt x="4916" y="14160"/>
                  </a:lnTo>
                  <a:lnTo>
                    <a:pt x="4843" y="14123"/>
                  </a:lnTo>
                  <a:lnTo>
                    <a:pt x="4659" y="14123"/>
                  </a:lnTo>
                  <a:lnTo>
                    <a:pt x="4586" y="14160"/>
                  </a:lnTo>
                  <a:lnTo>
                    <a:pt x="4549" y="14233"/>
                  </a:lnTo>
                  <a:lnTo>
                    <a:pt x="4513" y="14343"/>
                  </a:lnTo>
                  <a:lnTo>
                    <a:pt x="4549" y="14453"/>
                  </a:lnTo>
                  <a:lnTo>
                    <a:pt x="4513" y="14526"/>
                  </a:lnTo>
                  <a:lnTo>
                    <a:pt x="4439" y="14783"/>
                  </a:lnTo>
                  <a:lnTo>
                    <a:pt x="4366" y="15003"/>
                  </a:lnTo>
                  <a:lnTo>
                    <a:pt x="4329" y="15260"/>
                  </a:lnTo>
                  <a:lnTo>
                    <a:pt x="4366" y="15333"/>
                  </a:lnTo>
                  <a:lnTo>
                    <a:pt x="4293" y="15370"/>
                  </a:lnTo>
                  <a:lnTo>
                    <a:pt x="3999" y="15480"/>
                  </a:lnTo>
                  <a:lnTo>
                    <a:pt x="3632" y="15590"/>
                  </a:lnTo>
                  <a:lnTo>
                    <a:pt x="3816" y="15333"/>
                  </a:lnTo>
                  <a:lnTo>
                    <a:pt x="4109" y="14746"/>
                  </a:lnTo>
                  <a:lnTo>
                    <a:pt x="4109" y="14673"/>
                  </a:lnTo>
                  <a:lnTo>
                    <a:pt x="4109" y="14600"/>
                  </a:lnTo>
                  <a:lnTo>
                    <a:pt x="4072" y="14526"/>
                  </a:lnTo>
                  <a:lnTo>
                    <a:pt x="4036" y="14490"/>
                  </a:lnTo>
                  <a:lnTo>
                    <a:pt x="3962" y="14453"/>
                  </a:lnTo>
                  <a:lnTo>
                    <a:pt x="3889" y="14453"/>
                  </a:lnTo>
                  <a:lnTo>
                    <a:pt x="3816" y="14490"/>
                  </a:lnTo>
                  <a:lnTo>
                    <a:pt x="3779" y="14563"/>
                  </a:lnTo>
                  <a:lnTo>
                    <a:pt x="3486" y="15150"/>
                  </a:lnTo>
                  <a:lnTo>
                    <a:pt x="3339" y="15407"/>
                  </a:lnTo>
                  <a:lnTo>
                    <a:pt x="3229" y="15663"/>
                  </a:lnTo>
                  <a:lnTo>
                    <a:pt x="2899" y="15700"/>
                  </a:lnTo>
                  <a:lnTo>
                    <a:pt x="2532" y="15627"/>
                  </a:lnTo>
                  <a:lnTo>
                    <a:pt x="2752" y="15407"/>
                  </a:lnTo>
                  <a:lnTo>
                    <a:pt x="2935" y="15187"/>
                  </a:lnTo>
                  <a:lnTo>
                    <a:pt x="3119" y="14893"/>
                  </a:lnTo>
                  <a:lnTo>
                    <a:pt x="3265" y="14600"/>
                  </a:lnTo>
                  <a:lnTo>
                    <a:pt x="3339" y="14600"/>
                  </a:lnTo>
                  <a:lnTo>
                    <a:pt x="3375" y="14526"/>
                  </a:lnTo>
                  <a:lnTo>
                    <a:pt x="3412" y="14490"/>
                  </a:lnTo>
                  <a:lnTo>
                    <a:pt x="3449" y="14380"/>
                  </a:lnTo>
                  <a:lnTo>
                    <a:pt x="3412" y="14343"/>
                  </a:lnTo>
                  <a:lnTo>
                    <a:pt x="3412" y="14270"/>
                  </a:lnTo>
                  <a:lnTo>
                    <a:pt x="3339" y="14233"/>
                  </a:lnTo>
                  <a:lnTo>
                    <a:pt x="3229" y="14196"/>
                  </a:lnTo>
                  <a:lnTo>
                    <a:pt x="3155" y="14196"/>
                  </a:lnTo>
                  <a:lnTo>
                    <a:pt x="3045" y="14233"/>
                  </a:lnTo>
                  <a:lnTo>
                    <a:pt x="2935" y="14380"/>
                  </a:lnTo>
                  <a:lnTo>
                    <a:pt x="2752" y="14673"/>
                  </a:lnTo>
                  <a:lnTo>
                    <a:pt x="2495" y="15077"/>
                  </a:lnTo>
                  <a:lnTo>
                    <a:pt x="2238" y="15443"/>
                  </a:lnTo>
                  <a:lnTo>
                    <a:pt x="2202" y="15553"/>
                  </a:lnTo>
                  <a:lnTo>
                    <a:pt x="1908" y="15370"/>
                  </a:lnTo>
                  <a:lnTo>
                    <a:pt x="1615" y="15187"/>
                  </a:lnTo>
                  <a:lnTo>
                    <a:pt x="1761" y="15077"/>
                  </a:lnTo>
                  <a:lnTo>
                    <a:pt x="1872" y="14967"/>
                  </a:lnTo>
                  <a:lnTo>
                    <a:pt x="2238" y="14563"/>
                  </a:lnTo>
                  <a:lnTo>
                    <a:pt x="2568" y="14196"/>
                  </a:lnTo>
                  <a:lnTo>
                    <a:pt x="2715" y="13976"/>
                  </a:lnTo>
                  <a:lnTo>
                    <a:pt x="2789" y="13756"/>
                  </a:lnTo>
                  <a:lnTo>
                    <a:pt x="2789" y="13683"/>
                  </a:lnTo>
                  <a:lnTo>
                    <a:pt x="2752" y="13609"/>
                  </a:lnTo>
                  <a:lnTo>
                    <a:pt x="2642" y="13609"/>
                  </a:lnTo>
                  <a:lnTo>
                    <a:pt x="2422" y="13719"/>
                  </a:lnTo>
                  <a:lnTo>
                    <a:pt x="2238" y="13866"/>
                  </a:lnTo>
                  <a:lnTo>
                    <a:pt x="1945" y="14233"/>
                  </a:lnTo>
                  <a:lnTo>
                    <a:pt x="1578" y="14673"/>
                  </a:lnTo>
                  <a:lnTo>
                    <a:pt x="1505" y="14820"/>
                  </a:lnTo>
                  <a:lnTo>
                    <a:pt x="1431" y="15003"/>
                  </a:lnTo>
                  <a:lnTo>
                    <a:pt x="1138" y="14636"/>
                  </a:lnTo>
                  <a:lnTo>
                    <a:pt x="1468" y="14306"/>
                  </a:lnTo>
                  <a:lnTo>
                    <a:pt x="1761" y="13939"/>
                  </a:lnTo>
                  <a:lnTo>
                    <a:pt x="2312" y="13206"/>
                  </a:lnTo>
                  <a:lnTo>
                    <a:pt x="2312" y="13132"/>
                  </a:lnTo>
                  <a:lnTo>
                    <a:pt x="2312" y="13059"/>
                  </a:lnTo>
                  <a:lnTo>
                    <a:pt x="2238" y="12949"/>
                  </a:lnTo>
                  <a:lnTo>
                    <a:pt x="2202" y="12912"/>
                  </a:lnTo>
                  <a:lnTo>
                    <a:pt x="2055" y="12912"/>
                  </a:lnTo>
                  <a:lnTo>
                    <a:pt x="1982" y="12949"/>
                  </a:lnTo>
                  <a:lnTo>
                    <a:pt x="1431" y="13646"/>
                  </a:lnTo>
                  <a:lnTo>
                    <a:pt x="1211" y="14013"/>
                  </a:lnTo>
                  <a:lnTo>
                    <a:pt x="991" y="14380"/>
                  </a:lnTo>
                  <a:lnTo>
                    <a:pt x="844" y="14050"/>
                  </a:lnTo>
                  <a:lnTo>
                    <a:pt x="698" y="13719"/>
                  </a:lnTo>
                  <a:lnTo>
                    <a:pt x="1028" y="13426"/>
                  </a:lnTo>
                  <a:lnTo>
                    <a:pt x="1358" y="13096"/>
                  </a:lnTo>
                  <a:lnTo>
                    <a:pt x="1872" y="12436"/>
                  </a:lnTo>
                  <a:lnTo>
                    <a:pt x="1908" y="12362"/>
                  </a:lnTo>
                  <a:lnTo>
                    <a:pt x="1908" y="12289"/>
                  </a:lnTo>
                  <a:lnTo>
                    <a:pt x="1872" y="12215"/>
                  </a:lnTo>
                  <a:lnTo>
                    <a:pt x="1835" y="12179"/>
                  </a:lnTo>
                  <a:lnTo>
                    <a:pt x="1761" y="12142"/>
                  </a:lnTo>
                  <a:lnTo>
                    <a:pt x="1688" y="12105"/>
                  </a:lnTo>
                  <a:lnTo>
                    <a:pt x="1615" y="12105"/>
                  </a:lnTo>
                  <a:lnTo>
                    <a:pt x="1541" y="12179"/>
                  </a:lnTo>
                  <a:lnTo>
                    <a:pt x="1065" y="12729"/>
                  </a:lnTo>
                  <a:lnTo>
                    <a:pt x="808" y="13022"/>
                  </a:lnTo>
                  <a:lnTo>
                    <a:pt x="624" y="13353"/>
                  </a:lnTo>
                  <a:lnTo>
                    <a:pt x="588" y="13206"/>
                  </a:lnTo>
                  <a:lnTo>
                    <a:pt x="551" y="12876"/>
                  </a:lnTo>
                  <a:lnTo>
                    <a:pt x="771" y="12656"/>
                  </a:lnTo>
                  <a:lnTo>
                    <a:pt x="1028" y="12399"/>
                  </a:lnTo>
                  <a:lnTo>
                    <a:pt x="1321" y="12069"/>
                  </a:lnTo>
                  <a:lnTo>
                    <a:pt x="1468" y="11885"/>
                  </a:lnTo>
                  <a:lnTo>
                    <a:pt x="1505" y="11775"/>
                  </a:lnTo>
                  <a:lnTo>
                    <a:pt x="1505" y="11665"/>
                  </a:lnTo>
                  <a:lnTo>
                    <a:pt x="1505" y="11592"/>
                  </a:lnTo>
                  <a:lnTo>
                    <a:pt x="1468" y="11555"/>
                  </a:lnTo>
                  <a:lnTo>
                    <a:pt x="1395" y="11518"/>
                  </a:lnTo>
                  <a:lnTo>
                    <a:pt x="1358" y="11555"/>
                  </a:lnTo>
                  <a:lnTo>
                    <a:pt x="1175" y="11629"/>
                  </a:lnTo>
                  <a:lnTo>
                    <a:pt x="1028" y="11775"/>
                  </a:lnTo>
                  <a:lnTo>
                    <a:pt x="771" y="12105"/>
                  </a:lnTo>
                  <a:lnTo>
                    <a:pt x="514" y="12436"/>
                  </a:lnTo>
                  <a:lnTo>
                    <a:pt x="514" y="11922"/>
                  </a:lnTo>
                  <a:lnTo>
                    <a:pt x="624" y="11812"/>
                  </a:lnTo>
                  <a:lnTo>
                    <a:pt x="734" y="11702"/>
                  </a:lnTo>
                  <a:lnTo>
                    <a:pt x="808" y="11482"/>
                  </a:lnTo>
                  <a:lnTo>
                    <a:pt x="991" y="11445"/>
                  </a:lnTo>
                  <a:lnTo>
                    <a:pt x="1138" y="11408"/>
                  </a:lnTo>
                  <a:lnTo>
                    <a:pt x="1248" y="11298"/>
                  </a:lnTo>
                  <a:lnTo>
                    <a:pt x="1358" y="11188"/>
                  </a:lnTo>
                  <a:lnTo>
                    <a:pt x="1468" y="11078"/>
                  </a:lnTo>
                  <a:lnTo>
                    <a:pt x="1505" y="10932"/>
                  </a:lnTo>
                  <a:lnTo>
                    <a:pt x="1505" y="10858"/>
                  </a:lnTo>
                  <a:lnTo>
                    <a:pt x="1505" y="10785"/>
                  </a:lnTo>
                  <a:lnTo>
                    <a:pt x="1468" y="10711"/>
                  </a:lnTo>
                  <a:lnTo>
                    <a:pt x="1395" y="10675"/>
                  </a:lnTo>
                  <a:lnTo>
                    <a:pt x="1175" y="10675"/>
                  </a:lnTo>
                  <a:lnTo>
                    <a:pt x="1101" y="10748"/>
                  </a:lnTo>
                  <a:lnTo>
                    <a:pt x="1065" y="10822"/>
                  </a:lnTo>
                  <a:lnTo>
                    <a:pt x="1028" y="10932"/>
                  </a:lnTo>
                  <a:lnTo>
                    <a:pt x="954" y="11005"/>
                  </a:lnTo>
                  <a:lnTo>
                    <a:pt x="844" y="11042"/>
                  </a:lnTo>
                  <a:lnTo>
                    <a:pt x="698" y="11078"/>
                  </a:lnTo>
                  <a:lnTo>
                    <a:pt x="881" y="10785"/>
                  </a:lnTo>
                  <a:lnTo>
                    <a:pt x="954" y="10675"/>
                  </a:lnTo>
                  <a:lnTo>
                    <a:pt x="1101" y="10565"/>
                  </a:lnTo>
                  <a:lnTo>
                    <a:pt x="1211" y="10455"/>
                  </a:lnTo>
                  <a:lnTo>
                    <a:pt x="1395" y="10418"/>
                  </a:lnTo>
                  <a:lnTo>
                    <a:pt x="1541" y="10345"/>
                  </a:lnTo>
                  <a:lnTo>
                    <a:pt x="1725" y="10345"/>
                  </a:lnTo>
                  <a:lnTo>
                    <a:pt x="2092" y="10308"/>
                  </a:lnTo>
                  <a:lnTo>
                    <a:pt x="2422" y="10271"/>
                  </a:lnTo>
                  <a:lnTo>
                    <a:pt x="2715" y="10161"/>
                  </a:lnTo>
                  <a:lnTo>
                    <a:pt x="3009" y="9978"/>
                  </a:lnTo>
                  <a:lnTo>
                    <a:pt x="3229" y="9721"/>
                  </a:lnTo>
                  <a:lnTo>
                    <a:pt x="3412" y="9464"/>
                  </a:lnTo>
                  <a:lnTo>
                    <a:pt x="3559" y="9171"/>
                  </a:lnTo>
                  <a:lnTo>
                    <a:pt x="3706" y="8841"/>
                  </a:lnTo>
                  <a:lnTo>
                    <a:pt x="3706" y="8804"/>
                  </a:lnTo>
                  <a:lnTo>
                    <a:pt x="3706" y="8767"/>
                  </a:lnTo>
                  <a:lnTo>
                    <a:pt x="3926" y="8731"/>
                  </a:lnTo>
                  <a:lnTo>
                    <a:pt x="4146" y="8657"/>
                  </a:lnTo>
                  <a:lnTo>
                    <a:pt x="4366" y="8584"/>
                  </a:lnTo>
                  <a:lnTo>
                    <a:pt x="4586" y="8547"/>
                  </a:lnTo>
                  <a:close/>
                  <a:moveTo>
                    <a:pt x="3265" y="7484"/>
                  </a:moveTo>
                  <a:lnTo>
                    <a:pt x="3009" y="7557"/>
                  </a:lnTo>
                  <a:lnTo>
                    <a:pt x="2789" y="7704"/>
                  </a:lnTo>
                  <a:lnTo>
                    <a:pt x="2568" y="7850"/>
                  </a:lnTo>
                  <a:lnTo>
                    <a:pt x="2422" y="7997"/>
                  </a:lnTo>
                  <a:lnTo>
                    <a:pt x="2275" y="8180"/>
                  </a:lnTo>
                  <a:lnTo>
                    <a:pt x="2165" y="8364"/>
                  </a:lnTo>
                  <a:lnTo>
                    <a:pt x="2092" y="8584"/>
                  </a:lnTo>
                  <a:lnTo>
                    <a:pt x="2018" y="8254"/>
                  </a:lnTo>
                  <a:lnTo>
                    <a:pt x="1945" y="7924"/>
                  </a:lnTo>
                  <a:lnTo>
                    <a:pt x="1872" y="7850"/>
                  </a:lnTo>
                  <a:lnTo>
                    <a:pt x="1835" y="7850"/>
                  </a:lnTo>
                  <a:lnTo>
                    <a:pt x="1761" y="7887"/>
                  </a:lnTo>
                  <a:lnTo>
                    <a:pt x="1688" y="7997"/>
                  </a:lnTo>
                  <a:lnTo>
                    <a:pt x="1651" y="8107"/>
                  </a:lnTo>
                  <a:lnTo>
                    <a:pt x="1615" y="8364"/>
                  </a:lnTo>
                  <a:lnTo>
                    <a:pt x="1651" y="8657"/>
                  </a:lnTo>
                  <a:lnTo>
                    <a:pt x="1725" y="8914"/>
                  </a:lnTo>
                  <a:lnTo>
                    <a:pt x="1872" y="9208"/>
                  </a:lnTo>
                  <a:lnTo>
                    <a:pt x="2055" y="9428"/>
                  </a:lnTo>
                  <a:lnTo>
                    <a:pt x="2275" y="9611"/>
                  </a:lnTo>
                  <a:lnTo>
                    <a:pt x="2495" y="9758"/>
                  </a:lnTo>
                  <a:lnTo>
                    <a:pt x="2312" y="9831"/>
                  </a:lnTo>
                  <a:lnTo>
                    <a:pt x="2128" y="9868"/>
                  </a:lnTo>
                  <a:lnTo>
                    <a:pt x="1688" y="9868"/>
                  </a:lnTo>
                  <a:lnTo>
                    <a:pt x="1468" y="9905"/>
                  </a:lnTo>
                  <a:lnTo>
                    <a:pt x="1248" y="9941"/>
                  </a:lnTo>
                  <a:lnTo>
                    <a:pt x="1065" y="10015"/>
                  </a:lnTo>
                  <a:lnTo>
                    <a:pt x="881" y="10125"/>
                  </a:lnTo>
                  <a:lnTo>
                    <a:pt x="588" y="10381"/>
                  </a:lnTo>
                  <a:lnTo>
                    <a:pt x="441" y="10528"/>
                  </a:lnTo>
                  <a:lnTo>
                    <a:pt x="331" y="10711"/>
                  </a:lnTo>
                  <a:lnTo>
                    <a:pt x="221" y="10932"/>
                  </a:lnTo>
                  <a:lnTo>
                    <a:pt x="147" y="11115"/>
                  </a:lnTo>
                  <a:lnTo>
                    <a:pt x="37" y="11592"/>
                  </a:lnTo>
                  <a:lnTo>
                    <a:pt x="1" y="12069"/>
                  </a:lnTo>
                  <a:lnTo>
                    <a:pt x="1" y="12546"/>
                  </a:lnTo>
                  <a:lnTo>
                    <a:pt x="74" y="13022"/>
                  </a:lnTo>
                  <a:lnTo>
                    <a:pt x="147" y="13463"/>
                  </a:lnTo>
                  <a:lnTo>
                    <a:pt x="258" y="13903"/>
                  </a:lnTo>
                  <a:lnTo>
                    <a:pt x="404" y="14270"/>
                  </a:lnTo>
                  <a:lnTo>
                    <a:pt x="588" y="14673"/>
                  </a:lnTo>
                  <a:lnTo>
                    <a:pt x="844" y="15040"/>
                  </a:lnTo>
                  <a:lnTo>
                    <a:pt x="1101" y="15333"/>
                  </a:lnTo>
                  <a:lnTo>
                    <a:pt x="1431" y="15627"/>
                  </a:lnTo>
                  <a:lnTo>
                    <a:pt x="1761" y="15847"/>
                  </a:lnTo>
                  <a:lnTo>
                    <a:pt x="2165" y="16030"/>
                  </a:lnTo>
                  <a:lnTo>
                    <a:pt x="2568" y="16140"/>
                  </a:lnTo>
                  <a:lnTo>
                    <a:pt x="2789" y="16177"/>
                  </a:lnTo>
                  <a:lnTo>
                    <a:pt x="3009" y="16177"/>
                  </a:lnTo>
                  <a:lnTo>
                    <a:pt x="3486" y="16140"/>
                  </a:lnTo>
                  <a:lnTo>
                    <a:pt x="3926" y="16030"/>
                  </a:lnTo>
                  <a:lnTo>
                    <a:pt x="4329" y="15884"/>
                  </a:lnTo>
                  <a:lnTo>
                    <a:pt x="4696" y="15700"/>
                  </a:lnTo>
                  <a:lnTo>
                    <a:pt x="5100" y="15517"/>
                  </a:lnTo>
                  <a:lnTo>
                    <a:pt x="5430" y="15297"/>
                  </a:lnTo>
                  <a:lnTo>
                    <a:pt x="5613" y="15150"/>
                  </a:lnTo>
                  <a:lnTo>
                    <a:pt x="5723" y="15003"/>
                  </a:lnTo>
                  <a:lnTo>
                    <a:pt x="6310" y="14490"/>
                  </a:lnTo>
                  <a:lnTo>
                    <a:pt x="6567" y="14270"/>
                  </a:lnTo>
                  <a:lnTo>
                    <a:pt x="6714" y="14160"/>
                  </a:lnTo>
                  <a:lnTo>
                    <a:pt x="6787" y="14013"/>
                  </a:lnTo>
                  <a:lnTo>
                    <a:pt x="6970" y="13683"/>
                  </a:lnTo>
                  <a:lnTo>
                    <a:pt x="7117" y="13316"/>
                  </a:lnTo>
                  <a:lnTo>
                    <a:pt x="7227" y="12949"/>
                  </a:lnTo>
                  <a:lnTo>
                    <a:pt x="7300" y="12619"/>
                  </a:lnTo>
                  <a:lnTo>
                    <a:pt x="7374" y="12252"/>
                  </a:lnTo>
                  <a:lnTo>
                    <a:pt x="7410" y="11885"/>
                  </a:lnTo>
                  <a:lnTo>
                    <a:pt x="7410" y="11518"/>
                  </a:lnTo>
                  <a:lnTo>
                    <a:pt x="7374" y="11152"/>
                  </a:lnTo>
                  <a:lnTo>
                    <a:pt x="7337" y="10785"/>
                  </a:lnTo>
                  <a:lnTo>
                    <a:pt x="7264" y="10418"/>
                  </a:lnTo>
                  <a:lnTo>
                    <a:pt x="7154" y="10125"/>
                  </a:lnTo>
                  <a:lnTo>
                    <a:pt x="7007" y="9794"/>
                  </a:lnTo>
                  <a:lnTo>
                    <a:pt x="6860" y="9538"/>
                  </a:lnTo>
                  <a:lnTo>
                    <a:pt x="6677" y="9244"/>
                  </a:lnTo>
                  <a:lnTo>
                    <a:pt x="6457" y="8987"/>
                  </a:lnTo>
                  <a:lnTo>
                    <a:pt x="6237" y="8767"/>
                  </a:lnTo>
                  <a:lnTo>
                    <a:pt x="5980" y="8584"/>
                  </a:lnTo>
                  <a:lnTo>
                    <a:pt x="5686" y="8401"/>
                  </a:lnTo>
                  <a:lnTo>
                    <a:pt x="5393" y="8291"/>
                  </a:lnTo>
                  <a:lnTo>
                    <a:pt x="5100" y="8180"/>
                  </a:lnTo>
                  <a:lnTo>
                    <a:pt x="4769" y="8144"/>
                  </a:lnTo>
                  <a:lnTo>
                    <a:pt x="4476" y="8144"/>
                  </a:lnTo>
                  <a:lnTo>
                    <a:pt x="4219" y="8180"/>
                  </a:lnTo>
                  <a:lnTo>
                    <a:pt x="3926" y="8291"/>
                  </a:lnTo>
                  <a:lnTo>
                    <a:pt x="3816" y="8364"/>
                  </a:lnTo>
                  <a:lnTo>
                    <a:pt x="3706" y="8437"/>
                  </a:lnTo>
                  <a:lnTo>
                    <a:pt x="3632" y="8547"/>
                  </a:lnTo>
                  <a:lnTo>
                    <a:pt x="3559" y="8657"/>
                  </a:lnTo>
                  <a:lnTo>
                    <a:pt x="3559" y="8694"/>
                  </a:lnTo>
                  <a:lnTo>
                    <a:pt x="3522" y="8731"/>
                  </a:lnTo>
                  <a:lnTo>
                    <a:pt x="3486" y="8767"/>
                  </a:lnTo>
                  <a:lnTo>
                    <a:pt x="3192" y="9171"/>
                  </a:lnTo>
                  <a:lnTo>
                    <a:pt x="3009" y="9354"/>
                  </a:lnTo>
                  <a:lnTo>
                    <a:pt x="2825" y="9538"/>
                  </a:lnTo>
                  <a:lnTo>
                    <a:pt x="2789" y="9464"/>
                  </a:lnTo>
                  <a:lnTo>
                    <a:pt x="2458" y="9171"/>
                  </a:lnTo>
                  <a:lnTo>
                    <a:pt x="2348" y="9024"/>
                  </a:lnTo>
                  <a:lnTo>
                    <a:pt x="2202" y="8877"/>
                  </a:lnTo>
                  <a:lnTo>
                    <a:pt x="2275" y="8877"/>
                  </a:lnTo>
                  <a:lnTo>
                    <a:pt x="2312" y="8841"/>
                  </a:lnTo>
                  <a:lnTo>
                    <a:pt x="2532" y="8841"/>
                  </a:lnTo>
                  <a:lnTo>
                    <a:pt x="2715" y="8804"/>
                  </a:lnTo>
                  <a:lnTo>
                    <a:pt x="2899" y="8731"/>
                  </a:lnTo>
                  <a:lnTo>
                    <a:pt x="3045" y="8621"/>
                  </a:lnTo>
                  <a:lnTo>
                    <a:pt x="3265" y="8474"/>
                  </a:lnTo>
                  <a:lnTo>
                    <a:pt x="3486" y="8254"/>
                  </a:lnTo>
                  <a:lnTo>
                    <a:pt x="3669" y="8034"/>
                  </a:lnTo>
                  <a:lnTo>
                    <a:pt x="3816" y="7814"/>
                  </a:lnTo>
                  <a:lnTo>
                    <a:pt x="3852" y="7740"/>
                  </a:lnTo>
                  <a:lnTo>
                    <a:pt x="3852" y="7667"/>
                  </a:lnTo>
                  <a:lnTo>
                    <a:pt x="3779" y="7557"/>
                  </a:lnTo>
                  <a:lnTo>
                    <a:pt x="3669" y="7484"/>
                  </a:lnTo>
                  <a:lnTo>
                    <a:pt x="3596" y="7484"/>
                  </a:lnTo>
                  <a:lnTo>
                    <a:pt x="3522" y="7520"/>
                  </a:lnTo>
                  <a:lnTo>
                    <a:pt x="3412" y="7484"/>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297" name="Shape 297"/>
            <p:cNvSpPr/>
            <p:nvPr/>
          </p:nvSpPr>
          <p:spPr>
            <a:xfrm>
              <a:off x="6823375" y="1978500"/>
              <a:ext cx="365025" cy="447525"/>
            </a:xfrm>
            <a:custGeom>
              <a:avLst/>
              <a:gdLst/>
              <a:ahLst/>
              <a:cxnLst/>
              <a:rect l="0" t="0" r="0" b="0"/>
              <a:pathLst>
                <a:path w="14601" h="17901" extrusionOk="0">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298" name="Shape 298"/>
            <p:cNvSpPr/>
            <p:nvPr/>
          </p:nvSpPr>
          <p:spPr>
            <a:xfrm>
              <a:off x="6071400" y="1791425"/>
              <a:ext cx="402625" cy="375100"/>
            </a:xfrm>
            <a:custGeom>
              <a:avLst/>
              <a:gdLst/>
              <a:ahLst/>
              <a:cxnLst/>
              <a:rect l="0" t="0" r="0" b="0"/>
              <a:pathLst>
                <a:path w="16105" h="15004" extrusionOk="0">
                  <a:moveTo>
                    <a:pt x="13170" y="587"/>
                  </a:moveTo>
                  <a:lnTo>
                    <a:pt x="13206" y="624"/>
                  </a:lnTo>
                  <a:lnTo>
                    <a:pt x="13280" y="661"/>
                  </a:lnTo>
                  <a:lnTo>
                    <a:pt x="13353" y="697"/>
                  </a:lnTo>
                  <a:lnTo>
                    <a:pt x="13610" y="771"/>
                  </a:lnTo>
                  <a:lnTo>
                    <a:pt x="13830" y="844"/>
                  </a:lnTo>
                  <a:lnTo>
                    <a:pt x="14013" y="954"/>
                  </a:lnTo>
                  <a:lnTo>
                    <a:pt x="14160" y="1174"/>
                  </a:lnTo>
                  <a:lnTo>
                    <a:pt x="14307" y="1394"/>
                  </a:lnTo>
                  <a:lnTo>
                    <a:pt x="14343" y="1651"/>
                  </a:lnTo>
                  <a:lnTo>
                    <a:pt x="14307" y="1908"/>
                  </a:lnTo>
                  <a:lnTo>
                    <a:pt x="14233" y="2128"/>
                  </a:lnTo>
                  <a:lnTo>
                    <a:pt x="14087" y="2348"/>
                  </a:lnTo>
                  <a:lnTo>
                    <a:pt x="13903" y="2531"/>
                  </a:lnTo>
                  <a:lnTo>
                    <a:pt x="13683" y="2678"/>
                  </a:lnTo>
                  <a:lnTo>
                    <a:pt x="13463" y="2788"/>
                  </a:lnTo>
                  <a:lnTo>
                    <a:pt x="13170" y="2825"/>
                  </a:lnTo>
                  <a:lnTo>
                    <a:pt x="12840" y="2788"/>
                  </a:lnTo>
                  <a:lnTo>
                    <a:pt x="12656" y="2751"/>
                  </a:lnTo>
                  <a:lnTo>
                    <a:pt x="12546" y="2715"/>
                  </a:lnTo>
                  <a:lnTo>
                    <a:pt x="12436" y="2641"/>
                  </a:lnTo>
                  <a:lnTo>
                    <a:pt x="12363" y="2495"/>
                  </a:lnTo>
                  <a:lnTo>
                    <a:pt x="12289" y="2495"/>
                  </a:lnTo>
                  <a:lnTo>
                    <a:pt x="12253" y="2275"/>
                  </a:lnTo>
                  <a:lnTo>
                    <a:pt x="12253" y="2054"/>
                  </a:lnTo>
                  <a:lnTo>
                    <a:pt x="12253" y="1871"/>
                  </a:lnTo>
                  <a:lnTo>
                    <a:pt x="12289" y="1724"/>
                  </a:lnTo>
                  <a:lnTo>
                    <a:pt x="12399" y="1394"/>
                  </a:lnTo>
                  <a:lnTo>
                    <a:pt x="12583" y="1064"/>
                  </a:lnTo>
                  <a:lnTo>
                    <a:pt x="12840" y="807"/>
                  </a:lnTo>
                  <a:lnTo>
                    <a:pt x="12986" y="697"/>
                  </a:lnTo>
                  <a:lnTo>
                    <a:pt x="13170" y="587"/>
                  </a:lnTo>
                  <a:close/>
                  <a:moveTo>
                    <a:pt x="9061" y="3338"/>
                  </a:moveTo>
                  <a:lnTo>
                    <a:pt x="9245" y="3412"/>
                  </a:lnTo>
                  <a:lnTo>
                    <a:pt x="9245" y="3448"/>
                  </a:lnTo>
                  <a:lnTo>
                    <a:pt x="9171" y="3632"/>
                  </a:lnTo>
                  <a:lnTo>
                    <a:pt x="9171" y="3668"/>
                  </a:lnTo>
                  <a:lnTo>
                    <a:pt x="9135" y="3632"/>
                  </a:lnTo>
                  <a:lnTo>
                    <a:pt x="9061" y="3522"/>
                  </a:lnTo>
                  <a:lnTo>
                    <a:pt x="8988" y="3448"/>
                  </a:lnTo>
                  <a:lnTo>
                    <a:pt x="8988" y="3412"/>
                  </a:lnTo>
                  <a:lnTo>
                    <a:pt x="8988" y="3375"/>
                  </a:lnTo>
                  <a:lnTo>
                    <a:pt x="9061" y="3338"/>
                  </a:lnTo>
                  <a:close/>
                  <a:moveTo>
                    <a:pt x="14123" y="440"/>
                  </a:moveTo>
                  <a:lnTo>
                    <a:pt x="14233" y="477"/>
                  </a:lnTo>
                  <a:lnTo>
                    <a:pt x="14307" y="587"/>
                  </a:lnTo>
                  <a:lnTo>
                    <a:pt x="14417" y="661"/>
                  </a:lnTo>
                  <a:lnTo>
                    <a:pt x="14454" y="807"/>
                  </a:lnTo>
                  <a:lnTo>
                    <a:pt x="14527" y="807"/>
                  </a:lnTo>
                  <a:lnTo>
                    <a:pt x="14490" y="624"/>
                  </a:lnTo>
                  <a:lnTo>
                    <a:pt x="14454" y="477"/>
                  </a:lnTo>
                  <a:lnTo>
                    <a:pt x="14600" y="551"/>
                  </a:lnTo>
                  <a:lnTo>
                    <a:pt x="14784" y="624"/>
                  </a:lnTo>
                  <a:lnTo>
                    <a:pt x="14967" y="771"/>
                  </a:lnTo>
                  <a:lnTo>
                    <a:pt x="15114" y="881"/>
                  </a:lnTo>
                  <a:lnTo>
                    <a:pt x="15224" y="1064"/>
                  </a:lnTo>
                  <a:lnTo>
                    <a:pt x="15334" y="1211"/>
                  </a:lnTo>
                  <a:lnTo>
                    <a:pt x="15444" y="1578"/>
                  </a:lnTo>
                  <a:lnTo>
                    <a:pt x="15554" y="1944"/>
                  </a:lnTo>
                  <a:lnTo>
                    <a:pt x="15627" y="2385"/>
                  </a:lnTo>
                  <a:lnTo>
                    <a:pt x="15664" y="2568"/>
                  </a:lnTo>
                  <a:lnTo>
                    <a:pt x="15627" y="2788"/>
                  </a:lnTo>
                  <a:lnTo>
                    <a:pt x="15591" y="2972"/>
                  </a:lnTo>
                  <a:lnTo>
                    <a:pt x="15481" y="3118"/>
                  </a:lnTo>
                  <a:lnTo>
                    <a:pt x="15187" y="3412"/>
                  </a:lnTo>
                  <a:lnTo>
                    <a:pt x="14930" y="3595"/>
                  </a:lnTo>
                  <a:lnTo>
                    <a:pt x="14600" y="3705"/>
                  </a:lnTo>
                  <a:lnTo>
                    <a:pt x="14270" y="3779"/>
                  </a:lnTo>
                  <a:lnTo>
                    <a:pt x="13940" y="3815"/>
                  </a:lnTo>
                  <a:lnTo>
                    <a:pt x="13720" y="3779"/>
                  </a:lnTo>
                  <a:lnTo>
                    <a:pt x="13500" y="3742"/>
                  </a:lnTo>
                  <a:lnTo>
                    <a:pt x="13316" y="3668"/>
                  </a:lnTo>
                  <a:lnTo>
                    <a:pt x="13133" y="3595"/>
                  </a:lnTo>
                  <a:lnTo>
                    <a:pt x="12950" y="3485"/>
                  </a:lnTo>
                  <a:lnTo>
                    <a:pt x="12803" y="3338"/>
                  </a:lnTo>
                  <a:lnTo>
                    <a:pt x="12656" y="3192"/>
                  </a:lnTo>
                  <a:lnTo>
                    <a:pt x="12546" y="3045"/>
                  </a:lnTo>
                  <a:lnTo>
                    <a:pt x="12840" y="3118"/>
                  </a:lnTo>
                  <a:lnTo>
                    <a:pt x="13133" y="3155"/>
                  </a:lnTo>
                  <a:lnTo>
                    <a:pt x="13426" y="3118"/>
                  </a:lnTo>
                  <a:lnTo>
                    <a:pt x="13720" y="3045"/>
                  </a:lnTo>
                  <a:lnTo>
                    <a:pt x="13977" y="2935"/>
                  </a:lnTo>
                  <a:lnTo>
                    <a:pt x="14233" y="2751"/>
                  </a:lnTo>
                  <a:lnTo>
                    <a:pt x="14417" y="2495"/>
                  </a:lnTo>
                  <a:lnTo>
                    <a:pt x="14600" y="2238"/>
                  </a:lnTo>
                  <a:lnTo>
                    <a:pt x="14674" y="1981"/>
                  </a:lnTo>
                  <a:lnTo>
                    <a:pt x="14710" y="1724"/>
                  </a:lnTo>
                  <a:lnTo>
                    <a:pt x="14674" y="1468"/>
                  </a:lnTo>
                  <a:lnTo>
                    <a:pt x="14600" y="1211"/>
                  </a:lnTo>
                  <a:lnTo>
                    <a:pt x="14490" y="991"/>
                  </a:lnTo>
                  <a:lnTo>
                    <a:pt x="14343" y="771"/>
                  </a:lnTo>
                  <a:lnTo>
                    <a:pt x="14160" y="587"/>
                  </a:lnTo>
                  <a:lnTo>
                    <a:pt x="13940" y="440"/>
                  </a:lnTo>
                  <a:close/>
                  <a:moveTo>
                    <a:pt x="13757" y="0"/>
                  </a:moveTo>
                  <a:lnTo>
                    <a:pt x="13610" y="74"/>
                  </a:lnTo>
                  <a:lnTo>
                    <a:pt x="13353" y="110"/>
                  </a:lnTo>
                  <a:lnTo>
                    <a:pt x="13133" y="147"/>
                  </a:lnTo>
                  <a:lnTo>
                    <a:pt x="12913" y="257"/>
                  </a:lnTo>
                  <a:lnTo>
                    <a:pt x="12729" y="404"/>
                  </a:lnTo>
                  <a:lnTo>
                    <a:pt x="12509" y="551"/>
                  </a:lnTo>
                  <a:lnTo>
                    <a:pt x="12363" y="734"/>
                  </a:lnTo>
                  <a:lnTo>
                    <a:pt x="12216" y="917"/>
                  </a:lnTo>
                  <a:lnTo>
                    <a:pt x="12069" y="1137"/>
                  </a:lnTo>
                  <a:lnTo>
                    <a:pt x="11996" y="1321"/>
                  </a:lnTo>
                  <a:lnTo>
                    <a:pt x="11922" y="1578"/>
                  </a:lnTo>
                  <a:lnTo>
                    <a:pt x="11849" y="1798"/>
                  </a:lnTo>
                  <a:lnTo>
                    <a:pt x="11849" y="2054"/>
                  </a:lnTo>
                  <a:lnTo>
                    <a:pt x="11849" y="2275"/>
                  </a:lnTo>
                  <a:lnTo>
                    <a:pt x="11886" y="2531"/>
                  </a:lnTo>
                  <a:lnTo>
                    <a:pt x="11959" y="2751"/>
                  </a:lnTo>
                  <a:lnTo>
                    <a:pt x="12033" y="2972"/>
                  </a:lnTo>
                  <a:lnTo>
                    <a:pt x="12143" y="3192"/>
                  </a:lnTo>
                  <a:lnTo>
                    <a:pt x="12253" y="3375"/>
                  </a:lnTo>
                  <a:lnTo>
                    <a:pt x="12399" y="3558"/>
                  </a:lnTo>
                  <a:lnTo>
                    <a:pt x="12583" y="3705"/>
                  </a:lnTo>
                  <a:lnTo>
                    <a:pt x="12766" y="3852"/>
                  </a:lnTo>
                  <a:lnTo>
                    <a:pt x="12986" y="3999"/>
                  </a:lnTo>
                  <a:lnTo>
                    <a:pt x="13206" y="4072"/>
                  </a:lnTo>
                  <a:lnTo>
                    <a:pt x="13426" y="4145"/>
                  </a:lnTo>
                  <a:lnTo>
                    <a:pt x="13683" y="4219"/>
                  </a:lnTo>
                  <a:lnTo>
                    <a:pt x="14123" y="4219"/>
                  </a:lnTo>
                  <a:lnTo>
                    <a:pt x="14564" y="4145"/>
                  </a:lnTo>
                  <a:lnTo>
                    <a:pt x="15004" y="3999"/>
                  </a:lnTo>
                  <a:lnTo>
                    <a:pt x="15371" y="3779"/>
                  </a:lnTo>
                  <a:lnTo>
                    <a:pt x="15591" y="3632"/>
                  </a:lnTo>
                  <a:lnTo>
                    <a:pt x="15737" y="3448"/>
                  </a:lnTo>
                  <a:lnTo>
                    <a:pt x="15884" y="3265"/>
                  </a:lnTo>
                  <a:lnTo>
                    <a:pt x="15994" y="3045"/>
                  </a:lnTo>
                  <a:lnTo>
                    <a:pt x="16067" y="2788"/>
                  </a:lnTo>
                  <a:lnTo>
                    <a:pt x="16104" y="2495"/>
                  </a:lnTo>
                  <a:lnTo>
                    <a:pt x="16067" y="2238"/>
                  </a:lnTo>
                  <a:lnTo>
                    <a:pt x="15994" y="1981"/>
                  </a:lnTo>
                  <a:lnTo>
                    <a:pt x="15884" y="1431"/>
                  </a:lnTo>
                  <a:lnTo>
                    <a:pt x="15774" y="1174"/>
                  </a:lnTo>
                  <a:lnTo>
                    <a:pt x="15664" y="954"/>
                  </a:lnTo>
                  <a:lnTo>
                    <a:pt x="15517" y="734"/>
                  </a:lnTo>
                  <a:lnTo>
                    <a:pt x="15371" y="551"/>
                  </a:lnTo>
                  <a:lnTo>
                    <a:pt x="15150" y="367"/>
                  </a:lnTo>
                  <a:lnTo>
                    <a:pt x="14930" y="220"/>
                  </a:lnTo>
                  <a:lnTo>
                    <a:pt x="14637" y="74"/>
                  </a:lnTo>
                  <a:lnTo>
                    <a:pt x="14270" y="0"/>
                  </a:lnTo>
                  <a:close/>
                  <a:moveTo>
                    <a:pt x="11115" y="4549"/>
                  </a:moveTo>
                  <a:lnTo>
                    <a:pt x="11446" y="4842"/>
                  </a:lnTo>
                  <a:lnTo>
                    <a:pt x="11299" y="4952"/>
                  </a:lnTo>
                  <a:lnTo>
                    <a:pt x="11115" y="4916"/>
                  </a:lnTo>
                  <a:lnTo>
                    <a:pt x="10932" y="4916"/>
                  </a:lnTo>
                  <a:lnTo>
                    <a:pt x="10639" y="4952"/>
                  </a:lnTo>
                  <a:lnTo>
                    <a:pt x="10859" y="4732"/>
                  </a:lnTo>
                  <a:lnTo>
                    <a:pt x="11115" y="4549"/>
                  </a:lnTo>
                  <a:close/>
                  <a:moveTo>
                    <a:pt x="6860" y="3632"/>
                  </a:moveTo>
                  <a:lnTo>
                    <a:pt x="7007" y="3668"/>
                  </a:lnTo>
                  <a:lnTo>
                    <a:pt x="7044" y="3705"/>
                  </a:lnTo>
                  <a:lnTo>
                    <a:pt x="7044" y="3742"/>
                  </a:lnTo>
                  <a:lnTo>
                    <a:pt x="7044" y="3779"/>
                  </a:lnTo>
                  <a:lnTo>
                    <a:pt x="7080" y="3852"/>
                  </a:lnTo>
                  <a:lnTo>
                    <a:pt x="7191" y="3889"/>
                  </a:lnTo>
                  <a:lnTo>
                    <a:pt x="7374" y="3889"/>
                  </a:lnTo>
                  <a:lnTo>
                    <a:pt x="7411" y="3925"/>
                  </a:lnTo>
                  <a:lnTo>
                    <a:pt x="7447" y="4035"/>
                  </a:lnTo>
                  <a:lnTo>
                    <a:pt x="7484" y="4145"/>
                  </a:lnTo>
                  <a:lnTo>
                    <a:pt x="7484" y="4255"/>
                  </a:lnTo>
                  <a:lnTo>
                    <a:pt x="7447" y="4512"/>
                  </a:lnTo>
                  <a:lnTo>
                    <a:pt x="7374" y="4769"/>
                  </a:lnTo>
                  <a:lnTo>
                    <a:pt x="7227" y="5026"/>
                  </a:lnTo>
                  <a:lnTo>
                    <a:pt x="7154" y="5136"/>
                  </a:lnTo>
                  <a:lnTo>
                    <a:pt x="7044" y="5209"/>
                  </a:lnTo>
                  <a:lnTo>
                    <a:pt x="6934" y="5246"/>
                  </a:lnTo>
                  <a:lnTo>
                    <a:pt x="6787" y="5246"/>
                  </a:lnTo>
                  <a:lnTo>
                    <a:pt x="6787" y="4989"/>
                  </a:lnTo>
                  <a:lnTo>
                    <a:pt x="6750" y="4769"/>
                  </a:lnTo>
                  <a:lnTo>
                    <a:pt x="6640" y="4549"/>
                  </a:lnTo>
                  <a:lnTo>
                    <a:pt x="6494" y="4329"/>
                  </a:lnTo>
                  <a:lnTo>
                    <a:pt x="6310" y="4145"/>
                  </a:lnTo>
                  <a:lnTo>
                    <a:pt x="6090" y="4035"/>
                  </a:lnTo>
                  <a:lnTo>
                    <a:pt x="6090" y="3925"/>
                  </a:lnTo>
                  <a:lnTo>
                    <a:pt x="6163" y="3852"/>
                  </a:lnTo>
                  <a:lnTo>
                    <a:pt x="6237" y="3779"/>
                  </a:lnTo>
                  <a:lnTo>
                    <a:pt x="6347" y="3742"/>
                  </a:lnTo>
                  <a:lnTo>
                    <a:pt x="6567" y="3705"/>
                  </a:lnTo>
                  <a:lnTo>
                    <a:pt x="6860" y="3632"/>
                  </a:lnTo>
                  <a:close/>
                  <a:moveTo>
                    <a:pt x="6530" y="3192"/>
                  </a:moveTo>
                  <a:lnTo>
                    <a:pt x="6494" y="3228"/>
                  </a:lnTo>
                  <a:lnTo>
                    <a:pt x="6457" y="3302"/>
                  </a:lnTo>
                  <a:lnTo>
                    <a:pt x="6457" y="3338"/>
                  </a:lnTo>
                  <a:lnTo>
                    <a:pt x="6457" y="3412"/>
                  </a:lnTo>
                  <a:lnTo>
                    <a:pt x="6200" y="3485"/>
                  </a:lnTo>
                  <a:lnTo>
                    <a:pt x="5980" y="3558"/>
                  </a:lnTo>
                  <a:lnTo>
                    <a:pt x="5797" y="3742"/>
                  </a:lnTo>
                  <a:lnTo>
                    <a:pt x="5760" y="3815"/>
                  </a:lnTo>
                  <a:lnTo>
                    <a:pt x="5687" y="3925"/>
                  </a:lnTo>
                  <a:lnTo>
                    <a:pt x="5687" y="4035"/>
                  </a:lnTo>
                  <a:lnTo>
                    <a:pt x="5687" y="4072"/>
                  </a:lnTo>
                  <a:lnTo>
                    <a:pt x="5797" y="4219"/>
                  </a:lnTo>
                  <a:lnTo>
                    <a:pt x="5907" y="4292"/>
                  </a:lnTo>
                  <a:lnTo>
                    <a:pt x="6053" y="4365"/>
                  </a:lnTo>
                  <a:lnTo>
                    <a:pt x="6163" y="4439"/>
                  </a:lnTo>
                  <a:lnTo>
                    <a:pt x="6274" y="4512"/>
                  </a:lnTo>
                  <a:lnTo>
                    <a:pt x="6347" y="4622"/>
                  </a:lnTo>
                  <a:lnTo>
                    <a:pt x="6420" y="4769"/>
                  </a:lnTo>
                  <a:lnTo>
                    <a:pt x="6494" y="5026"/>
                  </a:lnTo>
                  <a:lnTo>
                    <a:pt x="6457" y="5282"/>
                  </a:lnTo>
                  <a:lnTo>
                    <a:pt x="6494" y="5392"/>
                  </a:lnTo>
                  <a:lnTo>
                    <a:pt x="6530" y="5466"/>
                  </a:lnTo>
                  <a:lnTo>
                    <a:pt x="6750" y="5539"/>
                  </a:lnTo>
                  <a:lnTo>
                    <a:pt x="6934" y="5539"/>
                  </a:lnTo>
                  <a:lnTo>
                    <a:pt x="7117" y="5503"/>
                  </a:lnTo>
                  <a:lnTo>
                    <a:pt x="7264" y="5429"/>
                  </a:lnTo>
                  <a:lnTo>
                    <a:pt x="7411" y="5282"/>
                  </a:lnTo>
                  <a:lnTo>
                    <a:pt x="7521" y="5136"/>
                  </a:lnTo>
                  <a:lnTo>
                    <a:pt x="7631" y="4952"/>
                  </a:lnTo>
                  <a:lnTo>
                    <a:pt x="7704" y="4769"/>
                  </a:lnTo>
                  <a:lnTo>
                    <a:pt x="7741" y="4585"/>
                  </a:lnTo>
                  <a:lnTo>
                    <a:pt x="7777" y="4365"/>
                  </a:lnTo>
                  <a:lnTo>
                    <a:pt x="7777" y="4145"/>
                  </a:lnTo>
                  <a:lnTo>
                    <a:pt x="7777" y="3925"/>
                  </a:lnTo>
                  <a:lnTo>
                    <a:pt x="7704" y="3779"/>
                  </a:lnTo>
                  <a:lnTo>
                    <a:pt x="7631" y="3668"/>
                  </a:lnTo>
                  <a:lnTo>
                    <a:pt x="7484" y="3595"/>
                  </a:lnTo>
                  <a:lnTo>
                    <a:pt x="7337" y="3595"/>
                  </a:lnTo>
                  <a:lnTo>
                    <a:pt x="7301" y="3485"/>
                  </a:lnTo>
                  <a:lnTo>
                    <a:pt x="7227" y="3448"/>
                  </a:lnTo>
                  <a:lnTo>
                    <a:pt x="7044" y="3375"/>
                  </a:lnTo>
                  <a:lnTo>
                    <a:pt x="6824" y="3302"/>
                  </a:lnTo>
                  <a:lnTo>
                    <a:pt x="6677" y="3228"/>
                  </a:lnTo>
                  <a:lnTo>
                    <a:pt x="6567" y="3192"/>
                  </a:lnTo>
                  <a:close/>
                  <a:moveTo>
                    <a:pt x="11739" y="5136"/>
                  </a:moveTo>
                  <a:lnTo>
                    <a:pt x="12179" y="5686"/>
                  </a:lnTo>
                  <a:lnTo>
                    <a:pt x="11776" y="5796"/>
                  </a:lnTo>
                  <a:lnTo>
                    <a:pt x="11409" y="6016"/>
                  </a:lnTo>
                  <a:lnTo>
                    <a:pt x="11042" y="6236"/>
                  </a:lnTo>
                  <a:lnTo>
                    <a:pt x="10895" y="6383"/>
                  </a:lnTo>
                  <a:lnTo>
                    <a:pt x="10785" y="6566"/>
                  </a:lnTo>
                  <a:lnTo>
                    <a:pt x="10749" y="6640"/>
                  </a:lnTo>
                  <a:lnTo>
                    <a:pt x="10785" y="6676"/>
                  </a:lnTo>
                  <a:lnTo>
                    <a:pt x="10859" y="6713"/>
                  </a:lnTo>
                  <a:lnTo>
                    <a:pt x="10932" y="6713"/>
                  </a:lnTo>
                  <a:lnTo>
                    <a:pt x="11262" y="6493"/>
                  </a:lnTo>
                  <a:lnTo>
                    <a:pt x="11556" y="6310"/>
                  </a:lnTo>
                  <a:lnTo>
                    <a:pt x="11849" y="6199"/>
                  </a:lnTo>
                  <a:lnTo>
                    <a:pt x="12143" y="6089"/>
                  </a:lnTo>
                  <a:lnTo>
                    <a:pt x="12253" y="6053"/>
                  </a:lnTo>
                  <a:lnTo>
                    <a:pt x="12363" y="6016"/>
                  </a:lnTo>
                  <a:lnTo>
                    <a:pt x="12399" y="5979"/>
                  </a:lnTo>
                  <a:lnTo>
                    <a:pt x="12619" y="6456"/>
                  </a:lnTo>
                  <a:lnTo>
                    <a:pt x="12840" y="6896"/>
                  </a:lnTo>
                  <a:lnTo>
                    <a:pt x="12803" y="6933"/>
                  </a:lnTo>
                  <a:lnTo>
                    <a:pt x="12326" y="7043"/>
                  </a:lnTo>
                  <a:lnTo>
                    <a:pt x="11812" y="7117"/>
                  </a:lnTo>
                  <a:lnTo>
                    <a:pt x="11299" y="7117"/>
                  </a:lnTo>
                  <a:lnTo>
                    <a:pt x="10749" y="7080"/>
                  </a:lnTo>
                  <a:lnTo>
                    <a:pt x="10675" y="7117"/>
                  </a:lnTo>
                  <a:lnTo>
                    <a:pt x="10639" y="7153"/>
                  </a:lnTo>
                  <a:lnTo>
                    <a:pt x="10639" y="7227"/>
                  </a:lnTo>
                  <a:lnTo>
                    <a:pt x="10712" y="7300"/>
                  </a:lnTo>
                  <a:lnTo>
                    <a:pt x="10932" y="7373"/>
                  </a:lnTo>
                  <a:lnTo>
                    <a:pt x="11189" y="7447"/>
                  </a:lnTo>
                  <a:lnTo>
                    <a:pt x="11702" y="7483"/>
                  </a:lnTo>
                  <a:lnTo>
                    <a:pt x="11959" y="7483"/>
                  </a:lnTo>
                  <a:lnTo>
                    <a:pt x="12216" y="7447"/>
                  </a:lnTo>
                  <a:lnTo>
                    <a:pt x="12583" y="7373"/>
                  </a:lnTo>
                  <a:lnTo>
                    <a:pt x="12693" y="7373"/>
                  </a:lnTo>
                  <a:lnTo>
                    <a:pt x="12766" y="7337"/>
                  </a:lnTo>
                  <a:lnTo>
                    <a:pt x="12803" y="7410"/>
                  </a:lnTo>
                  <a:lnTo>
                    <a:pt x="12840" y="7447"/>
                  </a:lnTo>
                  <a:lnTo>
                    <a:pt x="12876" y="7483"/>
                  </a:lnTo>
                  <a:lnTo>
                    <a:pt x="12986" y="7520"/>
                  </a:lnTo>
                  <a:lnTo>
                    <a:pt x="13023" y="7777"/>
                  </a:lnTo>
                  <a:lnTo>
                    <a:pt x="13060" y="8070"/>
                  </a:lnTo>
                  <a:lnTo>
                    <a:pt x="12986" y="8107"/>
                  </a:lnTo>
                  <a:lnTo>
                    <a:pt x="12693" y="7997"/>
                  </a:lnTo>
                  <a:lnTo>
                    <a:pt x="12473" y="7887"/>
                  </a:lnTo>
                  <a:lnTo>
                    <a:pt x="12253" y="7777"/>
                  </a:lnTo>
                  <a:lnTo>
                    <a:pt x="11886" y="7777"/>
                  </a:lnTo>
                  <a:lnTo>
                    <a:pt x="11776" y="7813"/>
                  </a:lnTo>
                  <a:lnTo>
                    <a:pt x="11226" y="7777"/>
                  </a:lnTo>
                  <a:lnTo>
                    <a:pt x="10895" y="7740"/>
                  </a:lnTo>
                  <a:lnTo>
                    <a:pt x="10749" y="7740"/>
                  </a:lnTo>
                  <a:lnTo>
                    <a:pt x="10675" y="7703"/>
                  </a:lnTo>
                  <a:lnTo>
                    <a:pt x="10565" y="7483"/>
                  </a:lnTo>
                  <a:lnTo>
                    <a:pt x="10529" y="7483"/>
                  </a:lnTo>
                  <a:lnTo>
                    <a:pt x="10529" y="7520"/>
                  </a:lnTo>
                  <a:lnTo>
                    <a:pt x="10529" y="7887"/>
                  </a:lnTo>
                  <a:lnTo>
                    <a:pt x="10529" y="7960"/>
                  </a:lnTo>
                  <a:lnTo>
                    <a:pt x="10602" y="7997"/>
                  </a:lnTo>
                  <a:lnTo>
                    <a:pt x="11042" y="8107"/>
                  </a:lnTo>
                  <a:lnTo>
                    <a:pt x="11482" y="8144"/>
                  </a:lnTo>
                  <a:lnTo>
                    <a:pt x="11482" y="8327"/>
                  </a:lnTo>
                  <a:lnTo>
                    <a:pt x="11519" y="8474"/>
                  </a:lnTo>
                  <a:lnTo>
                    <a:pt x="11592" y="8547"/>
                  </a:lnTo>
                  <a:lnTo>
                    <a:pt x="11629" y="8584"/>
                  </a:lnTo>
                  <a:lnTo>
                    <a:pt x="11776" y="8657"/>
                  </a:lnTo>
                  <a:lnTo>
                    <a:pt x="11959" y="8767"/>
                  </a:lnTo>
                  <a:lnTo>
                    <a:pt x="11409" y="8657"/>
                  </a:lnTo>
                  <a:lnTo>
                    <a:pt x="10969" y="8474"/>
                  </a:lnTo>
                  <a:lnTo>
                    <a:pt x="10712" y="8437"/>
                  </a:lnTo>
                  <a:lnTo>
                    <a:pt x="10455" y="8400"/>
                  </a:lnTo>
                  <a:lnTo>
                    <a:pt x="10198" y="8217"/>
                  </a:lnTo>
                  <a:lnTo>
                    <a:pt x="10052" y="8180"/>
                  </a:lnTo>
                  <a:lnTo>
                    <a:pt x="9942" y="8144"/>
                  </a:lnTo>
                  <a:lnTo>
                    <a:pt x="9722" y="8180"/>
                  </a:lnTo>
                  <a:lnTo>
                    <a:pt x="9575" y="8254"/>
                  </a:lnTo>
                  <a:lnTo>
                    <a:pt x="9465" y="8364"/>
                  </a:lnTo>
                  <a:lnTo>
                    <a:pt x="9355" y="8510"/>
                  </a:lnTo>
                  <a:lnTo>
                    <a:pt x="9245" y="8584"/>
                  </a:lnTo>
                  <a:lnTo>
                    <a:pt x="9098" y="8620"/>
                  </a:lnTo>
                  <a:lnTo>
                    <a:pt x="8841" y="8584"/>
                  </a:lnTo>
                  <a:lnTo>
                    <a:pt x="8621" y="8620"/>
                  </a:lnTo>
                  <a:lnTo>
                    <a:pt x="8401" y="8694"/>
                  </a:lnTo>
                  <a:lnTo>
                    <a:pt x="8181" y="8804"/>
                  </a:lnTo>
                  <a:lnTo>
                    <a:pt x="7924" y="8804"/>
                  </a:lnTo>
                  <a:lnTo>
                    <a:pt x="7851" y="8767"/>
                  </a:lnTo>
                  <a:lnTo>
                    <a:pt x="7814" y="8730"/>
                  </a:lnTo>
                  <a:lnTo>
                    <a:pt x="7814" y="8694"/>
                  </a:lnTo>
                  <a:lnTo>
                    <a:pt x="7887" y="8620"/>
                  </a:lnTo>
                  <a:lnTo>
                    <a:pt x="7998" y="8510"/>
                  </a:lnTo>
                  <a:lnTo>
                    <a:pt x="8144" y="8437"/>
                  </a:lnTo>
                  <a:lnTo>
                    <a:pt x="8401" y="8327"/>
                  </a:lnTo>
                  <a:lnTo>
                    <a:pt x="8731" y="8180"/>
                  </a:lnTo>
                  <a:lnTo>
                    <a:pt x="8915" y="8070"/>
                  </a:lnTo>
                  <a:lnTo>
                    <a:pt x="9025" y="7924"/>
                  </a:lnTo>
                  <a:lnTo>
                    <a:pt x="9135" y="7777"/>
                  </a:lnTo>
                  <a:lnTo>
                    <a:pt x="9208" y="7630"/>
                  </a:lnTo>
                  <a:lnTo>
                    <a:pt x="9208" y="7447"/>
                  </a:lnTo>
                  <a:lnTo>
                    <a:pt x="9171" y="7227"/>
                  </a:lnTo>
                  <a:lnTo>
                    <a:pt x="9098" y="7117"/>
                  </a:lnTo>
                  <a:lnTo>
                    <a:pt x="8988" y="7006"/>
                  </a:lnTo>
                  <a:lnTo>
                    <a:pt x="8841" y="6896"/>
                  </a:lnTo>
                  <a:lnTo>
                    <a:pt x="8694" y="6860"/>
                  </a:lnTo>
                  <a:lnTo>
                    <a:pt x="8548" y="6823"/>
                  </a:lnTo>
                  <a:lnTo>
                    <a:pt x="8401" y="6823"/>
                  </a:lnTo>
                  <a:lnTo>
                    <a:pt x="8254" y="6860"/>
                  </a:lnTo>
                  <a:lnTo>
                    <a:pt x="8108" y="6933"/>
                  </a:lnTo>
                  <a:lnTo>
                    <a:pt x="7924" y="7117"/>
                  </a:lnTo>
                  <a:lnTo>
                    <a:pt x="7924" y="7117"/>
                  </a:lnTo>
                  <a:lnTo>
                    <a:pt x="7998" y="6970"/>
                  </a:lnTo>
                  <a:lnTo>
                    <a:pt x="8108" y="6860"/>
                  </a:lnTo>
                  <a:lnTo>
                    <a:pt x="8291" y="6603"/>
                  </a:lnTo>
                  <a:lnTo>
                    <a:pt x="8511" y="6383"/>
                  </a:lnTo>
                  <a:lnTo>
                    <a:pt x="8768" y="6126"/>
                  </a:lnTo>
                  <a:lnTo>
                    <a:pt x="8951" y="5943"/>
                  </a:lnTo>
                  <a:lnTo>
                    <a:pt x="9135" y="5796"/>
                  </a:lnTo>
                  <a:lnTo>
                    <a:pt x="9171" y="5796"/>
                  </a:lnTo>
                  <a:lnTo>
                    <a:pt x="9391" y="5759"/>
                  </a:lnTo>
                  <a:lnTo>
                    <a:pt x="9612" y="5686"/>
                  </a:lnTo>
                  <a:lnTo>
                    <a:pt x="10052" y="5539"/>
                  </a:lnTo>
                  <a:lnTo>
                    <a:pt x="10455" y="5356"/>
                  </a:lnTo>
                  <a:lnTo>
                    <a:pt x="10639" y="5282"/>
                  </a:lnTo>
                  <a:lnTo>
                    <a:pt x="10895" y="5246"/>
                  </a:lnTo>
                  <a:lnTo>
                    <a:pt x="10895" y="5246"/>
                  </a:lnTo>
                  <a:lnTo>
                    <a:pt x="10602" y="5503"/>
                  </a:lnTo>
                  <a:lnTo>
                    <a:pt x="10492" y="5649"/>
                  </a:lnTo>
                  <a:lnTo>
                    <a:pt x="10419" y="5833"/>
                  </a:lnTo>
                  <a:lnTo>
                    <a:pt x="10455" y="5869"/>
                  </a:lnTo>
                  <a:lnTo>
                    <a:pt x="10639" y="5796"/>
                  </a:lnTo>
                  <a:lnTo>
                    <a:pt x="10822" y="5723"/>
                  </a:lnTo>
                  <a:lnTo>
                    <a:pt x="11152" y="5503"/>
                  </a:lnTo>
                  <a:lnTo>
                    <a:pt x="11739" y="5136"/>
                  </a:lnTo>
                  <a:close/>
                  <a:moveTo>
                    <a:pt x="11996" y="8254"/>
                  </a:moveTo>
                  <a:lnTo>
                    <a:pt x="12546" y="8400"/>
                  </a:lnTo>
                  <a:lnTo>
                    <a:pt x="12729" y="8584"/>
                  </a:lnTo>
                  <a:lnTo>
                    <a:pt x="12803" y="8620"/>
                  </a:lnTo>
                  <a:lnTo>
                    <a:pt x="12876" y="8657"/>
                  </a:lnTo>
                  <a:lnTo>
                    <a:pt x="12950" y="8620"/>
                  </a:lnTo>
                  <a:lnTo>
                    <a:pt x="13023" y="8584"/>
                  </a:lnTo>
                  <a:lnTo>
                    <a:pt x="12950" y="9024"/>
                  </a:lnTo>
                  <a:lnTo>
                    <a:pt x="12509" y="8914"/>
                  </a:lnTo>
                  <a:lnTo>
                    <a:pt x="12399" y="8657"/>
                  </a:lnTo>
                  <a:lnTo>
                    <a:pt x="12216" y="8474"/>
                  </a:lnTo>
                  <a:lnTo>
                    <a:pt x="12033" y="8327"/>
                  </a:lnTo>
                  <a:lnTo>
                    <a:pt x="11959" y="8290"/>
                  </a:lnTo>
                  <a:lnTo>
                    <a:pt x="11996" y="8254"/>
                  </a:lnTo>
                  <a:close/>
                  <a:moveTo>
                    <a:pt x="10932" y="8841"/>
                  </a:moveTo>
                  <a:lnTo>
                    <a:pt x="11519" y="9097"/>
                  </a:lnTo>
                  <a:lnTo>
                    <a:pt x="12106" y="9244"/>
                  </a:lnTo>
                  <a:lnTo>
                    <a:pt x="12033" y="9391"/>
                  </a:lnTo>
                  <a:lnTo>
                    <a:pt x="11922" y="9537"/>
                  </a:lnTo>
                  <a:lnTo>
                    <a:pt x="11776" y="9611"/>
                  </a:lnTo>
                  <a:lnTo>
                    <a:pt x="11702" y="9611"/>
                  </a:lnTo>
                  <a:lnTo>
                    <a:pt x="11629" y="9574"/>
                  </a:lnTo>
                  <a:lnTo>
                    <a:pt x="11519" y="9537"/>
                  </a:lnTo>
                  <a:lnTo>
                    <a:pt x="11409" y="9427"/>
                  </a:lnTo>
                  <a:lnTo>
                    <a:pt x="11226" y="9244"/>
                  </a:lnTo>
                  <a:lnTo>
                    <a:pt x="10932" y="8841"/>
                  </a:lnTo>
                  <a:close/>
                  <a:moveTo>
                    <a:pt x="12509" y="9354"/>
                  </a:moveTo>
                  <a:lnTo>
                    <a:pt x="12876" y="9391"/>
                  </a:lnTo>
                  <a:lnTo>
                    <a:pt x="12656" y="10161"/>
                  </a:lnTo>
                  <a:lnTo>
                    <a:pt x="12583" y="10088"/>
                  </a:lnTo>
                  <a:lnTo>
                    <a:pt x="12363" y="10088"/>
                  </a:lnTo>
                  <a:lnTo>
                    <a:pt x="12216" y="10051"/>
                  </a:lnTo>
                  <a:lnTo>
                    <a:pt x="11886" y="9978"/>
                  </a:lnTo>
                  <a:lnTo>
                    <a:pt x="12106" y="9868"/>
                  </a:lnTo>
                  <a:lnTo>
                    <a:pt x="12289" y="9758"/>
                  </a:lnTo>
                  <a:lnTo>
                    <a:pt x="12399" y="9574"/>
                  </a:lnTo>
                  <a:lnTo>
                    <a:pt x="12509" y="9354"/>
                  </a:lnTo>
                  <a:close/>
                  <a:moveTo>
                    <a:pt x="10382" y="9721"/>
                  </a:moveTo>
                  <a:lnTo>
                    <a:pt x="11409" y="10161"/>
                  </a:lnTo>
                  <a:lnTo>
                    <a:pt x="11922" y="10381"/>
                  </a:lnTo>
                  <a:lnTo>
                    <a:pt x="12253" y="10491"/>
                  </a:lnTo>
                  <a:lnTo>
                    <a:pt x="12399" y="10491"/>
                  </a:lnTo>
                  <a:lnTo>
                    <a:pt x="12509" y="10455"/>
                  </a:lnTo>
                  <a:lnTo>
                    <a:pt x="12326" y="10968"/>
                  </a:lnTo>
                  <a:lnTo>
                    <a:pt x="12033" y="10858"/>
                  </a:lnTo>
                  <a:lnTo>
                    <a:pt x="11886" y="10785"/>
                  </a:lnTo>
                  <a:lnTo>
                    <a:pt x="11776" y="10711"/>
                  </a:lnTo>
                  <a:lnTo>
                    <a:pt x="11519" y="10528"/>
                  </a:lnTo>
                  <a:lnTo>
                    <a:pt x="11409" y="10418"/>
                  </a:lnTo>
                  <a:lnTo>
                    <a:pt x="11262" y="10344"/>
                  </a:lnTo>
                  <a:lnTo>
                    <a:pt x="11079" y="10308"/>
                  </a:lnTo>
                  <a:lnTo>
                    <a:pt x="10895" y="10271"/>
                  </a:lnTo>
                  <a:lnTo>
                    <a:pt x="10492" y="10234"/>
                  </a:lnTo>
                  <a:lnTo>
                    <a:pt x="10455" y="9978"/>
                  </a:lnTo>
                  <a:lnTo>
                    <a:pt x="10382" y="9721"/>
                  </a:lnTo>
                  <a:close/>
                  <a:moveTo>
                    <a:pt x="10455" y="10528"/>
                  </a:moveTo>
                  <a:lnTo>
                    <a:pt x="10785" y="10601"/>
                  </a:lnTo>
                  <a:lnTo>
                    <a:pt x="10969" y="10638"/>
                  </a:lnTo>
                  <a:lnTo>
                    <a:pt x="11115" y="10711"/>
                  </a:lnTo>
                  <a:lnTo>
                    <a:pt x="11336" y="10821"/>
                  </a:lnTo>
                  <a:lnTo>
                    <a:pt x="11519" y="10968"/>
                  </a:lnTo>
                  <a:lnTo>
                    <a:pt x="11702" y="11115"/>
                  </a:lnTo>
                  <a:lnTo>
                    <a:pt x="11886" y="11262"/>
                  </a:lnTo>
                  <a:lnTo>
                    <a:pt x="12106" y="11335"/>
                  </a:lnTo>
                  <a:lnTo>
                    <a:pt x="11739" y="11922"/>
                  </a:lnTo>
                  <a:lnTo>
                    <a:pt x="11629" y="11922"/>
                  </a:lnTo>
                  <a:lnTo>
                    <a:pt x="11482" y="11885"/>
                  </a:lnTo>
                  <a:lnTo>
                    <a:pt x="11226" y="11738"/>
                  </a:lnTo>
                  <a:lnTo>
                    <a:pt x="10565" y="11482"/>
                  </a:lnTo>
                  <a:lnTo>
                    <a:pt x="10272" y="11335"/>
                  </a:lnTo>
                  <a:lnTo>
                    <a:pt x="10382" y="10968"/>
                  </a:lnTo>
                  <a:lnTo>
                    <a:pt x="10455" y="10601"/>
                  </a:lnTo>
                  <a:lnTo>
                    <a:pt x="10455" y="10528"/>
                  </a:lnTo>
                  <a:close/>
                  <a:moveTo>
                    <a:pt x="10125" y="11665"/>
                  </a:moveTo>
                  <a:lnTo>
                    <a:pt x="10785" y="11958"/>
                  </a:lnTo>
                  <a:lnTo>
                    <a:pt x="11115" y="12142"/>
                  </a:lnTo>
                  <a:lnTo>
                    <a:pt x="11299" y="12215"/>
                  </a:lnTo>
                  <a:lnTo>
                    <a:pt x="11482" y="12289"/>
                  </a:lnTo>
                  <a:lnTo>
                    <a:pt x="11226" y="12655"/>
                  </a:lnTo>
                  <a:lnTo>
                    <a:pt x="10895" y="12545"/>
                  </a:lnTo>
                  <a:lnTo>
                    <a:pt x="10455" y="12399"/>
                  </a:lnTo>
                  <a:lnTo>
                    <a:pt x="10052" y="12252"/>
                  </a:lnTo>
                  <a:lnTo>
                    <a:pt x="9868" y="12142"/>
                  </a:lnTo>
                  <a:lnTo>
                    <a:pt x="10125" y="11665"/>
                  </a:lnTo>
                  <a:close/>
                  <a:moveTo>
                    <a:pt x="9355" y="9574"/>
                  </a:moveTo>
                  <a:lnTo>
                    <a:pt x="9575" y="9611"/>
                  </a:lnTo>
                  <a:lnTo>
                    <a:pt x="9795" y="9648"/>
                  </a:lnTo>
                  <a:lnTo>
                    <a:pt x="9978" y="9758"/>
                  </a:lnTo>
                  <a:lnTo>
                    <a:pt x="10052" y="9868"/>
                  </a:lnTo>
                  <a:lnTo>
                    <a:pt x="10088" y="9941"/>
                  </a:lnTo>
                  <a:lnTo>
                    <a:pt x="10125" y="10088"/>
                  </a:lnTo>
                  <a:lnTo>
                    <a:pt x="10125" y="10198"/>
                  </a:lnTo>
                  <a:lnTo>
                    <a:pt x="9832" y="10161"/>
                  </a:lnTo>
                  <a:lnTo>
                    <a:pt x="9795" y="10198"/>
                  </a:lnTo>
                  <a:lnTo>
                    <a:pt x="9795" y="10234"/>
                  </a:lnTo>
                  <a:lnTo>
                    <a:pt x="9942" y="10344"/>
                  </a:lnTo>
                  <a:lnTo>
                    <a:pt x="10088" y="10455"/>
                  </a:lnTo>
                  <a:lnTo>
                    <a:pt x="10015" y="10785"/>
                  </a:lnTo>
                  <a:lnTo>
                    <a:pt x="9942" y="11078"/>
                  </a:lnTo>
                  <a:lnTo>
                    <a:pt x="9905" y="11188"/>
                  </a:lnTo>
                  <a:lnTo>
                    <a:pt x="9648" y="11115"/>
                  </a:lnTo>
                  <a:lnTo>
                    <a:pt x="9391" y="11078"/>
                  </a:lnTo>
                  <a:lnTo>
                    <a:pt x="9355" y="11078"/>
                  </a:lnTo>
                  <a:lnTo>
                    <a:pt x="9318" y="11115"/>
                  </a:lnTo>
                  <a:lnTo>
                    <a:pt x="9318" y="11151"/>
                  </a:lnTo>
                  <a:lnTo>
                    <a:pt x="9355" y="11188"/>
                  </a:lnTo>
                  <a:lnTo>
                    <a:pt x="9538" y="11372"/>
                  </a:lnTo>
                  <a:lnTo>
                    <a:pt x="9795" y="11518"/>
                  </a:lnTo>
                  <a:lnTo>
                    <a:pt x="9501" y="11995"/>
                  </a:lnTo>
                  <a:lnTo>
                    <a:pt x="9061" y="11812"/>
                  </a:lnTo>
                  <a:lnTo>
                    <a:pt x="8584" y="11628"/>
                  </a:lnTo>
                  <a:lnTo>
                    <a:pt x="8548" y="11628"/>
                  </a:lnTo>
                  <a:lnTo>
                    <a:pt x="8548" y="11702"/>
                  </a:lnTo>
                  <a:lnTo>
                    <a:pt x="8731" y="11848"/>
                  </a:lnTo>
                  <a:lnTo>
                    <a:pt x="8915" y="12032"/>
                  </a:lnTo>
                  <a:lnTo>
                    <a:pt x="9318" y="12289"/>
                  </a:lnTo>
                  <a:lnTo>
                    <a:pt x="9061" y="12582"/>
                  </a:lnTo>
                  <a:lnTo>
                    <a:pt x="8805" y="12802"/>
                  </a:lnTo>
                  <a:lnTo>
                    <a:pt x="8548" y="12692"/>
                  </a:lnTo>
                  <a:lnTo>
                    <a:pt x="8401" y="12069"/>
                  </a:lnTo>
                  <a:lnTo>
                    <a:pt x="8291" y="11445"/>
                  </a:lnTo>
                  <a:lnTo>
                    <a:pt x="8218" y="11298"/>
                  </a:lnTo>
                  <a:lnTo>
                    <a:pt x="8144" y="11188"/>
                  </a:lnTo>
                  <a:lnTo>
                    <a:pt x="8034" y="11115"/>
                  </a:lnTo>
                  <a:lnTo>
                    <a:pt x="7374" y="11115"/>
                  </a:lnTo>
                  <a:lnTo>
                    <a:pt x="7264" y="11078"/>
                  </a:lnTo>
                  <a:lnTo>
                    <a:pt x="7154" y="11041"/>
                  </a:lnTo>
                  <a:lnTo>
                    <a:pt x="7007" y="10895"/>
                  </a:lnTo>
                  <a:lnTo>
                    <a:pt x="6897" y="10675"/>
                  </a:lnTo>
                  <a:lnTo>
                    <a:pt x="6860" y="10455"/>
                  </a:lnTo>
                  <a:lnTo>
                    <a:pt x="6860" y="10344"/>
                  </a:lnTo>
                  <a:lnTo>
                    <a:pt x="6897" y="10234"/>
                  </a:lnTo>
                  <a:lnTo>
                    <a:pt x="6934" y="10124"/>
                  </a:lnTo>
                  <a:lnTo>
                    <a:pt x="7007" y="10051"/>
                  </a:lnTo>
                  <a:lnTo>
                    <a:pt x="7227" y="9978"/>
                  </a:lnTo>
                  <a:lnTo>
                    <a:pt x="7447" y="9904"/>
                  </a:lnTo>
                  <a:lnTo>
                    <a:pt x="8328" y="9721"/>
                  </a:lnTo>
                  <a:lnTo>
                    <a:pt x="8401" y="9758"/>
                  </a:lnTo>
                  <a:lnTo>
                    <a:pt x="8548" y="9758"/>
                  </a:lnTo>
                  <a:lnTo>
                    <a:pt x="8841" y="9648"/>
                  </a:lnTo>
                  <a:lnTo>
                    <a:pt x="9135" y="9574"/>
                  </a:lnTo>
                  <a:close/>
                  <a:moveTo>
                    <a:pt x="1028" y="7373"/>
                  </a:moveTo>
                  <a:lnTo>
                    <a:pt x="1028" y="7887"/>
                  </a:lnTo>
                  <a:lnTo>
                    <a:pt x="1101" y="8437"/>
                  </a:lnTo>
                  <a:lnTo>
                    <a:pt x="1138" y="8474"/>
                  </a:lnTo>
                  <a:lnTo>
                    <a:pt x="1211" y="8510"/>
                  </a:lnTo>
                  <a:lnTo>
                    <a:pt x="1285" y="8510"/>
                  </a:lnTo>
                  <a:lnTo>
                    <a:pt x="1358" y="8474"/>
                  </a:lnTo>
                  <a:lnTo>
                    <a:pt x="1872" y="8070"/>
                  </a:lnTo>
                  <a:lnTo>
                    <a:pt x="1945" y="8951"/>
                  </a:lnTo>
                  <a:lnTo>
                    <a:pt x="1982" y="9611"/>
                  </a:lnTo>
                  <a:lnTo>
                    <a:pt x="1982" y="9758"/>
                  </a:lnTo>
                  <a:lnTo>
                    <a:pt x="1982" y="9904"/>
                  </a:lnTo>
                  <a:lnTo>
                    <a:pt x="1872" y="10014"/>
                  </a:lnTo>
                  <a:lnTo>
                    <a:pt x="1762" y="10088"/>
                  </a:lnTo>
                  <a:lnTo>
                    <a:pt x="1615" y="10271"/>
                  </a:lnTo>
                  <a:lnTo>
                    <a:pt x="1505" y="10455"/>
                  </a:lnTo>
                  <a:lnTo>
                    <a:pt x="1468" y="10638"/>
                  </a:lnTo>
                  <a:lnTo>
                    <a:pt x="1468" y="10858"/>
                  </a:lnTo>
                  <a:lnTo>
                    <a:pt x="1505" y="11078"/>
                  </a:lnTo>
                  <a:lnTo>
                    <a:pt x="1578" y="11298"/>
                  </a:lnTo>
                  <a:lnTo>
                    <a:pt x="1688" y="11702"/>
                  </a:lnTo>
                  <a:lnTo>
                    <a:pt x="2165" y="12876"/>
                  </a:lnTo>
                  <a:lnTo>
                    <a:pt x="1835" y="12509"/>
                  </a:lnTo>
                  <a:lnTo>
                    <a:pt x="1505" y="12142"/>
                  </a:lnTo>
                  <a:lnTo>
                    <a:pt x="1211" y="11665"/>
                  </a:lnTo>
                  <a:lnTo>
                    <a:pt x="918" y="11188"/>
                  </a:lnTo>
                  <a:lnTo>
                    <a:pt x="735" y="10675"/>
                  </a:lnTo>
                  <a:lnTo>
                    <a:pt x="588" y="10161"/>
                  </a:lnTo>
                  <a:lnTo>
                    <a:pt x="551" y="9831"/>
                  </a:lnTo>
                  <a:lnTo>
                    <a:pt x="514" y="9501"/>
                  </a:lnTo>
                  <a:lnTo>
                    <a:pt x="551" y="9171"/>
                  </a:lnTo>
                  <a:lnTo>
                    <a:pt x="588" y="8841"/>
                  </a:lnTo>
                  <a:lnTo>
                    <a:pt x="771" y="8180"/>
                  </a:lnTo>
                  <a:lnTo>
                    <a:pt x="955" y="7557"/>
                  </a:lnTo>
                  <a:lnTo>
                    <a:pt x="1028" y="7373"/>
                  </a:lnTo>
                  <a:close/>
                  <a:moveTo>
                    <a:pt x="9612" y="12472"/>
                  </a:moveTo>
                  <a:lnTo>
                    <a:pt x="9942" y="12619"/>
                  </a:lnTo>
                  <a:lnTo>
                    <a:pt x="10675" y="12912"/>
                  </a:lnTo>
                  <a:lnTo>
                    <a:pt x="10895" y="12986"/>
                  </a:lnTo>
                  <a:lnTo>
                    <a:pt x="10529" y="13316"/>
                  </a:lnTo>
                  <a:lnTo>
                    <a:pt x="10162" y="13609"/>
                  </a:lnTo>
                  <a:lnTo>
                    <a:pt x="9685" y="13279"/>
                  </a:lnTo>
                  <a:lnTo>
                    <a:pt x="9171" y="12986"/>
                  </a:lnTo>
                  <a:lnTo>
                    <a:pt x="9391" y="12729"/>
                  </a:lnTo>
                  <a:lnTo>
                    <a:pt x="9612" y="12472"/>
                  </a:lnTo>
                  <a:close/>
                  <a:moveTo>
                    <a:pt x="2569" y="5209"/>
                  </a:moveTo>
                  <a:lnTo>
                    <a:pt x="2899" y="5319"/>
                  </a:lnTo>
                  <a:lnTo>
                    <a:pt x="3266" y="5356"/>
                  </a:lnTo>
                  <a:lnTo>
                    <a:pt x="3999" y="5356"/>
                  </a:lnTo>
                  <a:lnTo>
                    <a:pt x="4733" y="5429"/>
                  </a:lnTo>
                  <a:lnTo>
                    <a:pt x="5467" y="5539"/>
                  </a:lnTo>
                  <a:lnTo>
                    <a:pt x="5320" y="5649"/>
                  </a:lnTo>
                  <a:lnTo>
                    <a:pt x="5173" y="5723"/>
                  </a:lnTo>
                  <a:lnTo>
                    <a:pt x="4880" y="5833"/>
                  </a:lnTo>
                  <a:lnTo>
                    <a:pt x="4696" y="5943"/>
                  </a:lnTo>
                  <a:lnTo>
                    <a:pt x="4513" y="6053"/>
                  </a:lnTo>
                  <a:lnTo>
                    <a:pt x="4366" y="6236"/>
                  </a:lnTo>
                  <a:lnTo>
                    <a:pt x="4293" y="6420"/>
                  </a:lnTo>
                  <a:lnTo>
                    <a:pt x="4256" y="6493"/>
                  </a:lnTo>
                  <a:lnTo>
                    <a:pt x="4293" y="6603"/>
                  </a:lnTo>
                  <a:lnTo>
                    <a:pt x="4329" y="6676"/>
                  </a:lnTo>
                  <a:lnTo>
                    <a:pt x="4366" y="6750"/>
                  </a:lnTo>
                  <a:lnTo>
                    <a:pt x="4439" y="6823"/>
                  </a:lnTo>
                  <a:lnTo>
                    <a:pt x="4549" y="6823"/>
                  </a:lnTo>
                  <a:lnTo>
                    <a:pt x="4660" y="6860"/>
                  </a:lnTo>
                  <a:lnTo>
                    <a:pt x="4696" y="6933"/>
                  </a:lnTo>
                  <a:lnTo>
                    <a:pt x="4733" y="7117"/>
                  </a:lnTo>
                  <a:lnTo>
                    <a:pt x="4770" y="7300"/>
                  </a:lnTo>
                  <a:lnTo>
                    <a:pt x="4770" y="7667"/>
                  </a:lnTo>
                  <a:lnTo>
                    <a:pt x="4806" y="7813"/>
                  </a:lnTo>
                  <a:lnTo>
                    <a:pt x="4586" y="7520"/>
                  </a:lnTo>
                  <a:lnTo>
                    <a:pt x="4366" y="7263"/>
                  </a:lnTo>
                  <a:lnTo>
                    <a:pt x="4256" y="7190"/>
                  </a:lnTo>
                  <a:lnTo>
                    <a:pt x="4146" y="7153"/>
                  </a:lnTo>
                  <a:lnTo>
                    <a:pt x="3999" y="7117"/>
                  </a:lnTo>
                  <a:lnTo>
                    <a:pt x="3889" y="7153"/>
                  </a:lnTo>
                  <a:lnTo>
                    <a:pt x="3632" y="7227"/>
                  </a:lnTo>
                  <a:lnTo>
                    <a:pt x="3412" y="7373"/>
                  </a:lnTo>
                  <a:lnTo>
                    <a:pt x="3192" y="7593"/>
                  </a:lnTo>
                  <a:lnTo>
                    <a:pt x="2972" y="7813"/>
                  </a:lnTo>
                  <a:lnTo>
                    <a:pt x="2825" y="8070"/>
                  </a:lnTo>
                  <a:lnTo>
                    <a:pt x="2715" y="8364"/>
                  </a:lnTo>
                  <a:lnTo>
                    <a:pt x="2642" y="8657"/>
                  </a:lnTo>
                  <a:lnTo>
                    <a:pt x="2605" y="8951"/>
                  </a:lnTo>
                  <a:lnTo>
                    <a:pt x="2605" y="9244"/>
                  </a:lnTo>
                  <a:lnTo>
                    <a:pt x="2679" y="9537"/>
                  </a:lnTo>
                  <a:lnTo>
                    <a:pt x="2679" y="9611"/>
                  </a:lnTo>
                  <a:lnTo>
                    <a:pt x="2752" y="9648"/>
                  </a:lnTo>
                  <a:lnTo>
                    <a:pt x="2789" y="9684"/>
                  </a:lnTo>
                  <a:lnTo>
                    <a:pt x="3156" y="9684"/>
                  </a:lnTo>
                  <a:lnTo>
                    <a:pt x="3449" y="9758"/>
                  </a:lnTo>
                  <a:lnTo>
                    <a:pt x="3706" y="9868"/>
                  </a:lnTo>
                  <a:lnTo>
                    <a:pt x="3963" y="10014"/>
                  </a:lnTo>
                  <a:lnTo>
                    <a:pt x="4183" y="10198"/>
                  </a:lnTo>
                  <a:lnTo>
                    <a:pt x="4403" y="10418"/>
                  </a:lnTo>
                  <a:lnTo>
                    <a:pt x="4770" y="10858"/>
                  </a:lnTo>
                  <a:lnTo>
                    <a:pt x="4403" y="11151"/>
                  </a:lnTo>
                  <a:lnTo>
                    <a:pt x="4109" y="11445"/>
                  </a:lnTo>
                  <a:lnTo>
                    <a:pt x="3816" y="11775"/>
                  </a:lnTo>
                  <a:lnTo>
                    <a:pt x="3596" y="12142"/>
                  </a:lnTo>
                  <a:lnTo>
                    <a:pt x="3412" y="12545"/>
                  </a:lnTo>
                  <a:lnTo>
                    <a:pt x="3266" y="12986"/>
                  </a:lnTo>
                  <a:lnTo>
                    <a:pt x="3192" y="13426"/>
                  </a:lnTo>
                  <a:lnTo>
                    <a:pt x="3156" y="13866"/>
                  </a:lnTo>
                  <a:lnTo>
                    <a:pt x="3082" y="13829"/>
                  </a:lnTo>
                  <a:lnTo>
                    <a:pt x="2972" y="13719"/>
                  </a:lnTo>
                  <a:lnTo>
                    <a:pt x="2899" y="13572"/>
                  </a:lnTo>
                  <a:lnTo>
                    <a:pt x="2459" y="12582"/>
                  </a:lnTo>
                  <a:lnTo>
                    <a:pt x="2092" y="11702"/>
                  </a:lnTo>
                  <a:lnTo>
                    <a:pt x="1945" y="11262"/>
                  </a:lnTo>
                  <a:lnTo>
                    <a:pt x="1872" y="10821"/>
                  </a:lnTo>
                  <a:lnTo>
                    <a:pt x="1872" y="10638"/>
                  </a:lnTo>
                  <a:lnTo>
                    <a:pt x="1945" y="10491"/>
                  </a:lnTo>
                  <a:lnTo>
                    <a:pt x="2055" y="10381"/>
                  </a:lnTo>
                  <a:lnTo>
                    <a:pt x="2202" y="10271"/>
                  </a:lnTo>
                  <a:lnTo>
                    <a:pt x="2312" y="10161"/>
                  </a:lnTo>
                  <a:lnTo>
                    <a:pt x="2385" y="10051"/>
                  </a:lnTo>
                  <a:lnTo>
                    <a:pt x="2385" y="9904"/>
                  </a:lnTo>
                  <a:lnTo>
                    <a:pt x="2385" y="9721"/>
                  </a:lnTo>
                  <a:lnTo>
                    <a:pt x="2312" y="8730"/>
                  </a:lnTo>
                  <a:lnTo>
                    <a:pt x="2165" y="7740"/>
                  </a:lnTo>
                  <a:lnTo>
                    <a:pt x="2165" y="7667"/>
                  </a:lnTo>
                  <a:lnTo>
                    <a:pt x="2092" y="7593"/>
                  </a:lnTo>
                  <a:lnTo>
                    <a:pt x="1945" y="7593"/>
                  </a:lnTo>
                  <a:lnTo>
                    <a:pt x="1358" y="8070"/>
                  </a:lnTo>
                  <a:lnTo>
                    <a:pt x="1321" y="7667"/>
                  </a:lnTo>
                  <a:lnTo>
                    <a:pt x="1358" y="7263"/>
                  </a:lnTo>
                  <a:lnTo>
                    <a:pt x="1395" y="6860"/>
                  </a:lnTo>
                  <a:lnTo>
                    <a:pt x="1505" y="6456"/>
                  </a:lnTo>
                  <a:lnTo>
                    <a:pt x="1505" y="6383"/>
                  </a:lnTo>
                  <a:lnTo>
                    <a:pt x="1468" y="6310"/>
                  </a:lnTo>
                  <a:lnTo>
                    <a:pt x="1725" y="5796"/>
                  </a:lnTo>
                  <a:lnTo>
                    <a:pt x="1982" y="5319"/>
                  </a:lnTo>
                  <a:lnTo>
                    <a:pt x="2239" y="5356"/>
                  </a:lnTo>
                  <a:lnTo>
                    <a:pt x="2495" y="5392"/>
                  </a:lnTo>
                  <a:lnTo>
                    <a:pt x="2569" y="5356"/>
                  </a:lnTo>
                  <a:lnTo>
                    <a:pt x="2605" y="5319"/>
                  </a:lnTo>
                  <a:lnTo>
                    <a:pt x="2605" y="5282"/>
                  </a:lnTo>
                  <a:lnTo>
                    <a:pt x="2569" y="5209"/>
                  </a:lnTo>
                  <a:close/>
                  <a:moveTo>
                    <a:pt x="8805" y="13939"/>
                  </a:moveTo>
                  <a:lnTo>
                    <a:pt x="9098" y="13976"/>
                  </a:lnTo>
                  <a:lnTo>
                    <a:pt x="9391" y="14049"/>
                  </a:lnTo>
                  <a:lnTo>
                    <a:pt x="9208" y="14086"/>
                  </a:lnTo>
                  <a:lnTo>
                    <a:pt x="9171" y="14049"/>
                  </a:lnTo>
                  <a:lnTo>
                    <a:pt x="9061" y="14049"/>
                  </a:lnTo>
                  <a:lnTo>
                    <a:pt x="8988" y="13976"/>
                  </a:lnTo>
                  <a:lnTo>
                    <a:pt x="8805" y="13939"/>
                  </a:lnTo>
                  <a:close/>
                  <a:moveTo>
                    <a:pt x="5815" y="14178"/>
                  </a:moveTo>
                  <a:lnTo>
                    <a:pt x="5797" y="14196"/>
                  </a:lnTo>
                  <a:lnTo>
                    <a:pt x="5760" y="14196"/>
                  </a:lnTo>
                  <a:lnTo>
                    <a:pt x="5815" y="14178"/>
                  </a:lnTo>
                  <a:close/>
                  <a:moveTo>
                    <a:pt x="7154" y="2935"/>
                  </a:moveTo>
                  <a:lnTo>
                    <a:pt x="7594" y="3008"/>
                  </a:lnTo>
                  <a:lnTo>
                    <a:pt x="8034" y="3082"/>
                  </a:lnTo>
                  <a:lnTo>
                    <a:pt x="8438" y="3155"/>
                  </a:lnTo>
                  <a:lnTo>
                    <a:pt x="8401" y="3192"/>
                  </a:lnTo>
                  <a:lnTo>
                    <a:pt x="8401" y="3228"/>
                  </a:lnTo>
                  <a:lnTo>
                    <a:pt x="8401" y="3265"/>
                  </a:lnTo>
                  <a:lnTo>
                    <a:pt x="8438" y="3265"/>
                  </a:lnTo>
                  <a:lnTo>
                    <a:pt x="8621" y="3228"/>
                  </a:lnTo>
                  <a:lnTo>
                    <a:pt x="8768" y="3265"/>
                  </a:lnTo>
                  <a:lnTo>
                    <a:pt x="8805" y="3265"/>
                  </a:lnTo>
                  <a:lnTo>
                    <a:pt x="8768" y="3338"/>
                  </a:lnTo>
                  <a:lnTo>
                    <a:pt x="8768" y="3412"/>
                  </a:lnTo>
                  <a:lnTo>
                    <a:pt x="8768" y="3448"/>
                  </a:lnTo>
                  <a:lnTo>
                    <a:pt x="8805" y="3485"/>
                  </a:lnTo>
                  <a:lnTo>
                    <a:pt x="8841" y="3485"/>
                  </a:lnTo>
                  <a:lnTo>
                    <a:pt x="8915" y="3522"/>
                  </a:lnTo>
                  <a:lnTo>
                    <a:pt x="8988" y="3558"/>
                  </a:lnTo>
                  <a:lnTo>
                    <a:pt x="9098" y="3668"/>
                  </a:lnTo>
                  <a:lnTo>
                    <a:pt x="9208" y="3815"/>
                  </a:lnTo>
                  <a:lnTo>
                    <a:pt x="9245" y="3852"/>
                  </a:lnTo>
                  <a:lnTo>
                    <a:pt x="9281" y="3889"/>
                  </a:lnTo>
                  <a:lnTo>
                    <a:pt x="9318" y="3852"/>
                  </a:lnTo>
                  <a:lnTo>
                    <a:pt x="9391" y="3742"/>
                  </a:lnTo>
                  <a:lnTo>
                    <a:pt x="9465" y="3632"/>
                  </a:lnTo>
                  <a:lnTo>
                    <a:pt x="9538" y="3558"/>
                  </a:lnTo>
                  <a:lnTo>
                    <a:pt x="9758" y="3632"/>
                  </a:lnTo>
                  <a:lnTo>
                    <a:pt x="9612" y="3815"/>
                  </a:lnTo>
                  <a:lnTo>
                    <a:pt x="9501" y="3999"/>
                  </a:lnTo>
                  <a:lnTo>
                    <a:pt x="9465" y="4072"/>
                  </a:lnTo>
                  <a:lnTo>
                    <a:pt x="9465" y="4182"/>
                  </a:lnTo>
                  <a:lnTo>
                    <a:pt x="9575" y="4182"/>
                  </a:lnTo>
                  <a:lnTo>
                    <a:pt x="9648" y="4145"/>
                  </a:lnTo>
                  <a:lnTo>
                    <a:pt x="9795" y="4035"/>
                  </a:lnTo>
                  <a:lnTo>
                    <a:pt x="10052" y="3815"/>
                  </a:lnTo>
                  <a:lnTo>
                    <a:pt x="10308" y="3962"/>
                  </a:lnTo>
                  <a:lnTo>
                    <a:pt x="10235" y="4035"/>
                  </a:lnTo>
                  <a:lnTo>
                    <a:pt x="9978" y="4365"/>
                  </a:lnTo>
                  <a:lnTo>
                    <a:pt x="9868" y="4512"/>
                  </a:lnTo>
                  <a:lnTo>
                    <a:pt x="9795" y="4696"/>
                  </a:lnTo>
                  <a:lnTo>
                    <a:pt x="9795" y="4732"/>
                  </a:lnTo>
                  <a:lnTo>
                    <a:pt x="9832" y="4732"/>
                  </a:lnTo>
                  <a:lnTo>
                    <a:pt x="10015" y="4659"/>
                  </a:lnTo>
                  <a:lnTo>
                    <a:pt x="10198" y="4549"/>
                  </a:lnTo>
                  <a:lnTo>
                    <a:pt x="10492" y="4329"/>
                  </a:lnTo>
                  <a:lnTo>
                    <a:pt x="10639" y="4182"/>
                  </a:lnTo>
                  <a:lnTo>
                    <a:pt x="10822" y="4292"/>
                  </a:lnTo>
                  <a:lnTo>
                    <a:pt x="10565" y="4549"/>
                  </a:lnTo>
                  <a:lnTo>
                    <a:pt x="10272" y="4879"/>
                  </a:lnTo>
                  <a:lnTo>
                    <a:pt x="10052" y="5209"/>
                  </a:lnTo>
                  <a:lnTo>
                    <a:pt x="9942" y="5246"/>
                  </a:lnTo>
                  <a:lnTo>
                    <a:pt x="9648" y="5392"/>
                  </a:lnTo>
                  <a:lnTo>
                    <a:pt x="9391" y="5539"/>
                  </a:lnTo>
                  <a:lnTo>
                    <a:pt x="9281" y="5539"/>
                  </a:lnTo>
                  <a:lnTo>
                    <a:pt x="9135" y="5576"/>
                  </a:lnTo>
                  <a:lnTo>
                    <a:pt x="8805" y="5759"/>
                  </a:lnTo>
                  <a:lnTo>
                    <a:pt x="8548" y="5979"/>
                  </a:lnTo>
                  <a:lnTo>
                    <a:pt x="8364" y="6089"/>
                  </a:lnTo>
                  <a:lnTo>
                    <a:pt x="8071" y="6346"/>
                  </a:lnTo>
                  <a:lnTo>
                    <a:pt x="7924" y="6566"/>
                  </a:lnTo>
                  <a:lnTo>
                    <a:pt x="7741" y="6750"/>
                  </a:lnTo>
                  <a:lnTo>
                    <a:pt x="7631" y="6970"/>
                  </a:lnTo>
                  <a:lnTo>
                    <a:pt x="7594" y="7153"/>
                  </a:lnTo>
                  <a:lnTo>
                    <a:pt x="7631" y="7227"/>
                  </a:lnTo>
                  <a:lnTo>
                    <a:pt x="7667" y="7300"/>
                  </a:lnTo>
                  <a:lnTo>
                    <a:pt x="7741" y="7373"/>
                  </a:lnTo>
                  <a:lnTo>
                    <a:pt x="7851" y="7410"/>
                  </a:lnTo>
                  <a:lnTo>
                    <a:pt x="7998" y="7410"/>
                  </a:lnTo>
                  <a:lnTo>
                    <a:pt x="8144" y="7337"/>
                  </a:lnTo>
                  <a:lnTo>
                    <a:pt x="8401" y="7190"/>
                  </a:lnTo>
                  <a:lnTo>
                    <a:pt x="8548" y="7153"/>
                  </a:lnTo>
                  <a:lnTo>
                    <a:pt x="8731" y="7227"/>
                  </a:lnTo>
                  <a:lnTo>
                    <a:pt x="8805" y="7263"/>
                  </a:lnTo>
                  <a:lnTo>
                    <a:pt x="8878" y="7337"/>
                  </a:lnTo>
                  <a:lnTo>
                    <a:pt x="8915" y="7410"/>
                  </a:lnTo>
                  <a:lnTo>
                    <a:pt x="8915" y="7483"/>
                  </a:lnTo>
                  <a:lnTo>
                    <a:pt x="8841" y="7593"/>
                  </a:lnTo>
                  <a:lnTo>
                    <a:pt x="8731" y="7740"/>
                  </a:lnTo>
                  <a:lnTo>
                    <a:pt x="8584" y="7850"/>
                  </a:lnTo>
                  <a:lnTo>
                    <a:pt x="8401" y="7960"/>
                  </a:lnTo>
                  <a:lnTo>
                    <a:pt x="8144" y="8070"/>
                  </a:lnTo>
                  <a:lnTo>
                    <a:pt x="7961" y="8144"/>
                  </a:lnTo>
                  <a:lnTo>
                    <a:pt x="7741" y="8254"/>
                  </a:lnTo>
                  <a:lnTo>
                    <a:pt x="7557" y="8400"/>
                  </a:lnTo>
                  <a:lnTo>
                    <a:pt x="7521" y="8474"/>
                  </a:lnTo>
                  <a:lnTo>
                    <a:pt x="7484" y="8584"/>
                  </a:lnTo>
                  <a:lnTo>
                    <a:pt x="7447" y="8767"/>
                  </a:lnTo>
                  <a:lnTo>
                    <a:pt x="7521" y="8914"/>
                  </a:lnTo>
                  <a:lnTo>
                    <a:pt x="7631" y="9061"/>
                  </a:lnTo>
                  <a:lnTo>
                    <a:pt x="7777" y="9134"/>
                  </a:lnTo>
                  <a:lnTo>
                    <a:pt x="7887" y="9171"/>
                  </a:lnTo>
                  <a:lnTo>
                    <a:pt x="8034" y="9207"/>
                  </a:lnTo>
                  <a:lnTo>
                    <a:pt x="8254" y="9134"/>
                  </a:lnTo>
                  <a:lnTo>
                    <a:pt x="8694" y="8951"/>
                  </a:lnTo>
                  <a:lnTo>
                    <a:pt x="9208" y="8951"/>
                  </a:lnTo>
                  <a:lnTo>
                    <a:pt x="9391" y="8877"/>
                  </a:lnTo>
                  <a:lnTo>
                    <a:pt x="9575" y="8767"/>
                  </a:lnTo>
                  <a:lnTo>
                    <a:pt x="9685" y="8657"/>
                  </a:lnTo>
                  <a:lnTo>
                    <a:pt x="9795" y="8547"/>
                  </a:lnTo>
                  <a:lnTo>
                    <a:pt x="9905" y="8547"/>
                  </a:lnTo>
                  <a:lnTo>
                    <a:pt x="10052" y="8584"/>
                  </a:lnTo>
                  <a:lnTo>
                    <a:pt x="10088" y="8620"/>
                  </a:lnTo>
                  <a:lnTo>
                    <a:pt x="10125" y="8620"/>
                  </a:lnTo>
                  <a:lnTo>
                    <a:pt x="10198" y="8657"/>
                  </a:lnTo>
                  <a:lnTo>
                    <a:pt x="10382" y="8804"/>
                  </a:lnTo>
                  <a:lnTo>
                    <a:pt x="10565" y="8987"/>
                  </a:lnTo>
                  <a:lnTo>
                    <a:pt x="11115" y="9648"/>
                  </a:lnTo>
                  <a:lnTo>
                    <a:pt x="10382" y="9391"/>
                  </a:lnTo>
                  <a:lnTo>
                    <a:pt x="10015" y="9281"/>
                  </a:lnTo>
                  <a:lnTo>
                    <a:pt x="9648" y="9171"/>
                  </a:lnTo>
                  <a:lnTo>
                    <a:pt x="9612" y="9207"/>
                  </a:lnTo>
                  <a:lnTo>
                    <a:pt x="9281" y="9171"/>
                  </a:lnTo>
                  <a:lnTo>
                    <a:pt x="8951" y="9207"/>
                  </a:lnTo>
                  <a:lnTo>
                    <a:pt x="8621" y="9281"/>
                  </a:lnTo>
                  <a:lnTo>
                    <a:pt x="8328" y="9391"/>
                  </a:lnTo>
                  <a:lnTo>
                    <a:pt x="8291" y="9427"/>
                  </a:lnTo>
                  <a:lnTo>
                    <a:pt x="8144" y="9427"/>
                  </a:lnTo>
                  <a:lnTo>
                    <a:pt x="7631" y="9537"/>
                  </a:lnTo>
                  <a:lnTo>
                    <a:pt x="7117" y="9648"/>
                  </a:lnTo>
                  <a:lnTo>
                    <a:pt x="6934" y="9684"/>
                  </a:lnTo>
                  <a:lnTo>
                    <a:pt x="6787" y="9794"/>
                  </a:lnTo>
                  <a:lnTo>
                    <a:pt x="6677" y="9904"/>
                  </a:lnTo>
                  <a:lnTo>
                    <a:pt x="6567" y="10088"/>
                  </a:lnTo>
                  <a:lnTo>
                    <a:pt x="6494" y="10271"/>
                  </a:lnTo>
                  <a:lnTo>
                    <a:pt x="6494" y="10455"/>
                  </a:lnTo>
                  <a:lnTo>
                    <a:pt x="6494" y="10601"/>
                  </a:lnTo>
                  <a:lnTo>
                    <a:pt x="6530" y="10785"/>
                  </a:lnTo>
                  <a:lnTo>
                    <a:pt x="6604" y="10968"/>
                  </a:lnTo>
                  <a:lnTo>
                    <a:pt x="6714" y="11115"/>
                  </a:lnTo>
                  <a:lnTo>
                    <a:pt x="6824" y="11225"/>
                  </a:lnTo>
                  <a:lnTo>
                    <a:pt x="6970" y="11335"/>
                  </a:lnTo>
                  <a:lnTo>
                    <a:pt x="7117" y="11408"/>
                  </a:lnTo>
                  <a:lnTo>
                    <a:pt x="7301" y="11445"/>
                  </a:lnTo>
                  <a:lnTo>
                    <a:pt x="7484" y="11482"/>
                  </a:lnTo>
                  <a:lnTo>
                    <a:pt x="7777" y="11482"/>
                  </a:lnTo>
                  <a:lnTo>
                    <a:pt x="7851" y="11555"/>
                  </a:lnTo>
                  <a:lnTo>
                    <a:pt x="7924" y="11665"/>
                  </a:lnTo>
                  <a:lnTo>
                    <a:pt x="7961" y="11812"/>
                  </a:lnTo>
                  <a:lnTo>
                    <a:pt x="8034" y="12105"/>
                  </a:lnTo>
                  <a:lnTo>
                    <a:pt x="8071" y="12362"/>
                  </a:lnTo>
                  <a:lnTo>
                    <a:pt x="8108" y="12509"/>
                  </a:lnTo>
                  <a:lnTo>
                    <a:pt x="7851" y="12435"/>
                  </a:lnTo>
                  <a:lnTo>
                    <a:pt x="7631" y="12399"/>
                  </a:lnTo>
                  <a:lnTo>
                    <a:pt x="7557" y="12362"/>
                  </a:lnTo>
                  <a:lnTo>
                    <a:pt x="7521" y="12215"/>
                  </a:lnTo>
                  <a:lnTo>
                    <a:pt x="7521" y="12179"/>
                  </a:lnTo>
                  <a:lnTo>
                    <a:pt x="7447" y="12179"/>
                  </a:lnTo>
                  <a:lnTo>
                    <a:pt x="7447" y="12215"/>
                  </a:lnTo>
                  <a:lnTo>
                    <a:pt x="7411" y="12472"/>
                  </a:lnTo>
                  <a:lnTo>
                    <a:pt x="7411" y="12509"/>
                  </a:lnTo>
                  <a:lnTo>
                    <a:pt x="7447" y="12545"/>
                  </a:lnTo>
                  <a:lnTo>
                    <a:pt x="7851" y="12729"/>
                  </a:lnTo>
                  <a:lnTo>
                    <a:pt x="8254" y="12949"/>
                  </a:lnTo>
                  <a:lnTo>
                    <a:pt x="8438" y="13316"/>
                  </a:lnTo>
                  <a:lnTo>
                    <a:pt x="8474" y="13389"/>
                  </a:lnTo>
                  <a:lnTo>
                    <a:pt x="8548" y="13426"/>
                  </a:lnTo>
                  <a:lnTo>
                    <a:pt x="8621" y="13426"/>
                  </a:lnTo>
                  <a:lnTo>
                    <a:pt x="8694" y="13389"/>
                  </a:lnTo>
                  <a:lnTo>
                    <a:pt x="8841" y="13279"/>
                  </a:lnTo>
                  <a:lnTo>
                    <a:pt x="9428" y="13609"/>
                  </a:lnTo>
                  <a:lnTo>
                    <a:pt x="9281" y="13609"/>
                  </a:lnTo>
                  <a:lnTo>
                    <a:pt x="8548" y="13536"/>
                  </a:lnTo>
                  <a:lnTo>
                    <a:pt x="7851" y="13536"/>
                  </a:lnTo>
                  <a:lnTo>
                    <a:pt x="7374" y="13206"/>
                  </a:lnTo>
                  <a:lnTo>
                    <a:pt x="6860" y="12912"/>
                  </a:lnTo>
                  <a:lnTo>
                    <a:pt x="6824" y="12876"/>
                  </a:lnTo>
                  <a:lnTo>
                    <a:pt x="6750" y="12912"/>
                  </a:lnTo>
                  <a:lnTo>
                    <a:pt x="6750" y="12949"/>
                  </a:lnTo>
                  <a:lnTo>
                    <a:pt x="6750" y="13022"/>
                  </a:lnTo>
                  <a:lnTo>
                    <a:pt x="6970" y="13316"/>
                  </a:lnTo>
                  <a:lnTo>
                    <a:pt x="7227" y="13572"/>
                  </a:lnTo>
                  <a:lnTo>
                    <a:pt x="6897" y="13609"/>
                  </a:lnTo>
                  <a:lnTo>
                    <a:pt x="6567" y="13646"/>
                  </a:lnTo>
                  <a:lnTo>
                    <a:pt x="6310" y="13426"/>
                  </a:lnTo>
                  <a:lnTo>
                    <a:pt x="6090" y="13169"/>
                  </a:lnTo>
                  <a:lnTo>
                    <a:pt x="6017" y="13169"/>
                  </a:lnTo>
                  <a:lnTo>
                    <a:pt x="5943" y="13242"/>
                  </a:lnTo>
                  <a:lnTo>
                    <a:pt x="5907" y="13389"/>
                  </a:lnTo>
                  <a:lnTo>
                    <a:pt x="5943" y="13499"/>
                  </a:lnTo>
                  <a:lnTo>
                    <a:pt x="5980" y="13646"/>
                  </a:lnTo>
                  <a:lnTo>
                    <a:pt x="6090" y="13756"/>
                  </a:lnTo>
                  <a:lnTo>
                    <a:pt x="5760" y="13829"/>
                  </a:lnTo>
                  <a:lnTo>
                    <a:pt x="5430" y="13939"/>
                  </a:lnTo>
                  <a:lnTo>
                    <a:pt x="5393" y="13903"/>
                  </a:lnTo>
                  <a:lnTo>
                    <a:pt x="5173" y="13682"/>
                  </a:lnTo>
                  <a:lnTo>
                    <a:pt x="5026" y="13609"/>
                  </a:lnTo>
                  <a:lnTo>
                    <a:pt x="4916" y="13572"/>
                  </a:lnTo>
                  <a:lnTo>
                    <a:pt x="4880" y="13572"/>
                  </a:lnTo>
                  <a:lnTo>
                    <a:pt x="4880" y="13609"/>
                  </a:lnTo>
                  <a:lnTo>
                    <a:pt x="4880" y="13682"/>
                  </a:lnTo>
                  <a:lnTo>
                    <a:pt x="4916" y="13793"/>
                  </a:lnTo>
                  <a:lnTo>
                    <a:pt x="4990" y="13939"/>
                  </a:lnTo>
                  <a:lnTo>
                    <a:pt x="5100" y="14086"/>
                  </a:lnTo>
                  <a:lnTo>
                    <a:pt x="5136" y="14086"/>
                  </a:lnTo>
                  <a:lnTo>
                    <a:pt x="4843" y="14306"/>
                  </a:lnTo>
                  <a:lnTo>
                    <a:pt x="4623" y="14269"/>
                  </a:lnTo>
                  <a:lnTo>
                    <a:pt x="4109" y="14196"/>
                  </a:lnTo>
                  <a:lnTo>
                    <a:pt x="3853" y="14159"/>
                  </a:lnTo>
                  <a:lnTo>
                    <a:pt x="3596" y="14086"/>
                  </a:lnTo>
                  <a:lnTo>
                    <a:pt x="3669" y="14013"/>
                  </a:lnTo>
                  <a:lnTo>
                    <a:pt x="3706" y="13903"/>
                  </a:lnTo>
                  <a:lnTo>
                    <a:pt x="3706" y="13829"/>
                  </a:lnTo>
                  <a:lnTo>
                    <a:pt x="3669" y="13719"/>
                  </a:lnTo>
                  <a:lnTo>
                    <a:pt x="3632" y="13646"/>
                  </a:lnTo>
                  <a:lnTo>
                    <a:pt x="3559" y="13609"/>
                  </a:lnTo>
                  <a:lnTo>
                    <a:pt x="3632" y="13242"/>
                  </a:lnTo>
                  <a:lnTo>
                    <a:pt x="3742" y="12876"/>
                  </a:lnTo>
                  <a:lnTo>
                    <a:pt x="3889" y="12509"/>
                  </a:lnTo>
                  <a:lnTo>
                    <a:pt x="4073" y="12179"/>
                  </a:lnTo>
                  <a:lnTo>
                    <a:pt x="4293" y="11848"/>
                  </a:lnTo>
                  <a:lnTo>
                    <a:pt x="4549" y="11555"/>
                  </a:lnTo>
                  <a:lnTo>
                    <a:pt x="4843" y="11298"/>
                  </a:lnTo>
                  <a:lnTo>
                    <a:pt x="5173" y="11115"/>
                  </a:lnTo>
                  <a:lnTo>
                    <a:pt x="5246" y="11041"/>
                  </a:lnTo>
                  <a:lnTo>
                    <a:pt x="5283" y="10931"/>
                  </a:lnTo>
                  <a:lnTo>
                    <a:pt x="5283" y="10858"/>
                  </a:lnTo>
                  <a:lnTo>
                    <a:pt x="5210" y="10785"/>
                  </a:lnTo>
                  <a:lnTo>
                    <a:pt x="4770" y="10234"/>
                  </a:lnTo>
                  <a:lnTo>
                    <a:pt x="4549" y="9978"/>
                  </a:lnTo>
                  <a:lnTo>
                    <a:pt x="4293" y="9758"/>
                  </a:lnTo>
                  <a:lnTo>
                    <a:pt x="3999" y="9574"/>
                  </a:lnTo>
                  <a:lnTo>
                    <a:pt x="3706" y="9427"/>
                  </a:lnTo>
                  <a:lnTo>
                    <a:pt x="3376" y="9317"/>
                  </a:lnTo>
                  <a:lnTo>
                    <a:pt x="3046" y="9281"/>
                  </a:lnTo>
                  <a:lnTo>
                    <a:pt x="3046" y="8877"/>
                  </a:lnTo>
                  <a:lnTo>
                    <a:pt x="3119" y="8510"/>
                  </a:lnTo>
                  <a:lnTo>
                    <a:pt x="3266" y="8180"/>
                  </a:lnTo>
                  <a:lnTo>
                    <a:pt x="3486" y="7887"/>
                  </a:lnTo>
                  <a:lnTo>
                    <a:pt x="3632" y="7740"/>
                  </a:lnTo>
                  <a:lnTo>
                    <a:pt x="3816" y="7593"/>
                  </a:lnTo>
                  <a:lnTo>
                    <a:pt x="3889" y="7557"/>
                  </a:lnTo>
                  <a:lnTo>
                    <a:pt x="3963" y="7557"/>
                  </a:lnTo>
                  <a:lnTo>
                    <a:pt x="4036" y="7593"/>
                  </a:lnTo>
                  <a:lnTo>
                    <a:pt x="4109" y="7630"/>
                  </a:lnTo>
                  <a:lnTo>
                    <a:pt x="4219" y="7740"/>
                  </a:lnTo>
                  <a:lnTo>
                    <a:pt x="4329" y="7887"/>
                  </a:lnTo>
                  <a:lnTo>
                    <a:pt x="4916" y="8657"/>
                  </a:lnTo>
                  <a:lnTo>
                    <a:pt x="5026" y="8730"/>
                  </a:lnTo>
                  <a:lnTo>
                    <a:pt x="5136" y="8767"/>
                  </a:lnTo>
                  <a:lnTo>
                    <a:pt x="5210" y="8730"/>
                  </a:lnTo>
                  <a:lnTo>
                    <a:pt x="5246" y="8694"/>
                  </a:lnTo>
                  <a:lnTo>
                    <a:pt x="5283" y="8620"/>
                  </a:lnTo>
                  <a:lnTo>
                    <a:pt x="5283" y="8547"/>
                  </a:lnTo>
                  <a:lnTo>
                    <a:pt x="5136" y="7006"/>
                  </a:lnTo>
                  <a:lnTo>
                    <a:pt x="5100" y="6823"/>
                  </a:lnTo>
                  <a:lnTo>
                    <a:pt x="4990" y="6640"/>
                  </a:lnTo>
                  <a:lnTo>
                    <a:pt x="4880" y="6493"/>
                  </a:lnTo>
                  <a:lnTo>
                    <a:pt x="4660" y="6456"/>
                  </a:lnTo>
                  <a:lnTo>
                    <a:pt x="4733" y="6420"/>
                  </a:lnTo>
                  <a:lnTo>
                    <a:pt x="4843" y="6346"/>
                  </a:lnTo>
                  <a:lnTo>
                    <a:pt x="5026" y="6199"/>
                  </a:lnTo>
                  <a:lnTo>
                    <a:pt x="5430" y="6016"/>
                  </a:lnTo>
                  <a:lnTo>
                    <a:pt x="5613" y="5943"/>
                  </a:lnTo>
                  <a:lnTo>
                    <a:pt x="5760" y="5796"/>
                  </a:lnTo>
                  <a:lnTo>
                    <a:pt x="5870" y="5649"/>
                  </a:lnTo>
                  <a:lnTo>
                    <a:pt x="5980" y="5466"/>
                  </a:lnTo>
                  <a:lnTo>
                    <a:pt x="5980" y="5392"/>
                  </a:lnTo>
                  <a:lnTo>
                    <a:pt x="5943" y="5319"/>
                  </a:lnTo>
                  <a:lnTo>
                    <a:pt x="5907" y="5246"/>
                  </a:lnTo>
                  <a:lnTo>
                    <a:pt x="5833" y="5209"/>
                  </a:lnTo>
                  <a:lnTo>
                    <a:pt x="4990" y="5099"/>
                  </a:lnTo>
                  <a:lnTo>
                    <a:pt x="4109" y="4989"/>
                  </a:lnTo>
                  <a:lnTo>
                    <a:pt x="3742" y="4989"/>
                  </a:lnTo>
                  <a:lnTo>
                    <a:pt x="3302" y="4952"/>
                  </a:lnTo>
                  <a:lnTo>
                    <a:pt x="2899" y="4989"/>
                  </a:lnTo>
                  <a:lnTo>
                    <a:pt x="2715" y="5026"/>
                  </a:lnTo>
                  <a:lnTo>
                    <a:pt x="2532" y="5099"/>
                  </a:lnTo>
                  <a:lnTo>
                    <a:pt x="2495" y="5136"/>
                  </a:lnTo>
                  <a:lnTo>
                    <a:pt x="2532" y="5209"/>
                  </a:lnTo>
                  <a:lnTo>
                    <a:pt x="2165" y="5062"/>
                  </a:lnTo>
                  <a:lnTo>
                    <a:pt x="2459" y="4732"/>
                  </a:lnTo>
                  <a:lnTo>
                    <a:pt x="2752" y="4402"/>
                  </a:lnTo>
                  <a:lnTo>
                    <a:pt x="3082" y="4145"/>
                  </a:lnTo>
                  <a:lnTo>
                    <a:pt x="3449" y="3889"/>
                  </a:lnTo>
                  <a:lnTo>
                    <a:pt x="3816" y="3668"/>
                  </a:lnTo>
                  <a:lnTo>
                    <a:pt x="4219" y="3448"/>
                  </a:lnTo>
                  <a:lnTo>
                    <a:pt x="4623" y="3302"/>
                  </a:lnTo>
                  <a:lnTo>
                    <a:pt x="5026" y="3155"/>
                  </a:lnTo>
                  <a:lnTo>
                    <a:pt x="5467" y="3045"/>
                  </a:lnTo>
                  <a:lnTo>
                    <a:pt x="5907" y="2972"/>
                  </a:lnTo>
                  <a:lnTo>
                    <a:pt x="6310" y="2935"/>
                  </a:lnTo>
                  <a:close/>
                  <a:moveTo>
                    <a:pt x="5393" y="14343"/>
                  </a:moveTo>
                  <a:lnTo>
                    <a:pt x="5430" y="14379"/>
                  </a:lnTo>
                  <a:lnTo>
                    <a:pt x="5356" y="14379"/>
                  </a:lnTo>
                  <a:lnTo>
                    <a:pt x="5393" y="14343"/>
                  </a:lnTo>
                  <a:close/>
                  <a:moveTo>
                    <a:pt x="7704" y="13903"/>
                  </a:moveTo>
                  <a:lnTo>
                    <a:pt x="7961" y="14049"/>
                  </a:lnTo>
                  <a:lnTo>
                    <a:pt x="8291" y="14196"/>
                  </a:lnTo>
                  <a:lnTo>
                    <a:pt x="8584" y="14306"/>
                  </a:lnTo>
                  <a:lnTo>
                    <a:pt x="8181" y="14379"/>
                  </a:lnTo>
                  <a:lnTo>
                    <a:pt x="7741" y="14416"/>
                  </a:lnTo>
                  <a:lnTo>
                    <a:pt x="7704" y="14306"/>
                  </a:lnTo>
                  <a:lnTo>
                    <a:pt x="7631" y="14233"/>
                  </a:lnTo>
                  <a:lnTo>
                    <a:pt x="7264" y="14123"/>
                  </a:lnTo>
                  <a:lnTo>
                    <a:pt x="6970" y="13939"/>
                  </a:lnTo>
                  <a:lnTo>
                    <a:pt x="7521" y="13903"/>
                  </a:lnTo>
                  <a:close/>
                  <a:moveTo>
                    <a:pt x="6420" y="14013"/>
                  </a:moveTo>
                  <a:lnTo>
                    <a:pt x="6567" y="14123"/>
                  </a:lnTo>
                  <a:lnTo>
                    <a:pt x="6787" y="14306"/>
                  </a:lnTo>
                  <a:lnTo>
                    <a:pt x="7007" y="14453"/>
                  </a:lnTo>
                  <a:lnTo>
                    <a:pt x="6053" y="14416"/>
                  </a:lnTo>
                  <a:lnTo>
                    <a:pt x="6053" y="14343"/>
                  </a:lnTo>
                  <a:lnTo>
                    <a:pt x="6053" y="14269"/>
                  </a:lnTo>
                  <a:lnTo>
                    <a:pt x="5980" y="14196"/>
                  </a:lnTo>
                  <a:lnTo>
                    <a:pt x="5907" y="14159"/>
                  </a:lnTo>
                  <a:lnTo>
                    <a:pt x="5870" y="14159"/>
                  </a:lnTo>
                  <a:lnTo>
                    <a:pt x="5980" y="14123"/>
                  </a:lnTo>
                  <a:lnTo>
                    <a:pt x="6420" y="14013"/>
                  </a:lnTo>
                  <a:close/>
                  <a:moveTo>
                    <a:pt x="6824" y="2385"/>
                  </a:moveTo>
                  <a:lnTo>
                    <a:pt x="6750" y="2421"/>
                  </a:lnTo>
                  <a:lnTo>
                    <a:pt x="6677" y="2495"/>
                  </a:lnTo>
                  <a:lnTo>
                    <a:pt x="6127" y="2531"/>
                  </a:lnTo>
                  <a:lnTo>
                    <a:pt x="5540" y="2605"/>
                  </a:lnTo>
                  <a:lnTo>
                    <a:pt x="5026" y="2715"/>
                  </a:lnTo>
                  <a:lnTo>
                    <a:pt x="4476" y="2861"/>
                  </a:lnTo>
                  <a:lnTo>
                    <a:pt x="3926" y="3082"/>
                  </a:lnTo>
                  <a:lnTo>
                    <a:pt x="3376" y="3375"/>
                  </a:lnTo>
                  <a:lnTo>
                    <a:pt x="2899" y="3705"/>
                  </a:lnTo>
                  <a:lnTo>
                    <a:pt x="2459" y="4109"/>
                  </a:lnTo>
                  <a:lnTo>
                    <a:pt x="2018" y="4512"/>
                  </a:lnTo>
                  <a:lnTo>
                    <a:pt x="1652" y="4989"/>
                  </a:lnTo>
                  <a:lnTo>
                    <a:pt x="1321" y="5466"/>
                  </a:lnTo>
                  <a:lnTo>
                    <a:pt x="1065" y="6016"/>
                  </a:lnTo>
                  <a:lnTo>
                    <a:pt x="735" y="6713"/>
                  </a:lnTo>
                  <a:lnTo>
                    <a:pt x="478" y="7447"/>
                  </a:lnTo>
                  <a:lnTo>
                    <a:pt x="221" y="8180"/>
                  </a:lnTo>
                  <a:lnTo>
                    <a:pt x="74" y="8914"/>
                  </a:lnTo>
                  <a:lnTo>
                    <a:pt x="38" y="9244"/>
                  </a:lnTo>
                  <a:lnTo>
                    <a:pt x="1" y="9611"/>
                  </a:lnTo>
                  <a:lnTo>
                    <a:pt x="38" y="9941"/>
                  </a:lnTo>
                  <a:lnTo>
                    <a:pt x="74" y="10271"/>
                  </a:lnTo>
                  <a:lnTo>
                    <a:pt x="148" y="10601"/>
                  </a:lnTo>
                  <a:lnTo>
                    <a:pt x="258" y="10931"/>
                  </a:lnTo>
                  <a:lnTo>
                    <a:pt x="368" y="11262"/>
                  </a:lnTo>
                  <a:lnTo>
                    <a:pt x="514" y="11555"/>
                  </a:lnTo>
                  <a:lnTo>
                    <a:pt x="881" y="12142"/>
                  </a:lnTo>
                  <a:lnTo>
                    <a:pt x="1285" y="12692"/>
                  </a:lnTo>
                  <a:lnTo>
                    <a:pt x="1725" y="13206"/>
                  </a:lnTo>
                  <a:lnTo>
                    <a:pt x="2202" y="13719"/>
                  </a:lnTo>
                  <a:lnTo>
                    <a:pt x="2459" y="13976"/>
                  </a:lnTo>
                  <a:lnTo>
                    <a:pt x="2752" y="14233"/>
                  </a:lnTo>
                  <a:lnTo>
                    <a:pt x="2825" y="14343"/>
                  </a:lnTo>
                  <a:lnTo>
                    <a:pt x="2899" y="14416"/>
                  </a:lnTo>
                  <a:lnTo>
                    <a:pt x="3009" y="14453"/>
                  </a:lnTo>
                  <a:lnTo>
                    <a:pt x="3119" y="14453"/>
                  </a:lnTo>
                  <a:lnTo>
                    <a:pt x="3192" y="14526"/>
                  </a:lnTo>
                  <a:lnTo>
                    <a:pt x="3559" y="14636"/>
                  </a:lnTo>
                  <a:lnTo>
                    <a:pt x="3889" y="14746"/>
                  </a:lnTo>
                  <a:lnTo>
                    <a:pt x="4623" y="14820"/>
                  </a:lnTo>
                  <a:lnTo>
                    <a:pt x="6017" y="14966"/>
                  </a:lnTo>
                  <a:lnTo>
                    <a:pt x="6714" y="15003"/>
                  </a:lnTo>
                  <a:lnTo>
                    <a:pt x="7411" y="15003"/>
                  </a:lnTo>
                  <a:lnTo>
                    <a:pt x="8108" y="14930"/>
                  </a:lnTo>
                  <a:lnTo>
                    <a:pt x="8768" y="14783"/>
                  </a:lnTo>
                  <a:lnTo>
                    <a:pt x="9465" y="14600"/>
                  </a:lnTo>
                  <a:lnTo>
                    <a:pt x="9758" y="14453"/>
                  </a:lnTo>
                  <a:lnTo>
                    <a:pt x="10088" y="14306"/>
                  </a:lnTo>
                  <a:lnTo>
                    <a:pt x="10382" y="14159"/>
                  </a:lnTo>
                  <a:lnTo>
                    <a:pt x="10675" y="13976"/>
                  </a:lnTo>
                  <a:lnTo>
                    <a:pt x="11152" y="13536"/>
                  </a:lnTo>
                  <a:lnTo>
                    <a:pt x="11629" y="13059"/>
                  </a:lnTo>
                  <a:lnTo>
                    <a:pt x="12033" y="12509"/>
                  </a:lnTo>
                  <a:lnTo>
                    <a:pt x="12399" y="11958"/>
                  </a:lnTo>
                  <a:lnTo>
                    <a:pt x="12729" y="11372"/>
                  </a:lnTo>
                  <a:lnTo>
                    <a:pt x="12986" y="10748"/>
                  </a:lnTo>
                  <a:lnTo>
                    <a:pt x="13243" y="10161"/>
                  </a:lnTo>
                  <a:lnTo>
                    <a:pt x="13426" y="9464"/>
                  </a:lnTo>
                  <a:lnTo>
                    <a:pt x="13500" y="9097"/>
                  </a:lnTo>
                  <a:lnTo>
                    <a:pt x="13573" y="8730"/>
                  </a:lnTo>
                  <a:lnTo>
                    <a:pt x="13573" y="8400"/>
                  </a:lnTo>
                  <a:lnTo>
                    <a:pt x="13573" y="8034"/>
                  </a:lnTo>
                  <a:lnTo>
                    <a:pt x="13573" y="7667"/>
                  </a:lnTo>
                  <a:lnTo>
                    <a:pt x="13500" y="7300"/>
                  </a:lnTo>
                  <a:lnTo>
                    <a:pt x="13426" y="6970"/>
                  </a:lnTo>
                  <a:lnTo>
                    <a:pt x="13353" y="6640"/>
                  </a:lnTo>
                  <a:lnTo>
                    <a:pt x="13206" y="6346"/>
                  </a:lnTo>
                  <a:lnTo>
                    <a:pt x="13060" y="6053"/>
                  </a:lnTo>
                  <a:lnTo>
                    <a:pt x="12693" y="5466"/>
                  </a:lnTo>
                  <a:lnTo>
                    <a:pt x="12289" y="4916"/>
                  </a:lnTo>
                  <a:lnTo>
                    <a:pt x="11849" y="4475"/>
                  </a:lnTo>
                  <a:lnTo>
                    <a:pt x="11372" y="4035"/>
                  </a:lnTo>
                  <a:lnTo>
                    <a:pt x="10895" y="3668"/>
                  </a:lnTo>
                  <a:lnTo>
                    <a:pt x="10345" y="3338"/>
                  </a:lnTo>
                  <a:lnTo>
                    <a:pt x="9795" y="3045"/>
                  </a:lnTo>
                  <a:lnTo>
                    <a:pt x="9208" y="2788"/>
                  </a:lnTo>
                  <a:lnTo>
                    <a:pt x="8584" y="2605"/>
                  </a:lnTo>
                  <a:lnTo>
                    <a:pt x="7998" y="2458"/>
                  </a:lnTo>
                  <a:lnTo>
                    <a:pt x="7447" y="2385"/>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299" name="Shape 299"/>
            <p:cNvSpPr/>
            <p:nvPr/>
          </p:nvSpPr>
          <p:spPr>
            <a:xfrm>
              <a:off x="6902250" y="3951050"/>
              <a:ext cx="436525" cy="299875"/>
            </a:xfrm>
            <a:custGeom>
              <a:avLst/>
              <a:gdLst/>
              <a:ahLst/>
              <a:cxnLst/>
              <a:rect l="0" t="0" r="0" b="0"/>
              <a:pathLst>
                <a:path w="17461" h="11995" extrusionOk="0">
                  <a:moveTo>
                    <a:pt x="9758" y="2238"/>
                  </a:moveTo>
                  <a:lnTo>
                    <a:pt x="9721" y="2274"/>
                  </a:lnTo>
                  <a:lnTo>
                    <a:pt x="9648" y="2311"/>
                  </a:lnTo>
                  <a:lnTo>
                    <a:pt x="9611" y="2458"/>
                  </a:lnTo>
                  <a:lnTo>
                    <a:pt x="9648" y="2568"/>
                  </a:lnTo>
                  <a:lnTo>
                    <a:pt x="9721" y="2605"/>
                  </a:lnTo>
                  <a:lnTo>
                    <a:pt x="9758" y="2641"/>
                  </a:lnTo>
                  <a:lnTo>
                    <a:pt x="9941" y="2641"/>
                  </a:lnTo>
                  <a:lnTo>
                    <a:pt x="9978" y="2605"/>
                  </a:lnTo>
                  <a:lnTo>
                    <a:pt x="10051" y="2531"/>
                  </a:lnTo>
                  <a:lnTo>
                    <a:pt x="10051" y="2458"/>
                  </a:lnTo>
                  <a:lnTo>
                    <a:pt x="10051" y="2348"/>
                  </a:lnTo>
                  <a:lnTo>
                    <a:pt x="9978" y="2274"/>
                  </a:lnTo>
                  <a:lnTo>
                    <a:pt x="9941" y="2238"/>
                  </a:lnTo>
                  <a:close/>
                  <a:moveTo>
                    <a:pt x="9795" y="3191"/>
                  </a:moveTo>
                  <a:lnTo>
                    <a:pt x="9721" y="3265"/>
                  </a:lnTo>
                  <a:lnTo>
                    <a:pt x="9684" y="3301"/>
                  </a:lnTo>
                  <a:lnTo>
                    <a:pt x="9684" y="3375"/>
                  </a:lnTo>
                  <a:lnTo>
                    <a:pt x="9684" y="3485"/>
                  </a:lnTo>
                  <a:lnTo>
                    <a:pt x="9758" y="3522"/>
                  </a:lnTo>
                  <a:lnTo>
                    <a:pt x="9795" y="3558"/>
                  </a:lnTo>
                  <a:lnTo>
                    <a:pt x="9941" y="3558"/>
                  </a:lnTo>
                  <a:lnTo>
                    <a:pt x="9978" y="3522"/>
                  </a:lnTo>
                  <a:lnTo>
                    <a:pt x="10015" y="3485"/>
                  </a:lnTo>
                  <a:lnTo>
                    <a:pt x="10051" y="3375"/>
                  </a:lnTo>
                  <a:lnTo>
                    <a:pt x="10015" y="3301"/>
                  </a:lnTo>
                  <a:lnTo>
                    <a:pt x="9978" y="3228"/>
                  </a:lnTo>
                  <a:lnTo>
                    <a:pt x="9941" y="3191"/>
                  </a:lnTo>
                  <a:close/>
                  <a:moveTo>
                    <a:pt x="11519" y="3045"/>
                  </a:moveTo>
                  <a:lnTo>
                    <a:pt x="11409" y="3081"/>
                  </a:lnTo>
                  <a:lnTo>
                    <a:pt x="11335" y="3118"/>
                  </a:lnTo>
                  <a:lnTo>
                    <a:pt x="11298" y="3191"/>
                  </a:lnTo>
                  <a:lnTo>
                    <a:pt x="11262" y="3265"/>
                  </a:lnTo>
                  <a:lnTo>
                    <a:pt x="11262" y="3338"/>
                  </a:lnTo>
                  <a:lnTo>
                    <a:pt x="11262" y="3412"/>
                  </a:lnTo>
                  <a:lnTo>
                    <a:pt x="11298" y="3485"/>
                  </a:lnTo>
                  <a:lnTo>
                    <a:pt x="11372" y="3522"/>
                  </a:lnTo>
                  <a:lnTo>
                    <a:pt x="11445" y="3595"/>
                  </a:lnTo>
                  <a:lnTo>
                    <a:pt x="11592" y="3595"/>
                  </a:lnTo>
                  <a:lnTo>
                    <a:pt x="11665" y="3522"/>
                  </a:lnTo>
                  <a:lnTo>
                    <a:pt x="11702" y="3485"/>
                  </a:lnTo>
                  <a:lnTo>
                    <a:pt x="11739" y="3412"/>
                  </a:lnTo>
                  <a:lnTo>
                    <a:pt x="11702" y="3265"/>
                  </a:lnTo>
                  <a:lnTo>
                    <a:pt x="11702" y="3155"/>
                  </a:lnTo>
                  <a:lnTo>
                    <a:pt x="11629" y="3081"/>
                  </a:lnTo>
                  <a:lnTo>
                    <a:pt x="11519" y="3045"/>
                  </a:lnTo>
                  <a:close/>
                  <a:moveTo>
                    <a:pt x="15554" y="1541"/>
                  </a:moveTo>
                  <a:lnTo>
                    <a:pt x="15407" y="1871"/>
                  </a:lnTo>
                  <a:lnTo>
                    <a:pt x="15187" y="2164"/>
                  </a:lnTo>
                  <a:lnTo>
                    <a:pt x="14967" y="2458"/>
                  </a:lnTo>
                  <a:lnTo>
                    <a:pt x="14710" y="2715"/>
                  </a:lnTo>
                  <a:lnTo>
                    <a:pt x="14416" y="2935"/>
                  </a:lnTo>
                  <a:lnTo>
                    <a:pt x="14123" y="3155"/>
                  </a:lnTo>
                  <a:lnTo>
                    <a:pt x="13536" y="3595"/>
                  </a:lnTo>
                  <a:lnTo>
                    <a:pt x="13279" y="3265"/>
                  </a:lnTo>
                  <a:lnTo>
                    <a:pt x="12986" y="2971"/>
                  </a:lnTo>
                  <a:lnTo>
                    <a:pt x="13096" y="2935"/>
                  </a:lnTo>
                  <a:lnTo>
                    <a:pt x="13683" y="2531"/>
                  </a:lnTo>
                  <a:lnTo>
                    <a:pt x="14306" y="2164"/>
                  </a:lnTo>
                  <a:lnTo>
                    <a:pt x="14930" y="1834"/>
                  </a:lnTo>
                  <a:lnTo>
                    <a:pt x="15554" y="1541"/>
                  </a:lnTo>
                  <a:close/>
                  <a:moveTo>
                    <a:pt x="8914" y="3228"/>
                  </a:moveTo>
                  <a:lnTo>
                    <a:pt x="8841" y="3301"/>
                  </a:lnTo>
                  <a:lnTo>
                    <a:pt x="8804" y="3375"/>
                  </a:lnTo>
                  <a:lnTo>
                    <a:pt x="8804" y="3485"/>
                  </a:lnTo>
                  <a:lnTo>
                    <a:pt x="8804" y="3558"/>
                  </a:lnTo>
                  <a:lnTo>
                    <a:pt x="8877" y="3632"/>
                  </a:lnTo>
                  <a:lnTo>
                    <a:pt x="8951" y="3668"/>
                  </a:lnTo>
                  <a:lnTo>
                    <a:pt x="9098" y="3668"/>
                  </a:lnTo>
                  <a:lnTo>
                    <a:pt x="9134" y="3632"/>
                  </a:lnTo>
                  <a:lnTo>
                    <a:pt x="9208" y="3558"/>
                  </a:lnTo>
                  <a:lnTo>
                    <a:pt x="9208" y="3485"/>
                  </a:lnTo>
                  <a:lnTo>
                    <a:pt x="9208" y="3375"/>
                  </a:lnTo>
                  <a:lnTo>
                    <a:pt x="9171" y="3338"/>
                  </a:lnTo>
                  <a:lnTo>
                    <a:pt x="9134" y="3265"/>
                  </a:lnTo>
                  <a:lnTo>
                    <a:pt x="9061" y="3228"/>
                  </a:lnTo>
                  <a:close/>
                  <a:moveTo>
                    <a:pt x="16324" y="1101"/>
                  </a:moveTo>
                  <a:lnTo>
                    <a:pt x="16140" y="1541"/>
                  </a:lnTo>
                  <a:lnTo>
                    <a:pt x="15884" y="1944"/>
                  </a:lnTo>
                  <a:lnTo>
                    <a:pt x="15590" y="2348"/>
                  </a:lnTo>
                  <a:lnTo>
                    <a:pt x="15297" y="2751"/>
                  </a:lnTo>
                  <a:lnTo>
                    <a:pt x="14967" y="3081"/>
                  </a:lnTo>
                  <a:lnTo>
                    <a:pt x="14600" y="3412"/>
                  </a:lnTo>
                  <a:lnTo>
                    <a:pt x="13829" y="4072"/>
                  </a:lnTo>
                  <a:lnTo>
                    <a:pt x="13756" y="3925"/>
                  </a:lnTo>
                  <a:lnTo>
                    <a:pt x="13976" y="3778"/>
                  </a:lnTo>
                  <a:lnTo>
                    <a:pt x="14343" y="3558"/>
                  </a:lnTo>
                  <a:lnTo>
                    <a:pt x="14673" y="3301"/>
                  </a:lnTo>
                  <a:lnTo>
                    <a:pt x="15003" y="3008"/>
                  </a:lnTo>
                  <a:lnTo>
                    <a:pt x="15297" y="2715"/>
                  </a:lnTo>
                  <a:lnTo>
                    <a:pt x="15554" y="2384"/>
                  </a:lnTo>
                  <a:lnTo>
                    <a:pt x="15774" y="2018"/>
                  </a:lnTo>
                  <a:lnTo>
                    <a:pt x="15957" y="1651"/>
                  </a:lnTo>
                  <a:lnTo>
                    <a:pt x="16104" y="1211"/>
                  </a:lnTo>
                  <a:lnTo>
                    <a:pt x="16104" y="1137"/>
                  </a:lnTo>
                  <a:lnTo>
                    <a:pt x="16324" y="1101"/>
                  </a:lnTo>
                  <a:close/>
                  <a:moveTo>
                    <a:pt x="10528" y="3962"/>
                  </a:moveTo>
                  <a:lnTo>
                    <a:pt x="10455" y="3998"/>
                  </a:lnTo>
                  <a:lnTo>
                    <a:pt x="10381" y="4072"/>
                  </a:lnTo>
                  <a:lnTo>
                    <a:pt x="10381" y="4108"/>
                  </a:lnTo>
                  <a:lnTo>
                    <a:pt x="10345" y="4219"/>
                  </a:lnTo>
                  <a:lnTo>
                    <a:pt x="10381" y="4329"/>
                  </a:lnTo>
                  <a:lnTo>
                    <a:pt x="10455" y="4402"/>
                  </a:lnTo>
                  <a:lnTo>
                    <a:pt x="10491" y="4439"/>
                  </a:lnTo>
                  <a:lnTo>
                    <a:pt x="10638" y="4439"/>
                  </a:lnTo>
                  <a:lnTo>
                    <a:pt x="10748" y="4365"/>
                  </a:lnTo>
                  <a:lnTo>
                    <a:pt x="10785" y="4292"/>
                  </a:lnTo>
                  <a:lnTo>
                    <a:pt x="10822" y="4219"/>
                  </a:lnTo>
                  <a:lnTo>
                    <a:pt x="10785" y="4108"/>
                  </a:lnTo>
                  <a:lnTo>
                    <a:pt x="10748" y="4072"/>
                  </a:lnTo>
                  <a:lnTo>
                    <a:pt x="10712" y="3998"/>
                  </a:lnTo>
                  <a:lnTo>
                    <a:pt x="10675" y="3962"/>
                  </a:lnTo>
                  <a:close/>
                  <a:moveTo>
                    <a:pt x="16434" y="477"/>
                  </a:moveTo>
                  <a:lnTo>
                    <a:pt x="16617" y="514"/>
                  </a:lnTo>
                  <a:lnTo>
                    <a:pt x="16764" y="587"/>
                  </a:lnTo>
                  <a:lnTo>
                    <a:pt x="16837" y="734"/>
                  </a:lnTo>
                  <a:lnTo>
                    <a:pt x="16911" y="880"/>
                  </a:lnTo>
                  <a:lnTo>
                    <a:pt x="16947" y="1064"/>
                  </a:lnTo>
                  <a:lnTo>
                    <a:pt x="16947" y="1247"/>
                  </a:lnTo>
                  <a:lnTo>
                    <a:pt x="16911" y="1541"/>
                  </a:lnTo>
                  <a:lnTo>
                    <a:pt x="16764" y="1871"/>
                  </a:lnTo>
                  <a:lnTo>
                    <a:pt x="16544" y="2128"/>
                  </a:lnTo>
                  <a:lnTo>
                    <a:pt x="16104" y="2641"/>
                  </a:lnTo>
                  <a:lnTo>
                    <a:pt x="15077" y="3668"/>
                  </a:lnTo>
                  <a:lnTo>
                    <a:pt x="14086" y="4549"/>
                  </a:lnTo>
                  <a:lnTo>
                    <a:pt x="14013" y="4402"/>
                  </a:lnTo>
                  <a:lnTo>
                    <a:pt x="14123" y="4329"/>
                  </a:lnTo>
                  <a:lnTo>
                    <a:pt x="14967" y="3632"/>
                  </a:lnTo>
                  <a:lnTo>
                    <a:pt x="15370" y="3228"/>
                  </a:lnTo>
                  <a:lnTo>
                    <a:pt x="15737" y="2825"/>
                  </a:lnTo>
                  <a:lnTo>
                    <a:pt x="16067" y="2384"/>
                  </a:lnTo>
                  <a:lnTo>
                    <a:pt x="16361" y="1908"/>
                  </a:lnTo>
                  <a:lnTo>
                    <a:pt x="16617" y="1431"/>
                  </a:lnTo>
                  <a:lnTo>
                    <a:pt x="16764" y="880"/>
                  </a:lnTo>
                  <a:lnTo>
                    <a:pt x="16764" y="770"/>
                  </a:lnTo>
                  <a:lnTo>
                    <a:pt x="16727" y="697"/>
                  </a:lnTo>
                  <a:lnTo>
                    <a:pt x="16654" y="660"/>
                  </a:lnTo>
                  <a:lnTo>
                    <a:pt x="16544" y="660"/>
                  </a:lnTo>
                  <a:lnTo>
                    <a:pt x="15920" y="770"/>
                  </a:lnTo>
                  <a:lnTo>
                    <a:pt x="15333" y="954"/>
                  </a:lnTo>
                  <a:lnTo>
                    <a:pt x="15333" y="954"/>
                  </a:lnTo>
                  <a:lnTo>
                    <a:pt x="15590" y="807"/>
                  </a:lnTo>
                  <a:lnTo>
                    <a:pt x="15884" y="660"/>
                  </a:lnTo>
                  <a:lnTo>
                    <a:pt x="16177" y="550"/>
                  </a:lnTo>
                  <a:lnTo>
                    <a:pt x="16434" y="477"/>
                  </a:lnTo>
                  <a:close/>
                  <a:moveTo>
                    <a:pt x="9354" y="4182"/>
                  </a:moveTo>
                  <a:lnTo>
                    <a:pt x="9208" y="4255"/>
                  </a:lnTo>
                  <a:lnTo>
                    <a:pt x="9134" y="4365"/>
                  </a:lnTo>
                  <a:lnTo>
                    <a:pt x="9134" y="4439"/>
                  </a:lnTo>
                  <a:lnTo>
                    <a:pt x="9171" y="4512"/>
                  </a:lnTo>
                  <a:lnTo>
                    <a:pt x="9208" y="4585"/>
                  </a:lnTo>
                  <a:lnTo>
                    <a:pt x="9281" y="4622"/>
                  </a:lnTo>
                  <a:lnTo>
                    <a:pt x="9428" y="4622"/>
                  </a:lnTo>
                  <a:lnTo>
                    <a:pt x="9538" y="4585"/>
                  </a:lnTo>
                  <a:lnTo>
                    <a:pt x="9611" y="4475"/>
                  </a:lnTo>
                  <a:lnTo>
                    <a:pt x="9648" y="4402"/>
                  </a:lnTo>
                  <a:lnTo>
                    <a:pt x="9648" y="4292"/>
                  </a:lnTo>
                  <a:lnTo>
                    <a:pt x="9611" y="4255"/>
                  </a:lnTo>
                  <a:lnTo>
                    <a:pt x="9538" y="4182"/>
                  </a:lnTo>
                  <a:close/>
                  <a:moveTo>
                    <a:pt x="13243" y="6566"/>
                  </a:moveTo>
                  <a:lnTo>
                    <a:pt x="13169" y="6639"/>
                  </a:lnTo>
                  <a:lnTo>
                    <a:pt x="13133" y="6713"/>
                  </a:lnTo>
                  <a:lnTo>
                    <a:pt x="13133" y="6860"/>
                  </a:lnTo>
                  <a:lnTo>
                    <a:pt x="13133" y="6933"/>
                  </a:lnTo>
                  <a:lnTo>
                    <a:pt x="13206" y="6970"/>
                  </a:lnTo>
                  <a:lnTo>
                    <a:pt x="13316" y="7006"/>
                  </a:lnTo>
                  <a:lnTo>
                    <a:pt x="13463" y="6970"/>
                  </a:lnTo>
                  <a:lnTo>
                    <a:pt x="13536" y="6933"/>
                  </a:lnTo>
                  <a:lnTo>
                    <a:pt x="13536" y="6860"/>
                  </a:lnTo>
                  <a:lnTo>
                    <a:pt x="13573" y="6750"/>
                  </a:lnTo>
                  <a:lnTo>
                    <a:pt x="13536" y="6676"/>
                  </a:lnTo>
                  <a:lnTo>
                    <a:pt x="13463" y="6603"/>
                  </a:lnTo>
                  <a:lnTo>
                    <a:pt x="13316" y="6566"/>
                  </a:lnTo>
                  <a:close/>
                  <a:moveTo>
                    <a:pt x="12216" y="7300"/>
                  </a:moveTo>
                  <a:lnTo>
                    <a:pt x="12105" y="7336"/>
                  </a:lnTo>
                  <a:lnTo>
                    <a:pt x="12032" y="7410"/>
                  </a:lnTo>
                  <a:lnTo>
                    <a:pt x="11995" y="7520"/>
                  </a:lnTo>
                  <a:lnTo>
                    <a:pt x="11995" y="7630"/>
                  </a:lnTo>
                  <a:lnTo>
                    <a:pt x="12032" y="7703"/>
                  </a:lnTo>
                  <a:lnTo>
                    <a:pt x="12105" y="7777"/>
                  </a:lnTo>
                  <a:lnTo>
                    <a:pt x="12216" y="7777"/>
                  </a:lnTo>
                  <a:lnTo>
                    <a:pt x="12289" y="7740"/>
                  </a:lnTo>
                  <a:lnTo>
                    <a:pt x="12362" y="7703"/>
                  </a:lnTo>
                  <a:lnTo>
                    <a:pt x="12436" y="7630"/>
                  </a:lnTo>
                  <a:lnTo>
                    <a:pt x="12436" y="7520"/>
                  </a:lnTo>
                  <a:lnTo>
                    <a:pt x="12436" y="7410"/>
                  </a:lnTo>
                  <a:lnTo>
                    <a:pt x="12326" y="7336"/>
                  </a:lnTo>
                  <a:lnTo>
                    <a:pt x="12216" y="7300"/>
                  </a:lnTo>
                  <a:close/>
                  <a:moveTo>
                    <a:pt x="12729" y="8033"/>
                  </a:moveTo>
                  <a:lnTo>
                    <a:pt x="12656" y="8107"/>
                  </a:lnTo>
                  <a:lnTo>
                    <a:pt x="12656" y="8143"/>
                  </a:lnTo>
                  <a:lnTo>
                    <a:pt x="12619" y="8253"/>
                  </a:lnTo>
                  <a:lnTo>
                    <a:pt x="12619" y="8400"/>
                  </a:lnTo>
                  <a:lnTo>
                    <a:pt x="12656" y="8437"/>
                  </a:lnTo>
                  <a:lnTo>
                    <a:pt x="12692" y="8474"/>
                  </a:lnTo>
                  <a:lnTo>
                    <a:pt x="12729" y="8474"/>
                  </a:lnTo>
                  <a:lnTo>
                    <a:pt x="12802" y="8510"/>
                  </a:lnTo>
                  <a:lnTo>
                    <a:pt x="12912" y="8474"/>
                  </a:lnTo>
                  <a:lnTo>
                    <a:pt x="12986" y="8437"/>
                  </a:lnTo>
                  <a:lnTo>
                    <a:pt x="13022" y="8400"/>
                  </a:lnTo>
                  <a:lnTo>
                    <a:pt x="13022" y="8253"/>
                  </a:lnTo>
                  <a:lnTo>
                    <a:pt x="13022" y="8180"/>
                  </a:lnTo>
                  <a:lnTo>
                    <a:pt x="12949" y="8107"/>
                  </a:lnTo>
                  <a:lnTo>
                    <a:pt x="12912" y="8033"/>
                  </a:lnTo>
                  <a:close/>
                  <a:moveTo>
                    <a:pt x="10051" y="2128"/>
                  </a:moveTo>
                  <a:lnTo>
                    <a:pt x="10455" y="2164"/>
                  </a:lnTo>
                  <a:lnTo>
                    <a:pt x="10858" y="2238"/>
                  </a:lnTo>
                  <a:lnTo>
                    <a:pt x="11262" y="2348"/>
                  </a:lnTo>
                  <a:lnTo>
                    <a:pt x="11225" y="2458"/>
                  </a:lnTo>
                  <a:lnTo>
                    <a:pt x="11262" y="2568"/>
                  </a:lnTo>
                  <a:lnTo>
                    <a:pt x="11335" y="2641"/>
                  </a:lnTo>
                  <a:lnTo>
                    <a:pt x="11445" y="2715"/>
                  </a:lnTo>
                  <a:lnTo>
                    <a:pt x="11629" y="2715"/>
                  </a:lnTo>
                  <a:lnTo>
                    <a:pt x="11775" y="2788"/>
                  </a:lnTo>
                  <a:lnTo>
                    <a:pt x="12105" y="2935"/>
                  </a:lnTo>
                  <a:lnTo>
                    <a:pt x="12179" y="2971"/>
                  </a:lnTo>
                  <a:lnTo>
                    <a:pt x="12252" y="3008"/>
                  </a:lnTo>
                  <a:lnTo>
                    <a:pt x="12472" y="3191"/>
                  </a:lnTo>
                  <a:lnTo>
                    <a:pt x="12692" y="3412"/>
                  </a:lnTo>
                  <a:lnTo>
                    <a:pt x="13096" y="3852"/>
                  </a:lnTo>
                  <a:lnTo>
                    <a:pt x="11482" y="4842"/>
                  </a:lnTo>
                  <a:lnTo>
                    <a:pt x="9868" y="5796"/>
                  </a:lnTo>
                  <a:lnTo>
                    <a:pt x="6090" y="8070"/>
                  </a:lnTo>
                  <a:lnTo>
                    <a:pt x="5209" y="8620"/>
                  </a:lnTo>
                  <a:lnTo>
                    <a:pt x="5356" y="8327"/>
                  </a:lnTo>
                  <a:lnTo>
                    <a:pt x="5649" y="7960"/>
                  </a:lnTo>
                  <a:lnTo>
                    <a:pt x="5943" y="7557"/>
                  </a:lnTo>
                  <a:lnTo>
                    <a:pt x="5906" y="7483"/>
                  </a:lnTo>
                  <a:lnTo>
                    <a:pt x="5870" y="7483"/>
                  </a:lnTo>
                  <a:lnTo>
                    <a:pt x="5686" y="7593"/>
                  </a:lnTo>
                  <a:lnTo>
                    <a:pt x="5539" y="7740"/>
                  </a:lnTo>
                  <a:lnTo>
                    <a:pt x="5209" y="8070"/>
                  </a:lnTo>
                  <a:lnTo>
                    <a:pt x="4989" y="8437"/>
                  </a:lnTo>
                  <a:lnTo>
                    <a:pt x="4769" y="8840"/>
                  </a:lnTo>
                  <a:lnTo>
                    <a:pt x="4732" y="8877"/>
                  </a:lnTo>
                  <a:lnTo>
                    <a:pt x="4622" y="8584"/>
                  </a:lnTo>
                  <a:lnTo>
                    <a:pt x="4916" y="8107"/>
                  </a:lnTo>
                  <a:lnTo>
                    <a:pt x="5283" y="7630"/>
                  </a:lnTo>
                  <a:lnTo>
                    <a:pt x="5649" y="7190"/>
                  </a:lnTo>
                  <a:lnTo>
                    <a:pt x="6016" y="6786"/>
                  </a:lnTo>
                  <a:lnTo>
                    <a:pt x="6016" y="6750"/>
                  </a:lnTo>
                  <a:lnTo>
                    <a:pt x="6016" y="6713"/>
                  </a:lnTo>
                  <a:lnTo>
                    <a:pt x="5943" y="6713"/>
                  </a:lnTo>
                  <a:lnTo>
                    <a:pt x="5539" y="7043"/>
                  </a:lnTo>
                  <a:lnTo>
                    <a:pt x="5173" y="7410"/>
                  </a:lnTo>
                  <a:lnTo>
                    <a:pt x="4842" y="7777"/>
                  </a:lnTo>
                  <a:lnTo>
                    <a:pt x="4512" y="8180"/>
                  </a:lnTo>
                  <a:lnTo>
                    <a:pt x="4476" y="7923"/>
                  </a:lnTo>
                  <a:lnTo>
                    <a:pt x="4439" y="7667"/>
                  </a:lnTo>
                  <a:lnTo>
                    <a:pt x="4659" y="7336"/>
                  </a:lnTo>
                  <a:lnTo>
                    <a:pt x="4879" y="7080"/>
                  </a:lnTo>
                  <a:lnTo>
                    <a:pt x="5686" y="6016"/>
                  </a:lnTo>
                  <a:lnTo>
                    <a:pt x="5723" y="5943"/>
                  </a:lnTo>
                  <a:lnTo>
                    <a:pt x="5686" y="5906"/>
                  </a:lnTo>
                  <a:lnTo>
                    <a:pt x="5576" y="5906"/>
                  </a:lnTo>
                  <a:lnTo>
                    <a:pt x="5283" y="6199"/>
                  </a:lnTo>
                  <a:lnTo>
                    <a:pt x="4953" y="6529"/>
                  </a:lnTo>
                  <a:lnTo>
                    <a:pt x="4402" y="7153"/>
                  </a:lnTo>
                  <a:lnTo>
                    <a:pt x="4402" y="6529"/>
                  </a:lnTo>
                  <a:lnTo>
                    <a:pt x="4622" y="6199"/>
                  </a:lnTo>
                  <a:lnTo>
                    <a:pt x="4953" y="5759"/>
                  </a:lnTo>
                  <a:lnTo>
                    <a:pt x="5136" y="5502"/>
                  </a:lnTo>
                  <a:lnTo>
                    <a:pt x="5246" y="5392"/>
                  </a:lnTo>
                  <a:lnTo>
                    <a:pt x="5393" y="5319"/>
                  </a:lnTo>
                  <a:lnTo>
                    <a:pt x="5429" y="5319"/>
                  </a:lnTo>
                  <a:lnTo>
                    <a:pt x="5429" y="5282"/>
                  </a:lnTo>
                  <a:lnTo>
                    <a:pt x="5393" y="5246"/>
                  </a:lnTo>
                  <a:lnTo>
                    <a:pt x="5393" y="5209"/>
                  </a:lnTo>
                  <a:lnTo>
                    <a:pt x="5173" y="5209"/>
                  </a:lnTo>
                  <a:lnTo>
                    <a:pt x="5063" y="5282"/>
                  </a:lnTo>
                  <a:lnTo>
                    <a:pt x="4953" y="5356"/>
                  </a:lnTo>
                  <a:lnTo>
                    <a:pt x="4769" y="5539"/>
                  </a:lnTo>
                  <a:lnTo>
                    <a:pt x="4622" y="5722"/>
                  </a:lnTo>
                  <a:lnTo>
                    <a:pt x="4476" y="5869"/>
                  </a:lnTo>
                  <a:lnTo>
                    <a:pt x="4586" y="5466"/>
                  </a:lnTo>
                  <a:lnTo>
                    <a:pt x="4732" y="5062"/>
                  </a:lnTo>
                  <a:lnTo>
                    <a:pt x="4879" y="4842"/>
                  </a:lnTo>
                  <a:lnTo>
                    <a:pt x="5026" y="4622"/>
                  </a:lnTo>
                  <a:lnTo>
                    <a:pt x="5209" y="4402"/>
                  </a:lnTo>
                  <a:lnTo>
                    <a:pt x="5393" y="4219"/>
                  </a:lnTo>
                  <a:lnTo>
                    <a:pt x="5796" y="3852"/>
                  </a:lnTo>
                  <a:lnTo>
                    <a:pt x="6236" y="3522"/>
                  </a:lnTo>
                  <a:lnTo>
                    <a:pt x="6677" y="3228"/>
                  </a:lnTo>
                  <a:lnTo>
                    <a:pt x="7117" y="2935"/>
                  </a:lnTo>
                  <a:lnTo>
                    <a:pt x="7594" y="2715"/>
                  </a:lnTo>
                  <a:lnTo>
                    <a:pt x="8070" y="2494"/>
                  </a:lnTo>
                  <a:lnTo>
                    <a:pt x="8474" y="2348"/>
                  </a:lnTo>
                  <a:lnTo>
                    <a:pt x="8841" y="2238"/>
                  </a:lnTo>
                  <a:lnTo>
                    <a:pt x="9244" y="2164"/>
                  </a:lnTo>
                  <a:lnTo>
                    <a:pt x="9648" y="2128"/>
                  </a:lnTo>
                  <a:close/>
                  <a:moveTo>
                    <a:pt x="13316" y="4219"/>
                  </a:moveTo>
                  <a:lnTo>
                    <a:pt x="13426" y="4365"/>
                  </a:lnTo>
                  <a:lnTo>
                    <a:pt x="12582" y="5026"/>
                  </a:lnTo>
                  <a:lnTo>
                    <a:pt x="11702" y="5649"/>
                  </a:lnTo>
                  <a:lnTo>
                    <a:pt x="10785" y="6273"/>
                  </a:lnTo>
                  <a:lnTo>
                    <a:pt x="9868" y="6860"/>
                  </a:lnTo>
                  <a:lnTo>
                    <a:pt x="8877" y="7446"/>
                  </a:lnTo>
                  <a:lnTo>
                    <a:pt x="7887" y="8033"/>
                  </a:lnTo>
                  <a:lnTo>
                    <a:pt x="6860" y="8584"/>
                  </a:lnTo>
                  <a:lnTo>
                    <a:pt x="5796" y="9097"/>
                  </a:lnTo>
                  <a:lnTo>
                    <a:pt x="4989" y="9464"/>
                  </a:lnTo>
                  <a:lnTo>
                    <a:pt x="4916" y="9317"/>
                  </a:lnTo>
                  <a:lnTo>
                    <a:pt x="4953" y="9207"/>
                  </a:lnTo>
                  <a:lnTo>
                    <a:pt x="6053" y="8584"/>
                  </a:lnTo>
                  <a:lnTo>
                    <a:pt x="10198" y="6089"/>
                  </a:lnTo>
                  <a:lnTo>
                    <a:pt x="11775" y="5136"/>
                  </a:lnTo>
                  <a:lnTo>
                    <a:pt x="13316" y="4219"/>
                  </a:lnTo>
                  <a:close/>
                  <a:moveTo>
                    <a:pt x="3962" y="7960"/>
                  </a:moveTo>
                  <a:lnTo>
                    <a:pt x="3999" y="8070"/>
                  </a:lnTo>
                  <a:lnTo>
                    <a:pt x="3999" y="8107"/>
                  </a:lnTo>
                  <a:lnTo>
                    <a:pt x="4146" y="8694"/>
                  </a:lnTo>
                  <a:lnTo>
                    <a:pt x="3962" y="9024"/>
                  </a:lnTo>
                  <a:lnTo>
                    <a:pt x="3925" y="9097"/>
                  </a:lnTo>
                  <a:lnTo>
                    <a:pt x="3925" y="9134"/>
                  </a:lnTo>
                  <a:lnTo>
                    <a:pt x="3999" y="9244"/>
                  </a:lnTo>
                  <a:lnTo>
                    <a:pt x="3339" y="9501"/>
                  </a:lnTo>
                  <a:lnTo>
                    <a:pt x="3008" y="9611"/>
                  </a:lnTo>
                  <a:lnTo>
                    <a:pt x="2642" y="9684"/>
                  </a:lnTo>
                  <a:lnTo>
                    <a:pt x="2898" y="9171"/>
                  </a:lnTo>
                  <a:lnTo>
                    <a:pt x="3229" y="8694"/>
                  </a:lnTo>
                  <a:lnTo>
                    <a:pt x="3559" y="8327"/>
                  </a:lnTo>
                  <a:lnTo>
                    <a:pt x="3962" y="7960"/>
                  </a:lnTo>
                  <a:close/>
                  <a:moveTo>
                    <a:pt x="13609" y="4732"/>
                  </a:moveTo>
                  <a:lnTo>
                    <a:pt x="13683" y="4915"/>
                  </a:lnTo>
                  <a:lnTo>
                    <a:pt x="12986" y="5502"/>
                  </a:lnTo>
                  <a:lnTo>
                    <a:pt x="12105" y="6199"/>
                  </a:lnTo>
                  <a:lnTo>
                    <a:pt x="11225" y="6823"/>
                  </a:lnTo>
                  <a:lnTo>
                    <a:pt x="10308" y="7446"/>
                  </a:lnTo>
                  <a:lnTo>
                    <a:pt x="9354" y="8033"/>
                  </a:lnTo>
                  <a:lnTo>
                    <a:pt x="8401" y="8584"/>
                  </a:lnTo>
                  <a:lnTo>
                    <a:pt x="7447" y="9097"/>
                  </a:lnTo>
                  <a:lnTo>
                    <a:pt x="6456" y="9574"/>
                  </a:lnTo>
                  <a:lnTo>
                    <a:pt x="5429" y="10014"/>
                  </a:lnTo>
                  <a:lnTo>
                    <a:pt x="5246" y="9794"/>
                  </a:lnTo>
                  <a:lnTo>
                    <a:pt x="5466" y="9684"/>
                  </a:lnTo>
                  <a:lnTo>
                    <a:pt x="6603" y="9134"/>
                  </a:lnTo>
                  <a:lnTo>
                    <a:pt x="7740" y="8547"/>
                  </a:lnTo>
                  <a:lnTo>
                    <a:pt x="8877" y="7923"/>
                  </a:lnTo>
                  <a:lnTo>
                    <a:pt x="9978" y="7263"/>
                  </a:lnTo>
                  <a:lnTo>
                    <a:pt x="10895" y="6676"/>
                  </a:lnTo>
                  <a:lnTo>
                    <a:pt x="11812" y="6053"/>
                  </a:lnTo>
                  <a:lnTo>
                    <a:pt x="12729" y="5392"/>
                  </a:lnTo>
                  <a:lnTo>
                    <a:pt x="13609" y="4732"/>
                  </a:lnTo>
                  <a:close/>
                  <a:moveTo>
                    <a:pt x="11995" y="9721"/>
                  </a:moveTo>
                  <a:lnTo>
                    <a:pt x="12472" y="9831"/>
                  </a:lnTo>
                  <a:lnTo>
                    <a:pt x="12436" y="9867"/>
                  </a:lnTo>
                  <a:lnTo>
                    <a:pt x="12032" y="10271"/>
                  </a:lnTo>
                  <a:lnTo>
                    <a:pt x="12032" y="10198"/>
                  </a:lnTo>
                  <a:lnTo>
                    <a:pt x="11995" y="9721"/>
                  </a:lnTo>
                  <a:close/>
                  <a:moveTo>
                    <a:pt x="2715" y="8804"/>
                  </a:moveTo>
                  <a:lnTo>
                    <a:pt x="2422" y="9317"/>
                  </a:lnTo>
                  <a:lnTo>
                    <a:pt x="2165" y="9867"/>
                  </a:lnTo>
                  <a:lnTo>
                    <a:pt x="2165" y="9941"/>
                  </a:lnTo>
                  <a:lnTo>
                    <a:pt x="2201" y="10051"/>
                  </a:lnTo>
                  <a:lnTo>
                    <a:pt x="2275" y="10088"/>
                  </a:lnTo>
                  <a:lnTo>
                    <a:pt x="2348" y="10124"/>
                  </a:lnTo>
                  <a:lnTo>
                    <a:pt x="2898" y="10014"/>
                  </a:lnTo>
                  <a:lnTo>
                    <a:pt x="3449" y="9867"/>
                  </a:lnTo>
                  <a:lnTo>
                    <a:pt x="3925" y="9684"/>
                  </a:lnTo>
                  <a:lnTo>
                    <a:pt x="4439" y="9464"/>
                  </a:lnTo>
                  <a:lnTo>
                    <a:pt x="4549" y="9684"/>
                  </a:lnTo>
                  <a:lnTo>
                    <a:pt x="3559" y="10124"/>
                  </a:lnTo>
                  <a:lnTo>
                    <a:pt x="3082" y="10308"/>
                  </a:lnTo>
                  <a:lnTo>
                    <a:pt x="2568" y="10528"/>
                  </a:lnTo>
                  <a:lnTo>
                    <a:pt x="2275" y="10638"/>
                  </a:lnTo>
                  <a:lnTo>
                    <a:pt x="2018" y="10674"/>
                  </a:lnTo>
                  <a:lnTo>
                    <a:pt x="1761" y="10711"/>
                  </a:lnTo>
                  <a:lnTo>
                    <a:pt x="1468" y="10711"/>
                  </a:lnTo>
                  <a:lnTo>
                    <a:pt x="2091" y="9794"/>
                  </a:lnTo>
                  <a:lnTo>
                    <a:pt x="2348" y="9317"/>
                  </a:lnTo>
                  <a:lnTo>
                    <a:pt x="2642" y="8877"/>
                  </a:lnTo>
                  <a:lnTo>
                    <a:pt x="2715" y="8804"/>
                  </a:lnTo>
                  <a:close/>
                  <a:moveTo>
                    <a:pt x="13829" y="5429"/>
                  </a:moveTo>
                  <a:lnTo>
                    <a:pt x="13940" y="5943"/>
                  </a:lnTo>
                  <a:lnTo>
                    <a:pt x="13940" y="6456"/>
                  </a:lnTo>
                  <a:lnTo>
                    <a:pt x="13940" y="6896"/>
                  </a:lnTo>
                  <a:lnTo>
                    <a:pt x="13866" y="7336"/>
                  </a:lnTo>
                  <a:lnTo>
                    <a:pt x="13756" y="7740"/>
                  </a:lnTo>
                  <a:lnTo>
                    <a:pt x="13609" y="8143"/>
                  </a:lnTo>
                  <a:lnTo>
                    <a:pt x="13426" y="8547"/>
                  </a:lnTo>
                  <a:lnTo>
                    <a:pt x="13206" y="8914"/>
                  </a:lnTo>
                  <a:lnTo>
                    <a:pt x="12949" y="9281"/>
                  </a:lnTo>
                  <a:lnTo>
                    <a:pt x="12656" y="9647"/>
                  </a:lnTo>
                  <a:lnTo>
                    <a:pt x="12289" y="9611"/>
                  </a:lnTo>
                  <a:lnTo>
                    <a:pt x="11922" y="9537"/>
                  </a:lnTo>
                  <a:lnTo>
                    <a:pt x="11849" y="9574"/>
                  </a:lnTo>
                  <a:lnTo>
                    <a:pt x="11812" y="9574"/>
                  </a:lnTo>
                  <a:lnTo>
                    <a:pt x="11775" y="9647"/>
                  </a:lnTo>
                  <a:lnTo>
                    <a:pt x="11702" y="10418"/>
                  </a:lnTo>
                  <a:lnTo>
                    <a:pt x="11702" y="10491"/>
                  </a:lnTo>
                  <a:lnTo>
                    <a:pt x="11409" y="10711"/>
                  </a:lnTo>
                  <a:lnTo>
                    <a:pt x="11188" y="10821"/>
                  </a:lnTo>
                  <a:lnTo>
                    <a:pt x="11152" y="10858"/>
                  </a:lnTo>
                  <a:lnTo>
                    <a:pt x="11042" y="10931"/>
                  </a:lnTo>
                  <a:lnTo>
                    <a:pt x="11042" y="10564"/>
                  </a:lnTo>
                  <a:lnTo>
                    <a:pt x="11115" y="10198"/>
                  </a:lnTo>
                  <a:lnTo>
                    <a:pt x="11188" y="9867"/>
                  </a:lnTo>
                  <a:lnTo>
                    <a:pt x="11298" y="9501"/>
                  </a:lnTo>
                  <a:lnTo>
                    <a:pt x="11298" y="9464"/>
                  </a:lnTo>
                  <a:lnTo>
                    <a:pt x="11262" y="9427"/>
                  </a:lnTo>
                  <a:lnTo>
                    <a:pt x="11225" y="9427"/>
                  </a:lnTo>
                  <a:lnTo>
                    <a:pt x="11188" y="9464"/>
                  </a:lnTo>
                  <a:lnTo>
                    <a:pt x="11078" y="9647"/>
                  </a:lnTo>
                  <a:lnTo>
                    <a:pt x="10968" y="9831"/>
                  </a:lnTo>
                  <a:lnTo>
                    <a:pt x="10785" y="10234"/>
                  </a:lnTo>
                  <a:lnTo>
                    <a:pt x="10712" y="10638"/>
                  </a:lnTo>
                  <a:lnTo>
                    <a:pt x="10712" y="11078"/>
                  </a:lnTo>
                  <a:lnTo>
                    <a:pt x="10271" y="11261"/>
                  </a:lnTo>
                  <a:lnTo>
                    <a:pt x="9831" y="11371"/>
                  </a:lnTo>
                  <a:lnTo>
                    <a:pt x="9868" y="11005"/>
                  </a:lnTo>
                  <a:lnTo>
                    <a:pt x="9978" y="10638"/>
                  </a:lnTo>
                  <a:lnTo>
                    <a:pt x="10051" y="10344"/>
                  </a:lnTo>
                  <a:lnTo>
                    <a:pt x="10161" y="10088"/>
                  </a:lnTo>
                  <a:lnTo>
                    <a:pt x="10418" y="9574"/>
                  </a:lnTo>
                  <a:lnTo>
                    <a:pt x="10418" y="9537"/>
                  </a:lnTo>
                  <a:lnTo>
                    <a:pt x="10381" y="9501"/>
                  </a:lnTo>
                  <a:lnTo>
                    <a:pt x="10345" y="9501"/>
                  </a:lnTo>
                  <a:lnTo>
                    <a:pt x="10345" y="9537"/>
                  </a:lnTo>
                  <a:lnTo>
                    <a:pt x="10015" y="9941"/>
                  </a:lnTo>
                  <a:lnTo>
                    <a:pt x="9758" y="10418"/>
                  </a:lnTo>
                  <a:lnTo>
                    <a:pt x="9538" y="10895"/>
                  </a:lnTo>
                  <a:lnTo>
                    <a:pt x="9501" y="11151"/>
                  </a:lnTo>
                  <a:lnTo>
                    <a:pt x="9428" y="11408"/>
                  </a:lnTo>
                  <a:lnTo>
                    <a:pt x="8951" y="11408"/>
                  </a:lnTo>
                  <a:lnTo>
                    <a:pt x="8951" y="11261"/>
                  </a:lnTo>
                  <a:lnTo>
                    <a:pt x="8914" y="11225"/>
                  </a:lnTo>
                  <a:lnTo>
                    <a:pt x="8877" y="11188"/>
                  </a:lnTo>
                  <a:lnTo>
                    <a:pt x="8841" y="11188"/>
                  </a:lnTo>
                  <a:lnTo>
                    <a:pt x="8804" y="11225"/>
                  </a:lnTo>
                  <a:lnTo>
                    <a:pt x="8731" y="11298"/>
                  </a:lnTo>
                  <a:lnTo>
                    <a:pt x="9171" y="10454"/>
                  </a:lnTo>
                  <a:lnTo>
                    <a:pt x="9391" y="10051"/>
                  </a:lnTo>
                  <a:lnTo>
                    <a:pt x="9684" y="9647"/>
                  </a:lnTo>
                  <a:lnTo>
                    <a:pt x="9684" y="9611"/>
                  </a:lnTo>
                  <a:lnTo>
                    <a:pt x="9648" y="9611"/>
                  </a:lnTo>
                  <a:lnTo>
                    <a:pt x="9648" y="9574"/>
                  </a:lnTo>
                  <a:lnTo>
                    <a:pt x="9611" y="9611"/>
                  </a:lnTo>
                  <a:lnTo>
                    <a:pt x="9244" y="10014"/>
                  </a:lnTo>
                  <a:lnTo>
                    <a:pt x="8914" y="10418"/>
                  </a:lnTo>
                  <a:lnTo>
                    <a:pt x="8621" y="10858"/>
                  </a:lnTo>
                  <a:lnTo>
                    <a:pt x="8327" y="11335"/>
                  </a:lnTo>
                  <a:lnTo>
                    <a:pt x="7960" y="11225"/>
                  </a:lnTo>
                  <a:lnTo>
                    <a:pt x="7997" y="11188"/>
                  </a:lnTo>
                  <a:lnTo>
                    <a:pt x="7997" y="11151"/>
                  </a:lnTo>
                  <a:lnTo>
                    <a:pt x="7960" y="11115"/>
                  </a:lnTo>
                  <a:lnTo>
                    <a:pt x="7960" y="11078"/>
                  </a:lnTo>
                  <a:lnTo>
                    <a:pt x="7924" y="10968"/>
                  </a:lnTo>
                  <a:lnTo>
                    <a:pt x="7960" y="10858"/>
                  </a:lnTo>
                  <a:lnTo>
                    <a:pt x="8034" y="10601"/>
                  </a:lnTo>
                  <a:lnTo>
                    <a:pt x="8181" y="10308"/>
                  </a:lnTo>
                  <a:lnTo>
                    <a:pt x="8474" y="9831"/>
                  </a:lnTo>
                  <a:lnTo>
                    <a:pt x="8767" y="9427"/>
                  </a:lnTo>
                  <a:lnTo>
                    <a:pt x="8804" y="9391"/>
                  </a:lnTo>
                  <a:lnTo>
                    <a:pt x="8767" y="9317"/>
                  </a:lnTo>
                  <a:lnTo>
                    <a:pt x="8694" y="9317"/>
                  </a:lnTo>
                  <a:lnTo>
                    <a:pt x="8364" y="9537"/>
                  </a:lnTo>
                  <a:lnTo>
                    <a:pt x="8107" y="9831"/>
                  </a:lnTo>
                  <a:lnTo>
                    <a:pt x="7887" y="10124"/>
                  </a:lnTo>
                  <a:lnTo>
                    <a:pt x="7704" y="10454"/>
                  </a:lnTo>
                  <a:lnTo>
                    <a:pt x="7594" y="10784"/>
                  </a:lnTo>
                  <a:lnTo>
                    <a:pt x="7557" y="10968"/>
                  </a:lnTo>
                  <a:lnTo>
                    <a:pt x="7594" y="11115"/>
                  </a:lnTo>
                  <a:lnTo>
                    <a:pt x="7153" y="10968"/>
                  </a:lnTo>
                  <a:lnTo>
                    <a:pt x="6713" y="10784"/>
                  </a:lnTo>
                  <a:lnTo>
                    <a:pt x="6933" y="10564"/>
                  </a:lnTo>
                  <a:lnTo>
                    <a:pt x="7080" y="10344"/>
                  </a:lnTo>
                  <a:lnTo>
                    <a:pt x="7153" y="10234"/>
                  </a:lnTo>
                  <a:lnTo>
                    <a:pt x="7190" y="10124"/>
                  </a:lnTo>
                  <a:lnTo>
                    <a:pt x="7190" y="10088"/>
                  </a:lnTo>
                  <a:lnTo>
                    <a:pt x="7153" y="10088"/>
                  </a:lnTo>
                  <a:lnTo>
                    <a:pt x="7080" y="10124"/>
                  </a:lnTo>
                  <a:lnTo>
                    <a:pt x="7007" y="10161"/>
                  </a:lnTo>
                  <a:lnTo>
                    <a:pt x="6823" y="10308"/>
                  </a:lnTo>
                  <a:lnTo>
                    <a:pt x="6493" y="10564"/>
                  </a:lnTo>
                  <a:lnTo>
                    <a:pt x="6420" y="10638"/>
                  </a:lnTo>
                  <a:lnTo>
                    <a:pt x="5906" y="10344"/>
                  </a:lnTo>
                  <a:lnTo>
                    <a:pt x="6897" y="9904"/>
                  </a:lnTo>
                  <a:lnTo>
                    <a:pt x="7887" y="9391"/>
                  </a:lnTo>
                  <a:lnTo>
                    <a:pt x="8877" y="8877"/>
                  </a:lnTo>
                  <a:lnTo>
                    <a:pt x="9795" y="8327"/>
                  </a:lnTo>
                  <a:lnTo>
                    <a:pt x="10748" y="7740"/>
                  </a:lnTo>
                  <a:lnTo>
                    <a:pt x="11665" y="7116"/>
                  </a:lnTo>
                  <a:lnTo>
                    <a:pt x="12546" y="6456"/>
                  </a:lnTo>
                  <a:lnTo>
                    <a:pt x="13426" y="5796"/>
                  </a:lnTo>
                  <a:lnTo>
                    <a:pt x="13829" y="5429"/>
                  </a:lnTo>
                  <a:close/>
                  <a:moveTo>
                    <a:pt x="1651" y="9757"/>
                  </a:moveTo>
                  <a:lnTo>
                    <a:pt x="1028" y="10711"/>
                  </a:lnTo>
                  <a:lnTo>
                    <a:pt x="991" y="10784"/>
                  </a:lnTo>
                  <a:lnTo>
                    <a:pt x="1028" y="10858"/>
                  </a:lnTo>
                  <a:lnTo>
                    <a:pt x="1028" y="10931"/>
                  </a:lnTo>
                  <a:lnTo>
                    <a:pt x="1101" y="10968"/>
                  </a:lnTo>
                  <a:lnTo>
                    <a:pt x="1358" y="11041"/>
                  </a:lnTo>
                  <a:lnTo>
                    <a:pt x="1651" y="11078"/>
                  </a:lnTo>
                  <a:lnTo>
                    <a:pt x="1908" y="11078"/>
                  </a:lnTo>
                  <a:lnTo>
                    <a:pt x="2165" y="11041"/>
                  </a:lnTo>
                  <a:lnTo>
                    <a:pt x="2715" y="10858"/>
                  </a:lnTo>
                  <a:lnTo>
                    <a:pt x="3229" y="10638"/>
                  </a:lnTo>
                  <a:lnTo>
                    <a:pt x="4769" y="10014"/>
                  </a:lnTo>
                  <a:lnTo>
                    <a:pt x="4953" y="10198"/>
                  </a:lnTo>
                  <a:lnTo>
                    <a:pt x="4072" y="10564"/>
                  </a:lnTo>
                  <a:lnTo>
                    <a:pt x="3192" y="10895"/>
                  </a:lnTo>
                  <a:lnTo>
                    <a:pt x="2238" y="11188"/>
                  </a:lnTo>
                  <a:lnTo>
                    <a:pt x="1248" y="11445"/>
                  </a:lnTo>
                  <a:lnTo>
                    <a:pt x="1101" y="11518"/>
                  </a:lnTo>
                  <a:lnTo>
                    <a:pt x="844" y="11555"/>
                  </a:lnTo>
                  <a:lnTo>
                    <a:pt x="624" y="11555"/>
                  </a:lnTo>
                  <a:lnTo>
                    <a:pt x="551" y="11518"/>
                  </a:lnTo>
                  <a:lnTo>
                    <a:pt x="477" y="11481"/>
                  </a:lnTo>
                  <a:lnTo>
                    <a:pt x="477" y="11408"/>
                  </a:lnTo>
                  <a:lnTo>
                    <a:pt x="514" y="11298"/>
                  </a:lnTo>
                  <a:lnTo>
                    <a:pt x="661" y="11005"/>
                  </a:lnTo>
                  <a:lnTo>
                    <a:pt x="991" y="10601"/>
                  </a:lnTo>
                  <a:lnTo>
                    <a:pt x="1321" y="10161"/>
                  </a:lnTo>
                  <a:lnTo>
                    <a:pt x="1651" y="9757"/>
                  </a:lnTo>
                  <a:close/>
                  <a:moveTo>
                    <a:pt x="16324" y="0"/>
                  </a:moveTo>
                  <a:lnTo>
                    <a:pt x="16140" y="37"/>
                  </a:lnTo>
                  <a:lnTo>
                    <a:pt x="15774" y="147"/>
                  </a:lnTo>
                  <a:lnTo>
                    <a:pt x="15480" y="330"/>
                  </a:lnTo>
                  <a:lnTo>
                    <a:pt x="14636" y="807"/>
                  </a:lnTo>
                  <a:lnTo>
                    <a:pt x="13866" y="1357"/>
                  </a:lnTo>
                  <a:lnTo>
                    <a:pt x="13059" y="1908"/>
                  </a:lnTo>
                  <a:lnTo>
                    <a:pt x="12289" y="2458"/>
                  </a:lnTo>
                  <a:lnTo>
                    <a:pt x="12032" y="2311"/>
                  </a:lnTo>
                  <a:lnTo>
                    <a:pt x="11812" y="2238"/>
                  </a:lnTo>
                  <a:lnTo>
                    <a:pt x="11629" y="2238"/>
                  </a:lnTo>
                  <a:lnTo>
                    <a:pt x="11372" y="2091"/>
                  </a:lnTo>
                  <a:lnTo>
                    <a:pt x="11115" y="1981"/>
                  </a:lnTo>
                  <a:lnTo>
                    <a:pt x="10858" y="1908"/>
                  </a:lnTo>
                  <a:lnTo>
                    <a:pt x="10565" y="1834"/>
                  </a:lnTo>
                  <a:lnTo>
                    <a:pt x="10015" y="1761"/>
                  </a:lnTo>
                  <a:lnTo>
                    <a:pt x="9464" y="1761"/>
                  </a:lnTo>
                  <a:lnTo>
                    <a:pt x="8914" y="1834"/>
                  </a:lnTo>
                  <a:lnTo>
                    <a:pt x="8364" y="1981"/>
                  </a:lnTo>
                  <a:lnTo>
                    <a:pt x="7814" y="2164"/>
                  </a:lnTo>
                  <a:lnTo>
                    <a:pt x="7300" y="2384"/>
                  </a:lnTo>
                  <a:lnTo>
                    <a:pt x="6677" y="2715"/>
                  </a:lnTo>
                  <a:lnTo>
                    <a:pt x="6090" y="3081"/>
                  </a:lnTo>
                  <a:lnTo>
                    <a:pt x="5503" y="3522"/>
                  </a:lnTo>
                  <a:lnTo>
                    <a:pt x="4989" y="3962"/>
                  </a:lnTo>
                  <a:lnTo>
                    <a:pt x="4769" y="4219"/>
                  </a:lnTo>
                  <a:lnTo>
                    <a:pt x="4549" y="4475"/>
                  </a:lnTo>
                  <a:lnTo>
                    <a:pt x="4402" y="4769"/>
                  </a:lnTo>
                  <a:lnTo>
                    <a:pt x="4256" y="5062"/>
                  </a:lnTo>
                  <a:lnTo>
                    <a:pt x="4146" y="5356"/>
                  </a:lnTo>
                  <a:lnTo>
                    <a:pt x="4035" y="5686"/>
                  </a:lnTo>
                  <a:lnTo>
                    <a:pt x="3999" y="6016"/>
                  </a:lnTo>
                  <a:lnTo>
                    <a:pt x="3925" y="6346"/>
                  </a:lnTo>
                  <a:lnTo>
                    <a:pt x="3889" y="6970"/>
                  </a:lnTo>
                  <a:lnTo>
                    <a:pt x="3925" y="7630"/>
                  </a:lnTo>
                  <a:lnTo>
                    <a:pt x="3339" y="7960"/>
                  </a:lnTo>
                  <a:lnTo>
                    <a:pt x="2752" y="8290"/>
                  </a:lnTo>
                  <a:lnTo>
                    <a:pt x="2238" y="8657"/>
                  </a:lnTo>
                  <a:lnTo>
                    <a:pt x="1725" y="9097"/>
                  </a:lnTo>
                  <a:lnTo>
                    <a:pt x="1248" y="9574"/>
                  </a:lnTo>
                  <a:lnTo>
                    <a:pt x="808" y="10051"/>
                  </a:lnTo>
                  <a:lnTo>
                    <a:pt x="404" y="10601"/>
                  </a:lnTo>
                  <a:lnTo>
                    <a:pt x="221" y="10858"/>
                  </a:lnTo>
                  <a:lnTo>
                    <a:pt x="74" y="11151"/>
                  </a:lnTo>
                  <a:lnTo>
                    <a:pt x="1" y="11371"/>
                  </a:lnTo>
                  <a:lnTo>
                    <a:pt x="37" y="11555"/>
                  </a:lnTo>
                  <a:lnTo>
                    <a:pt x="111" y="11738"/>
                  </a:lnTo>
                  <a:lnTo>
                    <a:pt x="184" y="11812"/>
                  </a:lnTo>
                  <a:lnTo>
                    <a:pt x="257" y="11885"/>
                  </a:lnTo>
                  <a:lnTo>
                    <a:pt x="477" y="11958"/>
                  </a:lnTo>
                  <a:lnTo>
                    <a:pt x="697" y="11995"/>
                  </a:lnTo>
                  <a:lnTo>
                    <a:pt x="918" y="11995"/>
                  </a:lnTo>
                  <a:lnTo>
                    <a:pt x="1174" y="11958"/>
                  </a:lnTo>
                  <a:lnTo>
                    <a:pt x="1835" y="11812"/>
                  </a:lnTo>
                  <a:lnTo>
                    <a:pt x="2495" y="11591"/>
                  </a:lnTo>
                  <a:lnTo>
                    <a:pt x="3815" y="11151"/>
                  </a:lnTo>
                  <a:lnTo>
                    <a:pt x="4586" y="10858"/>
                  </a:lnTo>
                  <a:lnTo>
                    <a:pt x="5356" y="10564"/>
                  </a:lnTo>
                  <a:lnTo>
                    <a:pt x="5760" y="10858"/>
                  </a:lnTo>
                  <a:lnTo>
                    <a:pt x="6200" y="11078"/>
                  </a:lnTo>
                  <a:lnTo>
                    <a:pt x="6236" y="11261"/>
                  </a:lnTo>
                  <a:lnTo>
                    <a:pt x="6273" y="11335"/>
                  </a:lnTo>
                  <a:lnTo>
                    <a:pt x="6346" y="11371"/>
                  </a:lnTo>
                  <a:lnTo>
                    <a:pt x="6493" y="11371"/>
                  </a:lnTo>
                  <a:lnTo>
                    <a:pt x="6603" y="11261"/>
                  </a:lnTo>
                  <a:lnTo>
                    <a:pt x="7410" y="11591"/>
                  </a:lnTo>
                  <a:lnTo>
                    <a:pt x="7814" y="11702"/>
                  </a:lnTo>
                  <a:lnTo>
                    <a:pt x="8217" y="11812"/>
                  </a:lnTo>
                  <a:lnTo>
                    <a:pt x="8291" y="11848"/>
                  </a:lnTo>
                  <a:lnTo>
                    <a:pt x="8364" y="11885"/>
                  </a:lnTo>
                  <a:lnTo>
                    <a:pt x="8474" y="11848"/>
                  </a:lnTo>
                  <a:lnTo>
                    <a:pt x="8547" y="11885"/>
                  </a:lnTo>
                  <a:lnTo>
                    <a:pt x="8877" y="11922"/>
                  </a:lnTo>
                  <a:lnTo>
                    <a:pt x="9574" y="11922"/>
                  </a:lnTo>
                  <a:lnTo>
                    <a:pt x="9905" y="11885"/>
                  </a:lnTo>
                  <a:lnTo>
                    <a:pt x="10235" y="11812"/>
                  </a:lnTo>
                  <a:lnTo>
                    <a:pt x="10565" y="11702"/>
                  </a:lnTo>
                  <a:lnTo>
                    <a:pt x="10895" y="11555"/>
                  </a:lnTo>
                  <a:lnTo>
                    <a:pt x="11225" y="11408"/>
                  </a:lnTo>
                  <a:lnTo>
                    <a:pt x="11555" y="11225"/>
                  </a:lnTo>
                  <a:lnTo>
                    <a:pt x="11885" y="11041"/>
                  </a:lnTo>
                  <a:lnTo>
                    <a:pt x="12179" y="10784"/>
                  </a:lnTo>
                  <a:lnTo>
                    <a:pt x="12472" y="10564"/>
                  </a:lnTo>
                  <a:lnTo>
                    <a:pt x="12766" y="10308"/>
                  </a:lnTo>
                  <a:lnTo>
                    <a:pt x="13022" y="10014"/>
                  </a:lnTo>
                  <a:lnTo>
                    <a:pt x="13279" y="9721"/>
                  </a:lnTo>
                  <a:lnTo>
                    <a:pt x="13499" y="9391"/>
                  </a:lnTo>
                  <a:lnTo>
                    <a:pt x="13719" y="9097"/>
                  </a:lnTo>
                  <a:lnTo>
                    <a:pt x="13903" y="8730"/>
                  </a:lnTo>
                  <a:lnTo>
                    <a:pt x="14050" y="8400"/>
                  </a:lnTo>
                  <a:lnTo>
                    <a:pt x="14196" y="8033"/>
                  </a:lnTo>
                  <a:lnTo>
                    <a:pt x="14306" y="7667"/>
                  </a:lnTo>
                  <a:lnTo>
                    <a:pt x="14380" y="7300"/>
                  </a:lnTo>
                  <a:lnTo>
                    <a:pt x="14453" y="6933"/>
                  </a:lnTo>
                  <a:lnTo>
                    <a:pt x="14490" y="6529"/>
                  </a:lnTo>
                  <a:lnTo>
                    <a:pt x="14490" y="6163"/>
                  </a:lnTo>
                  <a:lnTo>
                    <a:pt x="14453" y="5796"/>
                  </a:lnTo>
                  <a:lnTo>
                    <a:pt x="14380" y="5429"/>
                  </a:lnTo>
                  <a:lnTo>
                    <a:pt x="14270" y="5062"/>
                  </a:lnTo>
                  <a:lnTo>
                    <a:pt x="15113" y="4329"/>
                  </a:lnTo>
                  <a:lnTo>
                    <a:pt x="15920" y="3558"/>
                  </a:lnTo>
                  <a:lnTo>
                    <a:pt x="16434" y="3045"/>
                  </a:lnTo>
                  <a:lnTo>
                    <a:pt x="16691" y="2751"/>
                  </a:lnTo>
                  <a:lnTo>
                    <a:pt x="16947" y="2458"/>
                  </a:lnTo>
                  <a:lnTo>
                    <a:pt x="17168" y="2128"/>
                  </a:lnTo>
                  <a:lnTo>
                    <a:pt x="17351" y="1798"/>
                  </a:lnTo>
                  <a:lnTo>
                    <a:pt x="17461" y="1431"/>
                  </a:lnTo>
                  <a:lnTo>
                    <a:pt x="17461" y="1247"/>
                  </a:lnTo>
                  <a:lnTo>
                    <a:pt x="17461" y="1064"/>
                  </a:lnTo>
                  <a:lnTo>
                    <a:pt x="17388" y="770"/>
                  </a:lnTo>
                  <a:lnTo>
                    <a:pt x="17278" y="514"/>
                  </a:lnTo>
                  <a:lnTo>
                    <a:pt x="17094" y="257"/>
                  </a:lnTo>
                  <a:lnTo>
                    <a:pt x="16837" y="74"/>
                  </a:lnTo>
                  <a:lnTo>
                    <a:pt x="16691" y="37"/>
                  </a:lnTo>
                  <a:lnTo>
                    <a:pt x="16507"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00" name="Shape 300"/>
            <p:cNvSpPr/>
            <p:nvPr/>
          </p:nvSpPr>
          <p:spPr>
            <a:xfrm>
              <a:off x="6405225" y="2154575"/>
              <a:ext cx="328325" cy="339325"/>
            </a:xfrm>
            <a:custGeom>
              <a:avLst/>
              <a:gdLst/>
              <a:ahLst/>
              <a:cxnLst/>
              <a:rect l="0" t="0" r="0" b="0"/>
              <a:pathLst>
                <a:path w="13133" h="13573" extrusionOk="0">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01" name="Shape 301"/>
            <p:cNvSpPr/>
            <p:nvPr/>
          </p:nvSpPr>
          <p:spPr>
            <a:xfrm>
              <a:off x="6537275" y="2750650"/>
              <a:ext cx="459450" cy="475050"/>
            </a:xfrm>
            <a:custGeom>
              <a:avLst/>
              <a:gdLst/>
              <a:ahLst/>
              <a:cxnLst/>
              <a:rect l="0" t="0" r="0" b="0"/>
              <a:pathLst>
                <a:path w="18378" h="19002" extrusionOk="0">
                  <a:moveTo>
                    <a:pt x="13793" y="5429"/>
                  </a:moveTo>
                  <a:lnTo>
                    <a:pt x="13682" y="5466"/>
                  </a:lnTo>
                  <a:lnTo>
                    <a:pt x="13572" y="5502"/>
                  </a:lnTo>
                  <a:lnTo>
                    <a:pt x="13499" y="5576"/>
                  </a:lnTo>
                  <a:lnTo>
                    <a:pt x="13352" y="5759"/>
                  </a:lnTo>
                  <a:lnTo>
                    <a:pt x="13352" y="5869"/>
                  </a:lnTo>
                  <a:lnTo>
                    <a:pt x="13352" y="5979"/>
                  </a:lnTo>
                  <a:lnTo>
                    <a:pt x="13389" y="6016"/>
                  </a:lnTo>
                  <a:lnTo>
                    <a:pt x="13426" y="6053"/>
                  </a:lnTo>
                  <a:lnTo>
                    <a:pt x="13499" y="6053"/>
                  </a:lnTo>
                  <a:lnTo>
                    <a:pt x="13572" y="5979"/>
                  </a:lnTo>
                  <a:lnTo>
                    <a:pt x="13646" y="5943"/>
                  </a:lnTo>
                  <a:lnTo>
                    <a:pt x="13719" y="5796"/>
                  </a:lnTo>
                  <a:lnTo>
                    <a:pt x="13829" y="5649"/>
                  </a:lnTo>
                  <a:lnTo>
                    <a:pt x="13903" y="5502"/>
                  </a:lnTo>
                  <a:lnTo>
                    <a:pt x="13903" y="5466"/>
                  </a:lnTo>
                  <a:lnTo>
                    <a:pt x="13903" y="5429"/>
                  </a:lnTo>
                  <a:close/>
                  <a:moveTo>
                    <a:pt x="13242" y="6089"/>
                  </a:moveTo>
                  <a:lnTo>
                    <a:pt x="13169" y="6126"/>
                  </a:lnTo>
                  <a:lnTo>
                    <a:pt x="13022" y="6309"/>
                  </a:lnTo>
                  <a:lnTo>
                    <a:pt x="12912" y="6493"/>
                  </a:lnTo>
                  <a:lnTo>
                    <a:pt x="12875" y="6529"/>
                  </a:lnTo>
                  <a:lnTo>
                    <a:pt x="12875" y="6603"/>
                  </a:lnTo>
                  <a:lnTo>
                    <a:pt x="12949" y="6676"/>
                  </a:lnTo>
                  <a:lnTo>
                    <a:pt x="13022" y="6713"/>
                  </a:lnTo>
                  <a:lnTo>
                    <a:pt x="13096" y="6676"/>
                  </a:lnTo>
                  <a:lnTo>
                    <a:pt x="13132" y="6639"/>
                  </a:lnTo>
                  <a:lnTo>
                    <a:pt x="13242" y="6456"/>
                  </a:lnTo>
                  <a:lnTo>
                    <a:pt x="13352" y="6273"/>
                  </a:lnTo>
                  <a:lnTo>
                    <a:pt x="13389" y="6199"/>
                  </a:lnTo>
                  <a:lnTo>
                    <a:pt x="13316" y="6126"/>
                  </a:lnTo>
                  <a:lnTo>
                    <a:pt x="13242" y="6089"/>
                  </a:lnTo>
                  <a:close/>
                  <a:moveTo>
                    <a:pt x="17241" y="6419"/>
                  </a:moveTo>
                  <a:lnTo>
                    <a:pt x="17534" y="6713"/>
                  </a:lnTo>
                  <a:lnTo>
                    <a:pt x="17497" y="6713"/>
                  </a:lnTo>
                  <a:lnTo>
                    <a:pt x="17387" y="6823"/>
                  </a:lnTo>
                  <a:lnTo>
                    <a:pt x="17351" y="6676"/>
                  </a:lnTo>
                  <a:lnTo>
                    <a:pt x="17241" y="6419"/>
                  </a:lnTo>
                  <a:close/>
                  <a:moveTo>
                    <a:pt x="12692" y="6786"/>
                  </a:moveTo>
                  <a:lnTo>
                    <a:pt x="12582" y="6860"/>
                  </a:lnTo>
                  <a:lnTo>
                    <a:pt x="12435" y="6970"/>
                  </a:lnTo>
                  <a:lnTo>
                    <a:pt x="12399" y="7116"/>
                  </a:lnTo>
                  <a:lnTo>
                    <a:pt x="12362" y="7190"/>
                  </a:lnTo>
                  <a:lnTo>
                    <a:pt x="12399" y="7226"/>
                  </a:lnTo>
                  <a:lnTo>
                    <a:pt x="12472" y="7300"/>
                  </a:lnTo>
                  <a:lnTo>
                    <a:pt x="12582" y="7300"/>
                  </a:lnTo>
                  <a:lnTo>
                    <a:pt x="12619" y="7263"/>
                  </a:lnTo>
                  <a:lnTo>
                    <a:pt x="12655" y="7190"/>
                  </a:lnTo>
                  <a:lnTo>
                    <a:pt x="12729" y="7043"/>
                  </a:lnTo>
                  <a:lnTo>
                    <a:pt x="12802" y="7006"/>
                  </a:lnTo>
                  <a:lnTo>
                    <a:pt x="12839" y="6933"/>
                  </a:lnTo>
                  <a:lnTo>
                    <a:pt x="12875" y="6860"/>
                  </a:lnTo>
                  <a:lnTo>
                    <a:pt x="12875" y="6823"/>
                  </a:lnTo>
                  <a:lnTo>
                    <a:pt x="12839" y="6823"/>
                  </a:lnTo>
                  <a:lnTo>
                    <a:pt x="12765" y="6786"/>
                  </a:lnTo>
                  <a:close/>
                  <a:moveTo>
                    <a:pt x="17571" y="6750"/>
                  </a:moveTo>
                  <a:lnTo>
                    <a:pt x="17828" y="7043"/>
                  </a:lnTo>
                  <a:lnTo>
                    <a:pt x="18048" y="7373"/>
                  </a:lnTo>
                  <a:lnTo>
                    <a:pt x="17828" y="7593"/>
                  </a:lnTo>
                  <a:lnTo>
                    <a:pt x="17828" y="7520"/>
                  </a:lnTo>
                  <a:lnTo>
                    <a:pt x="17864" y="7336"/>
                  </a:lnTo>
                  <a:lnTo>
                    <a:pt x="17828" y="7116"/>
                  </a:lnTo>
                  <a:lnTo>
                    <a:pt x="17828" y="7080"/>
                  </a:lnTo>
                  <a:lnTo>
                    <a:pt x="17754" y="7006"/>
                  </a:lnTo>
                  <a:lnTo>
                    <a:pt x="17681" y="7006"/>
                  </a:lnTo>
                  <a:lnTo>
                    <a:pt x="17644" y="7043"/>
                  </a:lnTo>
                  <a:lnTo>
                    <a:pt x="17681" y="7080"/>
                  </a:lnTo>
                  <a:lnTo>
                    <a:pt x="17644" y="7226"/>
                  </a:lnTo>
                  <a:lnTo>
                    <a:pt x="17607" y="7446"/>
                  </a:lnTo>
                  <a:lnTo>
                    <a:pt x="17534" y="7667"/>
                  </a:lnTo>
                  <a:lnTo>
                    <a:pt x="17534" y="7887"/>
                  </a:lnTo>
                  <a:lnTo>
                    <a:pt x="17534" y="7960"/>
                  </a:lnTo>
                  <a:lnTo>
                    <a:pt x="17131" y="8584"/>
                  </a:lnTo>
                  <a:lnTo>
                    <a:pt x="17167" y="8217"/>
                  </a:lnTo>
                  <a:lnTo>
                    <a:pt x="17241" y="7850"/>
                  </a:lnTo>
                  <a:lnTo>
                    <a:pt x="17387" y="7630"/>
                  </a:lnTo>
                  <a:lnTo>
                    <a:pt x="17387" y="7593"/>
                  </a:lnTo>
                  <a:lnTo>
                    <a:pt x="17387" y="7520"/>
                  </a:lnTo>
                  <a:lnTo>
                    <a:pt x="17461" y="7483"/>
                  </a:lnTo>
                  <a:lnTo>
                    <a:pt x="17497" y="7446"/>
                  </a:lnTo>
                  <a:lnTo>
                    <a:pt x="17534" y="7373"/>
                  </a:lnTo>
                  <a:lnTo>
                    <a:pt x="17534" y="7263"/>
                  </a:lnTo>
                  <a:lnTo>
                    <a:pt x="17497" y="7080"/>
                  </a:lnTo>
                  <a:lnTo>
                    <a:pt x="17571" y="6750"/>
                  </a:lnTo>
                  <a:close/>
                  <a:moveTo>
                    <a:pt x="16874" y="8840"/>
                  </a:moveTo>
                  <a:lnTo>
                    <a:pt x="16947" y="8877"/>
                  </a:lnTo>
                  <a:lnTo>
                    <a:pt x="16874" y="8950"/>
                  </a:lnTo>
                  <a:lnTo>
                    <a:pt x="16874" y="8877"/>
                  </a:lnTo>
                  <a:lnTo>
                    <a:pt x="16874" y="8840"/>
                  </a:lnTo>
                  <a:close/>
                  <a:moveTo>
                    <a:pt x="11445" y="8584"/>
                  </a:moveTo>
                  <a:lnTo>
                    <a:pt x="11408" y="8620"/>
                  </a:lnTo>
                  <a:lnTo>
                    <a:pt x="11298" y="8657"/>
                  </a:lnTo>
                  <a:lnTo>
                    <a:pt x="11188" y="8804"/>
                  </a:lnTo>
                  <a:lnTo>
                    <a:pt x="11188" y="8840"/>
                  </a:lnTo>
                  <a:lnTo>
                    <a:pt x="11188" y="8914"/>
                  </a:lnTo>
                  <a:lnTo>
                    <a:pt x="11188" y="8987"/>
                  </a:lnTo>
                  <a:lnTo>
                    <a:pt x="11225" y="9024"/>
                  </a:lnTo>
                  <a:lnTo>
                    <a:pt x="11408" y="9024"/>
                  </a:lnTo>
                  <a:lnTo>
                    <a:pt x="11445" y="8987"/>
                  </a:lnTo>
                  <a:lnTo>
                    <a:pt x="11555" y="8804"/>
                  </a:lnTo>
                  <a:lnTo>
                    <a:pt x="11555" y="8730"/>
                  </a:lnTo>
                  <a:lnTo>
                    <a:pt x="11555" y="8657"/>
                  </a:lnTo>
                  <a:lnTo>
                    <a:pt x="11518" y="8620"/>
                  </a:lnTo>
                  <a:lnTo>
                    <a:pt x="11445" y="8584"/>
                  </a:lnTo>
                  <a:close/>
                  <a:moveTo>
                    <a:pt x="16580" y="8804"/>
                  </a:moveTo>
                  <a:lnTo>
                    <a:pt x="16580" y="8877"/>
                  </a:lnTo>
                  <a:lnTo>
                    <a:pt x="16580" y="9060"/>
                  </a:lnTo>
                  <a:lnTo>
                    <a:pt x="16617" y="9170"/>
                  </a:lnTo>
                  <a:lnTo>
                    <a:pt x="16654" y="9244"/>
                  </a:lnTo>
                  <a:lnTo>
                    <a:pt x="16397" y="9611"/>
                  </a:lnTo>
                  <a:lnTo>
                    <a:pt x="16360" y="9391"/>
                  </a:lnTo>
                  <a:lnTo>
                    <a:pt x="16324" y="9170"/>
                  </a:lnTo>
                  <a:lnTo>
                    <a:pt x="16324" y="9097"/>
                  </a:lnTo>
                  <a:lnTo>
                    <a:pt x="16580" y="8804"/>
                  </a:lnTo>
                  <a:close/>
                  <a:moveTo>
                    <a:pt x="16067" y="9391"/>
                  </a:moveTo>
                  <a:lnTo>
                    <a:pt x="16067" y="9684"/>
                  </a:lnTo>
                  <a:lnTo>
                    <a:pt x="16103" y="9794"/>
                  </a:lnTo>
                  <a:lnTo>
                    <a:pt x="16177" y="9941"/>
                  </a:lnTo>
                  <a:lnTo>
                    <a:pt x="15993" y="10161"/>
                  </a:lnTo>
                  <a:lnTo>
                    <a:pt x="15920" y="10308"/>
                  </a:lnTo>
                  <a:lnTo>
                    <a:pt x="15957" y="9867"/>
                  </a:lnTo>
                  <a:lnTo>
                    <a:pt x="15920" y="9794"/>
                  </a:lnTo>
                  <a:lnTo>
                    <a:pt x="15847" y="9757"/>
                  </a:lnTo>
                  <a:lnTo>
                    <a:pt x="15810" y="9721"/>
                  </a:lnTo>
                  <a:lnTo>
                    <a:pt x="16067" y="9391"/>
                  </a:lnTo>
                  <a:close/>
                  <a:moveTo>
                    <a:pt x="9611" y="2348"/>
                  </a:moveTo>
                  <a:lnTo>
                    <a:pt x="9574" y="2421"/>
                  </a:lnTo>
                  <a:lnTo>
                    <a:pt x="9134" y="2861"/>
                  </a:lnTo>
                  <a:lnTo>
                    <a:pt x="8767" y="3375"/>
                  </a:lnTo>
                  <a:lnTo>
                    <a:pt x="7997" y="4365"/>
                  </a:lnTo>
                  <a:lnTo>
                    <a:pt x="7630" y="4879"/>
                  </a:lnTo>
                  <a:lnTo>
                    <a:pt x="7227" y="5356"/>
                  </a:lnTo>
                  <a:lnTo>
                    <a:pt x="6823" y="5832"/>
                  </a:lnTo>
                  <a:lnTo>
                    <a:pt x="6346" y="6273"/>
                  </a:lnTo>
                  <a:lnTo>
                    <a:pt x="6273" y="6346"/>
                  </a:lnTo>
                  <a:lnTo>
                    <a:pt x="6273" y="6456"/>
                  </a:lnTo>
                  <a:lnTo>
                    <a:pt x="6236" y="6456"/>
                  </a:lnTo>
                  <a:lnTo>
                    <a:pt x="6163" y="6493"/>
                  </a:lnTo>
                  <a:lnTo>
                    <a:pt x="6163" y="6566"/>
                  </a:lnTo>
                  <a:lnTo>
                    <a:pt x="6199" y="6603"/>
                  </a:lnTo>
                  <a:lnTo>
                    <a:pt x="6309" y="6786"/>
                  </a:lnTo>
                  <a:lnTo>
                    <a:pt x="6493" y="6970"/>
                  </a:lnTo>
                  <a:lnTo>
                    <a:pt x="6823" y="7263"/>
                  </a:lnTo>
                  <a:lnTo>
                    <a:pt x="7593" y="7813"/>
                  </a:lnTo>
                  <a:lnTo>
                    <a:pt x="8437" y="8363"/>
                  </a:lnTo>
                  <a:lnTo>
                    <a:pt x="8620" y="8510"/>
                  </a:lnTo>
                  <a:lnTo>
                    <a:pt x="8767" y="8694"/>
                  </a:lnTo>
                  <a:lnTo>
                    <a:pt x="9061" y="9060"/>
                  </a:lnTo>
                  <a:lnTo>
                    <a:pt x="9207" y="9207"/>
                  </a:lnTo>
                  <a:lnTo>
                    <a:pt x="9391" y="9354"/>
                  </a:lnTo>
                  <a:lnTo>
                    <a:pt x="9758" y="9574"/>
                  </a:lnTo>
                  <a:lnTo>
                    <a:pt x="10638" y="10161"/>
                  </a:lnTo>
                  <a:lnTo>
                    <a:pt x="11482" y="10784"/>
                  </a:lnTo>
                  <a:lnTo>
                    <a:pt x="12289" y="11408"/>
                  </a:lnTo>
                  <a:lnTo>
                    <a:pt x="12362" y="11445"/>
                  </a:lnTo>
                  <a:lnTo>
                    <a:pt x="12472" y="11445"/>
                  </a:lnTo>
                  <a:lnTo>
                    <a:pt x="12545" y="11408"/>
                  </a:lnTo>
                  <a:lnTo>
                    <a:pt x="12582" y="11371"/>
                  </a:lnTo>
                  <a:lnTo>
                    <a:pt x="12619" y="11298"/>
                  </a:lnTo>
                  <a:lnTo>
                    <a:pt x="12655" y="11188"/>
                  </a:lnTo>
                  <a:lnTo>
                    <a:pt x="12619" y="11115"/>
                  </a:lnTo>
                  <a:lnTo>
                    <a:pt x="12545" y="11041"/>
                  </a:lnTo>
                  <a:lnTo>
                    <a:pt x="11775" y="10418"/>
                  </a:lnTo>
                  <a:lnTo>
                    <a:pt x="11812" y="10381"/>
                  </a:lnTo>
                  <a:lnTo>
                    <a:pt x="11922" y="10198"/>
                  </a:lnTo>
                  <a:lnTo>
                    <a:pt x="11995" y="10014"/>
                  </a:lnTo>
                  <a:lnTo>
                    <a:pt x="11995" y="9941"/>
                  </a:lnTo>
                  <a:lnTo>
                    <a:pt x="11958" y="9904"/>
                  </a:lnTo>
                  <a:lnTo>
                    <a:pt x="11885" y="9904"/>
                  </a:lnTo>
                  <a:lnTo>
                    <a:pt x="11738" y="10051"/>
                  </a:lnTo>
                  <a:lnTo>
                    <a:pt x="11592" y="10234"/>
                  </a:lnTo>
                  <a:lnTo>
                    <a:pt x="11555" y="10271"/>
                  </a:lnTo>
                  <a:lnTo>
                    <a:pt x="11005" y="9867"/>
                  </a:lnTo>
                  <a:lnTo>
                    <a:pt x="10821" y="9757"/>
                  </a:lnTo>
                  <a:lnTo>
                    <a:pt x="10858" y="9684"/>
                  </a:lnTo>
                  <a:lnTo>
                    <a:pt x="10895" y="9611"/>
                  </a:lnTo>
                  <a:lnTo>
                    <a:pt x="11041" y="9464"/>
                  </a:lnTo>
                  <a:lnTo>
                    <a:pt x="11078" y="9427"/>
                  </a:lnTo>
                  <a:lnTo>
                    <a:pt x="11078" y="9354"/>
                  </a:lnTo>
                  <a:lnTo>
                    <a:pt x="11078" y="9317"/>
                  </a:lnTo>
                  <a:lnTo>
                    <a:pt x="11005" y="9281"/>
                  </a:lnTo>
                  <a:lnTo>
                    <a:pt x="10968" y="9317"/>
                  </a:lnTo>
                  <a:lnTo>
                    <a:pt x="10895" y="9281"/>
                  </a:lnTo>
                  <a:lnTo>
                    <a:pt x="10821" y="9317"/>
                  </a:lnTo>
                  <a:lnTo>
                    <a:pt x="10711" y="9427"/>
                  </a:lnTo>
                  <a:lnTo>
                    <a:pt x="10601" y="9574"/>
                  </a:lnTo>
                  <a:lnTo>
                    <a:pt x="10124" y="9281"/>
                  </a:lnTo>
                  <a:lnTo>
                    <a:pt x="10051" y="9207"/>
                  </a:lnTo>
                  <a:lnTo>
                    <a:pt x="10234" y="8914"/>
                  </a:lnTo>
                  <a:lnTo>
                    <a:pt x="10234" y="8840"/>
                  </a:lnTo>
                  <a:lnTo>
                    <a:pt x="10234" y="8804"/>
                  </a:lnTo>
                  <a:lnTo>
                    <a:pt x="10198" y="8730"/>
                  </a:lnTo>
                  <a:lnTo>
                    <a:pt x="10088" y="8694"/>
                  </a:lnTo>
                  <a:lnTo>
                    <a:pt x="10051" y="8730"/>
                  </a:lnTo>
                  <a:lnTo>
                    <a:pt x="10014" y="8767"/>
                  </a:lnTo>
                  <a:lnTo>
                    <a:pt x="9758" y="9060"/>
                  </a:lnTo>
                  <a:lnTo>
                    <a:pt x="9537" y="8877"/>
                  </a:lnTo>
                  <a:lnTo>
                    <a:pt x="9354" y="8694"/>
                  </a:lnTo>
                  <a:lnTo>
                    <a:pt x="9134" y="8437"/>
                  </a:lnTo>
                  <a:lnTo>
                    <a:pt x="9207" y="8327"/>
                  </a:lnTo>
                  <a:lnTo>
                    <a:pt x="9281" y="8217"/>
                  </a:lnTo>
                  <a:lnTo>
                    <a:pt x="9354" y="7960"/>
                  </a:lnTo>
                  <a:lnTo>
                    <a:pt x="9354" y="7887"/>
                  </a:lnTo>
                  <a:lnTo>
                    <a:pt x="9317" y="7850"/>
                  </a:lnTo>
                  <a:lnTo>
                    <a:pt x="9244" y="7850"/>
                  </a:lnTo>
                  <a:lnTo>
                    <a:pt x="9171" y="7887"/>
                  </a:lnTo>
                  <a:lnTo>
                    <a:pt x="8987" y="8107"/>
                  </a:lnTo>
                  <a:lnTo>
                    <a:pt x="8951" y="8180"/>
                  </a:lnTo>
                  <a:lnTo>
                    <a:pt x="8767" y="8033"/>
                  </a:lnTo>
                  <a:lnTo>
                    <a:pt x="8327" y="7740"/>
                  </a:lnTo>
                  <a:lnTo>
                    <a:pt x="8364" y="7446"/>
                  </a:lnTo>
                  <a:lnTo>
                    <a:pt x="8364" y="7410"/>
                  </a:lnTo>
                  <a:lnTo>
                    <a:pt x="8327" y="7336"/>
                  </a:lnTo>
                  <a:lnTo>
                    <a:pt x="8290" y="7300"/>
                  </a:lnTo>
                  <a:lnTo>
                    <a:pt x="8180" y="7300"/>
                  </a:lnTo>
                  <a:lnTo>
                    <a:pt x="8107" y="7336"/>
                  </a:lnTo>
                  <a:lnTo>
                    <a:pt x="8070" y="7446"/>
                  </a:lnTo>
                  <a:lnTo>
                    <a:pt x="8034" y="7556"/>
                  </a:lnTo>
                  <a:lnTo>
                    <a:pt x="7960" y="7520"/>
                  </a:lnTo>
                  <a:lnTo>
                    <a:pt x="7410" y="7116"/>
                  </a:lnTo>
                  <a:lnTo>
                    <a:pt x="7447" y="7080"/>
                  </a:lnTo>
                  <a:lnTo>
                    <a:pt x="7520" y="6970"/>
                  </a:lnTo>
                  <a:lnTo>
                    <a:pt x="7520" y="6896"/>
                  </a:lnTo>
                  <a:lnTo>
                    <a:pt x="7520" y="6860"/>
                  </a:lnTo>
                  <a:lnTo>
                    <a:pt x="7557" y="6750"/>
                  </a:lnTo>
                  <a:lnTo>
                    <a:pt x="7520" y="6713"/>
                  </a:lnTo>
                  <a:lnTo>
                    <a:pt x="7483" y="6713"/>
                  </a:lnTo>
                  <a:lnTo>
                    <a:pt x="7410" y="6750"/>
                  </a:lnTo>
                  <a:lnTo>
                    <a:pt x="7337" y="6750"/>
                  </a:lnTo>
                  <a:lnTo>
                    <a:pt x="7227" y="6823"/>
                  </a:lnTo>
                  <a:lnTo>
                    <a:pt x="7116" y="6896"/>
                  </a:lnTo>
                  <a:lnTo>
                    <a:pt x="6640" y="6639"/>
                  </a:lnTo>
                  <a:lnTo>
                    <a:pt x="6640" y="6603"/>
                  </a:lnTo>
                  <a:lnTo>
                    <a:pt x="7116" y="6163"/>
                  </a:lnTo>
                  <a:lnTo>
                    <a:pt x="7557" y="5649"/>
                  </a:lnTo>
                  <a:lnTo>
                    <a:pt x="7593" y="5722"/>
                  </a:lnTo>
                  <a:lnTo>
                    <a:pt x="7630" y="5759"/>
                  </a:lnTo>
                  <a:lnTo>
                    <a:pt x="7740" y="5759"/>
                  </a:lnTo>
                  <a:lnTo>
                    <a:pt x="8034" y="5576"/>
                  </a:lnTo>
                  <a:lnTo>
                    <a:pt x="8327" y="5392"/>
                  </a:lnTo>
                  <a:lnTo>
                    <a:pt x="8620" y="5209"/>
                  </a:lnTo>
                  <a:lnTo>
                    <a:pt x="8914" y="5025"/>
                  </a:lnTo>
                  <a:lnTo>
                    <a:pt x="9244" y="4879"/>
                  </a:lnTo>
                  <a:lnTo>
                    <a:pt x="9574" y="4732"/>
                  </a:lnTo>
                  <a:lnTo>
                    <a:pt x="9941" y="4659"/>
                  </a:lnTo>
                  <a:lnTo>
                    <a:pt x="10308" y="4622"/>
                  </a:lnTo>
                  <a:lnTo>
                    <a:pt x="10491" y="4622"/>
                  </a:lnTo>
                  <a:lnTo>
                    <a:pt x="10675" y="4659"/>
                  </a:lnTo>
                  <a:lnTo>
                    <a:pt x="10821" y="4732"/>
                  </a:lnTo>
                  <a:lnTo>
                    <a:pt x="10931" y="4842"/>
                  </a:lnTo>
                  <a:lnTo>
                    <a:pt x="11041" y="4989"/>
                  </a:lnTo>
                  <a:lnTo>
                    <a:pt x="11078" y="5136"/>
                  </a:lnTo>
                  <a:lnTo>
                    <a:pt x="11151" y="5502"/>
                  </a:lnTo>
                  <a:lnTo>
                    <a:pt x="11151" y="5906"/>
                  </a:lnTo>
                  <a:lnTo>
                    <a:pt x="11151" y="6309"/>
                  </a:lnTo>
                  <a:lnTo>
                    <a:pt x="11151" y="6676"/>
                  </a:lnTo>
                  <a:lnTo>
                    <a:pt x="11188" y="7006"/>
                  </a:lnTo>
                  <a:lnTo>
                    <a:pt x="11261" y="7373"/>
                  </a:lnTo>
                  <a:lnTo>
                    <a:pt x="11445" y="7703"/>
                  </a:lnTo>
                  <a:lnTo>
                    <a:pt x="11408" y="7813"/>
                  </a:lnTo>
                  <a:lnTo>
                    <a:pt x="11372" y="7923"/>
                  </a:lnTo>
                  <a:lnTo>
                    <a:pt x="11372" y="8033"/>
                  </a:lnTo>
                  <a:lnTo>
                    <a:pt x="11372" y="8143"/>
                  </a:lnTo>
                  <a:lnTo>
                    <a:pt x="11445" y="8253"/>
                  </a:lnTo>
                  <a:lnTo>
                    <a:pt x="11482" y="8327"/>
                  </a:lnTo>
                  <a:lnTo>
                    <a:pt x="11592" y="8400"/>
                  </a:lnTo>
                  <a:lnTo>
                    <a:pt x="11665" y="8474"/>
                  </a:lnTo>
                  <a:lnTo>
                    <a:pt x="11775" y="8510"/>
                  </a:lnTo>
                  <a:lnTo>
                    <a:pt x="12105" y="8510"/>
                  </a:lnTo>
                  <a:lnTo>
                    <a:pt x="12435" y="8694"/>
                  </a:lnTo>
                  <a:lnTo>
                    <a:pt x="12765" y="8840"/>
                  </a:lnTo>
                  <a:lnTo>
                    <a:pt x="13022" y="8877"/>
                  </a:lnTo>
                  <a:lnTo>
                    <a:pt x="13316" y="8877"/>
                  </a:lnTo>
                  <a:lnTo>
                    <a:pt x="13646" y="8804"/>
                  </a:lnTo>
                  <a:lnTo>
                    <a:pt x="13939" y="8694"/>
                  </a:lnTo>
                  <a:lnTo>
                    <a:pt x="14233" y="8584"/>
                  </a:lnTo>
                  <a:lnTo>
                    <a:pt x="14489" y="8400"/>
                  </a:lnTo>
                  <a:lnTo>
                    <a:pt x="14746" y="8217"/>
                  </a:lnTo>
                  <a:lnTo>
                    <a:pt x="14930" y="8033"/>
                  </a:lnTo>
                  <a:lnTo>
                    <a:pt x="14966" y="7997"/>
                  </a:lnTo>
                  <a:lnTo>
                    <a:pt x="14966" y="7923"/>
                  </a:lnTo>
                  <a:lnTo>
                    <a:pt x="14930" y="7813"/>
                  </a:lnTo>
                  <a:lnTo>
                    <a:pt x="14820" y="7777"/>
                  </a:lnTo>
                  <a:lnTo>
                    <a:pt x="14710" y="7777"/>
                  </a:lnTo>
                  <a:lnTo>
                    <a:pt x="14123" y="8143"/>
                  </a:lnTo>
                  <a:lnTo>
                    <a:pt x="13829" y="8290"/>
                  </a:lnTo>
                  <a:lnTo>
                    <a:pt x="13462" y="8400"/>
                  </a:lnTo>
                  <a:lnTo>
                    <a:pt x="13206" y="8474"/>
                  </a:lnTo>
                  <a:lnTo>
                    <a:pt x="12912" y="8437"/>
                  </a:lnTo>
                  <a:lnTo>
                    <a:pt x="12692" y="8363"/>
                  </a:lnTo>
                  <a:lnTo>
                    <a:pt x="12472" y="8217"/>
                  </a:lnTo>
                  <a:lnTo>
                    <a:pt x="12545" y="8107"/>
                  </a:lnTo>
                  <a:lnTo>
                    <a:pt x="12582" y="7960"/>
                  </a:lnTo>
                  <a:lnTo>
                    <a:pt x="12582" y="7850"/>
                  </a:lnTo>
                  <a:lnTo>
                    <a:pt x="12545" y="7777"/>
                  </a:lnTo>
                  <a:lnTo>
                    <a:pt x="12509" y="7740"/>
                  </a:lnTo>
                  <a:lnTo>
                    <a:pt x="12325" y="7630"/>
                  </a:lnTo>
                  <a:lnTo>
                    <a:pt x="12142" y="7520"/>
                  </a:lnTo>
                  <a:lnTo>
                    <a:pt x="11812" y="7520"/>
                  </a:lnTo>
                  <a:lnTo>
                    <a:pt x="11628" y="7116"/>
                  </a:lnTo>
                  <a:lnTo>
                    <a:pt x="11518" y="6713"/>
                  </a:lnTo>
                  <a:lnTo>
                    <a:pt x="11518" y="6346"/>
                  </a:lnTo>
                  <a:lnTo>
                    <a:pt x="11518" y="6016"/>
                  </a:lnTo>
                  <a:lnTo>
                    <a:pt x="11555" y="5649"/>
                  </a:lnTo>
                  <a:lnTo>
                    <a:pt x="11518" y="5282"/>
                  </a:lnTo>
                  <a:lnTo>
                    <a:pt x="11445" y="4989"/>
                  </a:lnTo>
                  <a:lnTo>
                    <a:pt x="11335" y="4732"/>
                  </a:lnTo>
                  <a:lnTo>
                    <a:pt x="11188" y="4549"/>
                  </a:lnTo>
                  <a:lnTo>
                    <a:pt x="11005" y="4402"/>
                  </a:lnTo>
                  <a:lnTo>
                    <a:pt x="10785" y="4329"/>
                  </a:lnTo>
                  <a:lnTo>
                    <a:pt x="10565" y="4255"/>
                  </a:lnTo>
                  <a:lnTo>
                    <a:pt x="10051" y="4255"/>
                  </a:lnTo>
                  <a:lnTo>
                    <a:pt x="9758" y="4292"/>
                  </a:lnTo>
                  <a:lnTo>
                    <a:pt x="9464" y="4365"/>
                  </a:lnTo>
                  <a:lnTo>
                    <a:pt x="8914" y="4585"/>
                  </a:lnTo>
                  <a:lnTo>
                    <a:pt x="8400" y="4879"/>
                  </a:lnTo>
                  <a:lnTo>
                    <a:pt x="7960" y="5209"/>
                  </a:lnTo>
                  <a:lnTo>
                    <a:pt x="8290" y="4769"/>
                  </a:lnTo>
                  <a:lnTo>
                    <a:pt x="9061" y="3742"/>
                  </a:lnTo>
                  <a:lnTo>
                    <a:pt x="9464" y="3191"/>
                  </a:lnTo>
                  <a:lnTo>
                    <a:pt x="9831" y="2641"/>
                  </a:lnTo>
                  <a:lnTo>
                    <a:pt x="9868" y="2568"/>
                  </a:lnTo>
                  <a:lnTo>
                    <a:pt x="9868" y="2531"/>
                  </a:lnTo>
                  <a:lnTo>
                    <a:pt x="9794" y="2421"/>
                  </a:lnTo>
                  <a:lnTo>
                    <a:pt x="9721" y="2384"/>
                  </a:lnTo>
                  <a:lnTo>
                    <a:pt x="9684" y="2348"/>
                  </a:lnTo>
                  <a:close/>
                  <a:moveTo>
                    <a:pt x="15663" y="9867"/>
                  </a:moveTo>
                  <a:lnTo>
                    <a:pt x="15700" y="9904"/>
                  </a:lnTo>
                  <a:lnTo>
                    <a:pt x="15627" y="10381"/>
                  </a:lnTo>
                  <a:lnTo>
                    <a:pt x="15663" y="10418"/>
                  </a:lnTo>
                  <a:lnTo>
                    <a:pt x="15663" y="10454"/>
                  </a:lnTo>
                  <a:lnTo>
                    <a:pt x="15773" y="10491"/>
                  </a:lnTo>
                  <a:lnTo>
                    <a:pt x="15443" y="10895"/>
                  </a:lnTo>
                  <a:lnTo>
                    <a:pt x="15443" y="10821"/>
                  </a:lnTo>
                  <a:lnTo>
                    <a:pt x="15333" y="10491"/>
                  </a:lnTo>
                  <a:lnTo>
                    <a:pt x="15296" y="10454"/>
                  </a:lnTo>
                  <a:lnTo>
                    <a:pt x="15260" y="10454"/>
                  </a:lnTo>
                  <a:lnTo>
                    <a:pt x="15223" y="10491"/>
                  </a:lnTo>
                  <a:lnTo>
                    <a:pt x="15223" y="10528"/>
                  </a:lnTo>
                  <a:lnTo>
                    <a:pt x="15186" y="10821"/>
                  </a:lnTo>
                  <a:lnTo>
                    <a:pt x="15186" y="11188"/>
                  </a:lnTo>
                  <a:lnTo>
                    <a:pt x="15223" y="11225"/>
                  </a:lnTo>
                  <a:lnTo>
                    <a:pt x="14746" y="11848"/>
                  </a:lnTo>
                  <a:lnTo>
                    <a:pt x="14746" y="11591"/>
                  </a:lnTo>
                  <a:lnTo>
                    <a:pt x="14746" y="11371"/>
                  </a:lnTo>
                  <a:lnTo>
                    <a:pt x="14746" y="11115"/>
                  </a:lnTo>
                  <a:lnTo>
                    <a:pt x="14710" y="11078"/>
                  </a:lnTo>
                  <a:lnTo>
                    <a:pt x="15333" y="10308"/>
                  </a:lnTo>
                  <a:lnTo>
                    <a:pt x="15663" y="9867"/>
                  </a:lnTo>
                  <a:close/>
                  <a:moveTo>
                    <a:pt x="14526" y="11298"/>
                  </a:moveTo>
                  <a:lnTo>
                    <a:pt x="14453" y="11555"/>
                  </a:lnTo>
                  <a:lnTo>
                    <a:pt x="14416" y="11775"/>
                  </a:lnTo>
                  <a:lnTo>
                    <a:pt x="14453" y="11885"/>
                  </a:lnTo>
                  <a:lnTo>
                    <a:pt x="14489" y="11958"/>
                  </a:lnTo>
                  <a:lnTo>
                    <a:pt x="14563" y="11995"/>
                  </a:lnTo>
                  <a:lnTo>
                    <a:pt x="14600" y="11995"/>
                  </a:lnTo>
                  <a:lnTo>
                    <a:pt x="14123" y="12619"/>
                  </a:lnTo>
                  <a:lnTo>
                    <a:pt x="14049" y="12655"/>
                  </a:lnTo>
                  <a:lnTo>
                    <a:pt x="14049" y="12362"/>
                  </a:lnTo>
                  <a:lnTo>
                    <a:pt x="14049" y="12142"/>
                  </a:lnTo>
                  <a:lnTo>
                    <a:pt x="14049" y="12032"/>
                  </a:lnTo>
                  <a:lnTo>
                    <a:pt x="14013" y="11922"/>
                  </a:lnTo>
                  <a:lnTo>
                    <a:pt x="14526" y="11298"/>
                  </a:lnTo>
                  <a:close/>
                  <a:moveTo>
                    <a:pt x="4806" y="7997"/>
                  </a:moveTo>
                  <a:lnTo>
                    <a:pt x="4769" y="8033"/>
                  </a:lnTo>
                  <a:lnTo>
                    <a:pt x="4769" y="8070"/>
                  </a:lnTo>
                  <a:lnTo>
                    <a:pt x="4952" y="8217"/>
                  </a:lnTo>
                  <a:lnTo>
                    <a:pt x="5099" y="8327"/>
                  </a:lnTo>
                  <a:lnTo>
                    <a:pt x="5576" y="8584"/>
                  </a:lnTo>
                  <a:lnTo>
                    <a:pt x="6126" y="8840"/>
                  </a:lnTo>
                  <a:lnTo>
                    <a:pt x="6640" y="9134"/>
                  </a:lnTo>
                  <a:lnTo>
                    <a:pt x="7116" y="9501"/>
                  </a:lnTo>
                  <a:lnTo>
                    <a:pt x="7557" y="9831"/>
                  </a:lnTo>
                  <a:lnTo>
                    <a:pt x="8437" y="10638"/>
                  </a:lnTo>
                  <a:lnTo>
                    <a:pt x="9244" y="11371"/>
                  </a:lnTo>
                  <a:lnTo>
                    <a:pt x="10088" y="12105"/>
                  </a:lnTo>
                  <a:lnTo>
                    <a:pt x="10344" y="12325"/>
                  </a:lnTo>
                  <a:lnTo>
                    <a:pt x="10748" y="12655"/>
                  </a:lnTo>
                  <a:lnTo>
                    <a:pt x="10931" y="12765"/>
                  </a:lnTo>
                  <a:lnTo>
                    <a:pt x="11115" y="12839"/>
                  </a:lnTo>
                  <a:lnTo>
                    <a:pt x="11225" y="12839"/>
                  </a:lnTo>
                  <a:lnTo>
                    <a:pt x="11298" y="12802"/>
                  </a:lnTo>
                  <a:lnTo>
                    <a:pt x="11335" y="12765"/>
                  </a:lnTo>
                  <a:lnTo>
                    <a:pt x="11372" y="12692"/>
                  </a:lnTo>
                  <a:lnTo>
                    <a:pt x="11372" y="12582"/>
                  </a:lnTo>
                  <a:lnTo>
                    <a:pt x="11335" y="12472"/>
                  </a:lnTo>
                  <a:lnTo>
                    <a:pt x="11151" y="12325"/>
                  </a:lnTo>
                  <a:lnTo>
                    <a:pt x="10711" y="11995"/>
                  </a:lnTo>
                  <a:lnTo>
                    <a:pt x="10271" y="11628"/>
                  </a:lnTo>
                  <a:lnTo>
                    <a:pt x="9391" y="10858"/>
                  </a:lnTo>
                  <a:lnTo>
                    <a:pt x="8547" y="10051"/>
                  </a:lnTo>
                  <a:lnTo>
                    <a:pt x="8107" y="9684"/>
                  </a:lnTo>
                  <a:lnTo>
                    <a:pt x="7703" y="9354"/>
                  </a:lnTo>
                  <a:lnTo>
                    <a:pt x="7227" y="9024"/>
                  </a:lnTo>
                  <a:lnTo>
                    <a:pt x="6786" y="8694"/>
                  </a:lnTo>
                  <a:lnTo>
                    <a:pt x="6309" y="8437"/>
                  </a:lnTo>
                  <a:lnTo>
                    <a:pt x="5833" y="8217"/>
                  </a:lnTo>
                  <a:lnTo>
                    <a:pt x="5356" y="8033"/>
                  </a:lnTo>
                  <a:lnTo>
                    <a:pt x="5209" y="7997"/>
                  </a:lnTo>
                  <a:close/>
                  <a:moveTo>
                    <a:pt x="954" y="12582"/>
                  </a:moveTo>
                  <a:lnTo>
                    <a:pt x="1101" y="12692"/>
                  </a:lnTo>
                  <a:lnTo>
                    <a:pt x="1064" y="12765"/>
                  </a:lnTo>
                  <a:lnTo>
                    <a:pt x="1064" y="12839"/>
                  </a:lnTo>
                  <a:lnTo>
                    <a:pt x="1064" y="12875"/>
                  </a:lnTo>
                  <a:lnTo>
                    <a:pt x="1101" y="12839"/>
                  </a:lnTo>
                  <a:lnTo>
                    <a:pt x="1211" y="12912"/>
                  </a:lnTo>
                  <a:lnTo>
                    <a:pt x="1247" y="12985"/>
                  </a:lnTo>
                  <a:lnTo>
                    <a:pt x="1247" y="13059"/>
                  </a:lnTo>
                  <a:lnTo>
                    <a:pt x="1284" y="13242"/>
                  </a:lnTo>
                  <a:lnTo>
                    <a:pt x="991" y="13095"/>
                  </a:lnTo>
                  <a:lnTo>
                    <a:pt x="844" y="13059"/>
                  </a:lnTo>
                  <a:lnTo>
                    <a:pt x="697" y="13022"/>
                  </a:lnTo>
                  <a:lnTo>
                    <a:pt x="844" y="12765"/>
                  </a:lnTo>
                  <a:lnTo>
                    <a:pt x="954" y="12582"/>
                  </a:lnTo>
                  <a:close/>
                  <a:moveTo>
                    <a:pt x="2715" y="10858"/>
                  </a:moveTo>
                  <a:lnTo>
                    <a:pt x="2641" y="10931"/>
                  </a:lnTo>
                  <a:lnTo>
                    <a:pt x="2641" y="10968"/>
                  </a:lnTo>
                  <a:lnTo>
                    <a:pt x="2788" y="11151"/>
                  </a:lnTo>
                  <a:lnTo>
                    <a:pt x="2935" y="11261"/>
                  </a:lnTo>
                  <a:lnTo>
                    <a:pt x="3302" y="11445"/>
                  </a:lnTo>
                  <a:lnTo>
                    <a:pt x="3778" y="11775"/>
                  </a:lnTo>
                  <a:lnTo>
                    <a:pt x="4255" y="12105"/>
                  </a:lnTo>
                  <a:lnTo>
                    <a:pt x="5099" y="12765"/>
                  </a:lnTo>
                  <a:lnTo>
                    <a:pt x="5539" y="13095"/>
                  </a:lnTo>
                  <a:lnTo>
                    <a:pt x="5759" y="13242"/>
                  </a:lnTo>
                  <a:lnTo>
                    <a:pt x="5869" y="13279"/>
                  </a:lnTo>
                  <a:lnTo>
                    <a:pt x="6053" y="13279"/>
                  </a:lnTo>
                  <a:lnTo>
                    <a:pt x="6126" y="13242"/>
                  </a:lnTo>
                  <a:lnTo>
                    <a:pt x="6163" y="13169"/>
                  </a:lnTo>
                  <a:lnTo>
                    <a:pt x="6126" y="13059"/>
                  </a:lnTo>
                  <a:lnTo>
                    <a:pt x="6089" y="12985"/>
                  </a:lnTo>
                  <a:lnTo>
                    <a:pt x="6016" y="12875"/>
                  </a:lnTo>
                  <a:lnTo>
                    <a:pt x="5869" y="12729"/>
                  </a:lnTo>
                  <a:lnTo>
                    <a:pt x="5502" y="12472"/>
                  </a:lnTo>
                  <a:lnTo>
                    <a:pt x="4512" y="11738"/>
                  </a:lnTo>
                  <a:lnTo>
                    <a:pt x="4035" y="11408"/>
                  </a:lnTo>
                  <a:lnTo>
                    <a:pt x="3522" y="11078"/>
                  </a:lnTo>
                  <a:lnTo>
                    <a:pt x="3338" y="11005"/>
                  </a:lnTo>
                  <a:lnTo>
                    <a:pt x="3118" y="10895"/>
                  </a:lnTo>
                  <a:lnTo>
                    <a:pt x="2935" y="10858"/>
                  </a:lnTo>
                  <a:close/>
                  <a:moveTo>
                    <a:pt x="13756" y="12252"/>
                  </a:moveTo>
                  <a:lnTo>
                    <a:pt x="13719" y="12362"/>
                  </a:lnTo>
                  <a:lnTo>
                    <a:pt x="13719" y="12619"/>
                  </a:lnTo>
                  <a:lnTo>
                    <a:pt x="13719" y="12912"/>
                  </a:lnTo>
                  <a:lnTo>
                    <a:pt x="13756" y="12985"/>
                  </a:lnTo>
                  <a:lnTo>
                    <a:pt x="13793" y="13022"/>
                  </a:lnTo>
                  <a:lnTo>
                    <a:pt x="13719" y="13095"/>
                  </a:lnTo>
                  <a:lnTo>
                    <a:pt x="13389" y="13536"/>
                  </a:lnTo>
                  <a:lnTo>
                    <a:pt x="13426" y="13132"/>
                  </a:lnTo>
                  <a:lnTo>
                    <a:pt x="13462" y="12912"/>
                  </a:lnTo>
                  <a:lnTo>
                    <a:pt x="13462" y="12765"/>
                  </a:lnTo>
                  <a:lnTo>
                    <a:pt x="13426" y="12655"/>
                  </a:lnTo>
                  <a:lnTo>
                    <a:pt x="13756" y="12252"/>
                  </a:lnTo>
                  <a:close/>
                  <a:moveTo>
                    <a:pt x="4402" y="8694"/>
                  </a:moveTo>
                  <a:lnTo>
                    <a:pt x="4329" y="8730"/>
                  </a:lnTo>
                  <a:lnTo>
                    <a:pt x="4255" y="8804"/>
                  </a:lnTo>
                  <a:lnTo>
                    <a:pt x="4255" y="8877"/>
                  </a:lnTo>
                  <a:lnTo>
                    <a:pt x="4255" y="8987"/>
                  </a:lnTo>
                  <a:lnTo>
                    <a:pt x="4292" y="9060"/>
                  </a:lnTo>
                  <a:lnTo>
                    <a:pt x="4365" y="9134"/>
                  </a:lnTo>
                  <a:lnTo>
                    <a:pt x="4512" y="9207"/>
                  </a:lnTo>
                  <a:lnTo>
                    <a:pt x="4842" y="9354"/>
                  </a:lnTo>
                  <a:lnTo>
                    <a:pt x="5136" y="9501"/>
                  </a:lnTo>
                  <a:lnTo>
                    <a:pt x="5392" y="9647"/>
                  </a:lnTo>
                  <a:lnTo>
                    <a:pt x="5869" y="10014"/>
                  </a:lnTo>
                  <a:lnTo>
                    <a:pt x="6346" y="10418"/>
                  </a:lnTo>
                  <a:lnTo>
                    <a:pt x="6786" y="10858"/>
                  </a:lnTo>
                  <a:lnTo>
                    <a:pt x="8584" y="12398"/>
                  </a:lnTo>
                  <a:lnTo>
                    <a:pt x="9501" y="13169"/>
                  </a:lnTo>
                  <a:lnTo>
                    <a:pt x="9721" y="13315"/>
                  </a:lnTo>
                  <a:lnTo>
                    <a:pt x="9941" y="13462"/>
                  </a:lnTo>
                  <a:lnTo>
                    <a:pt x="10161" y="13572"/>
                  </a:lnTo>
                  <a:lnTo>
                    <a:pt x="10271" y="13609"/>
                  </a:lnTo>
                  <a:lnTo>
                    <a:pt x="10381" y="13609"/>
                  </a:lnTo>
                  <a:lnTo>
                    <a:pt x="10454" y="13572"/>
                  </a:lnTo>
                  <a:lnTo>
                    <a:pt x="10491" y="13536"/>
                  </a:lnTo>
                  <a:lnTo>
                    <a:pt x="10528" y="13462"/>
                  </a:lnTo>
                  <a:lnTo>
                    <a:pt x="10491" y="13389"/>
                  </a:lnTo>
                  <a:lnTo>
                    <a:pt x="10418" y="13242"/>
                  </a:lnTo>
                  <a:lnTo>
                    <a:pt x="10271" y="13132"/>
                  </a:lnTo>
                  <a:lnTo>
                    <a:pt x="9978" y="12949"/>
                  </a:lnTo>
                  <a:lnTo>
                    <a:pt x="9537" y="12619"/>
                  </a:lnTo>
                  <a:lnTo>
                    <a:pt x="9134" y="12288"/>
                  </a:lnTo>
                  <a:lnTo>
                    <a:pt x="7557" y="10931"/>
                  </a:lnTo>
                  <a:lnTo>
                    <a:pt x="6823" y="10271"/>
                  </a:lnTo>
                  <a:lnTo>
                    <a:pt x="6089" y="9647"/>
                  </a:lnTo>
                  <a:lnTo>
                    <a:pt x="5686" y="9354"/>
                  </a:lnTo>
                  <a:lnTo>
                    <a:pt x="5246" y="9097"/>
                  </a:lnTo>
                  <a:lnTo>
                    <a:pt x="4769" y="8950"/>
                  </a:lnTo>
                  <a:lnTo>
                    <a:pt x="4549" y="8840"/>
                  </a:lnTo>
                  <a:lnTo>
                    <a:pt x="4475" y="8767"/>
                  </a:lnTo>
                  <a:lnTo>
                    <a:pt x="4439" y="8694"/>
                  </a:lnTo>
                  <a:close/>
                  <a:moveTo>
                    <a:pt x="1541" y="13022"/>
                  </a:moveTo>
                  <a:lnTo>
                    <a:pt x="2091" y="13389"/>
                  </a:lnTo>
                  <a:lnTo>
                    <a:pt x="2091" y="13572"/>
                  </a:lnTo>
                  <a:lnTo>
                    <a:pt x="2126" y="13749"/>
                  </a:lnTo>
                  <a:lnTo>
                    <a:pt x="1504" y="13389"/>
                  </a:lnTo>
                  <a:lnTo>
                    <a:pt x="1578" y="13352"/>
                  </a:lnTo>
                  <a:lnTo>
                    <a:pt x="1614" y="13315"/>
                  </a:lnTo>
                  <a:lnTo>
                    <a:pt x="1614" y="13279"/>
                  </a:lnTo>
                  <a:lnTo>
                    <a:pt x="1614" y="13205"/>
                  </a:lnTo>
                  <a:lnTo>
                    <a:pt x="1541" y="13095"/>
                  </a:lnTo>
                  <a:lnTo>
                    <a:pt x="1541" y="13022"/>
                  </a:lnTo>
                  <a:close/>
                  <a:moveTo>
                    <a:pt x="13206" y="12949"/>
                  </a:moveTo>
                  <a:lnTo>
                    <a:pt x="13169" y="13022"/>
                  </a:lnTo>
                  <a:lnTo>
                    <a:pt x="13059" y="13756"/>
                  </a:lnTo>
                  <a:lnTo>
                    <a:pt x="13059" y="13829"/>
                  </a:lnTo>
                  <a:lnTo>
                    <a:pt x="13096" y="13866"/>
                  </a:lnTo>
                  <a:lnTo>
                    <a:pt x="12912" y="14086"/>
                  </a:lnTo>
                  <a:lnTo>
                    <a:pt x="12912" y="13719"/>
                  </a:lnTo>
                  <a:lnTo>
                    <a:pt x="12875" y="13352"/>
                  </a:lnTo>
                  <a:lnTo>
                    <a:pt x="13206" y="12949"/>
                  </a:lnTo>
                  <a:close/>
                  <a:moveTo>
                    <a:pt x="2458" y="13646"/>
                  </a:moveTo>
                  <a:lnTo>
                    <a:pt x="2641" y="13792"/>
                  </a:lnTo>
                  <a:lnTo>
                    <a:pt x="2788" y="13902"/>
                  </a:lnTo>
                  <a:lnTo>
                    <a:pt x="2788" y="14086"/>
                  </a:lnTo>
                  <a:lnTo>
                    <a:pt x="2825" y="14233"/>
                  </a:lnTo>
                  <a:lnTo>
                    <a:pt x="2605" y="14086"/>
                  </a:lnTo>
                  <a:lnTo>
                    <a:pt x="2385" y="13939"/>
                  </a:lnTo>
                  <a:lnTo>
                    <a:pt x="2495" y="13939"/>
                  </a:lnTo>
                  <a:lnTo>
                    <a:pt x="2568" y="13866"/>
                  </a:lnTo>
                  <a:lnTo>
                    <a:pt x="2568" y="13829"/>
                  </a:lnTo>
                  <a:lnTo>
                    <a:pt x="2568" y="13756"/>
                  </a:lnTo>
                  <a:lnTo>
                    <a:pt x="2458" y="13646"/>
                  </a:lnTo>
                  <a:close/>
                  <a:moveTo>
                    <a:pt x="3595" y="9794"/>
                  </a:moveTo>
                  <a:lnTo>
                    <a:pt x="3558" y="9831"/>
                  </a:lnTo>
                  <a:lnTo>
                    <a:pt x="3522" y="9867"/>
                  </a:lnTo>
                  <a:lnTo>
                    <a:pt x="3558" y="9977"/>
                  </a:lnTo>
                  <a:lnTo>
                    <a:pt x="3595" y="10088"/>
                  </a:lnTo>
                  <a:lnTo>
                    <a:pt x="3815" y="10234"/>
                  </a:lnTo>
                  <a:lnTo>
                    <a:pt x="4659" y="10821"/>
                  </a:lnTo>
                  <a:lnTo>
                    <a:pt x="5466" y="11518"/>
                  </a:lnTo>
                  <a:lnTo>
                    <a:pt x="6236" y="12178"/>
                  </a:lnTo>
                  <a:lnTo>
                    <a:pt x="7080" y="12839"/>
                  </a:lnTo>
                  <a:lnTo>
                    <a:pt x="7923" y="13462"/>
                  </a:lnTo>
                  <a:lnTo>
                    <a:pt x="8730" y="14049"/>
                  </a:lnTo>
                  <a:lnTo>
                    <a:pt x="9134" y="14343"/>
                  </a:lnTo>
                  <a:lnTo>
                    <a:pt x="9574" y="14563"/>
                  </a:lnTo>
                  <a:lnTo>
                    <a:pt x="9684" y="14563"/>
                  </a:lnTo>
                  <a:lnTo>
                    <a:pt x="9794" y="14526"/>
                  </a:lnTo>
                  <a:lnTo>
                    <a:pt x="9868" y="14453"/>
                  </a:lnTo>
                  <a:lnTo>
                    <a:pt x="9904" y="14416"/>
                  </a:lnTo>
                  <a:lnTo>
                    <a:pt x="9904" y="14379"/>
                  </a:lnTo>
                  <a:lnTo>
                    <a:pt x="9904" y="14306"/>
                  </a:lnTo>
                  <a:lnTo>
                    <a:pt x="9868" y="14269"/>
                  </a:lnTo>
                  <a:lnTo>
                    <a:pt x="9794" y="14196"/>
                  </a:lnTo>
                  <a:lnTo>
                    <a:pt x="9721" y="14159"/>
                  </a:lnTo>
                  <a:lnTo>
                    <a:pt x="9501" y="14012"/>
                  </a:lnTo>
                  <a:lnTo>
                    <a:pt x="9281" y="13866"/>
                  </a:lnTo>
                  <a:lnTo>
                    <a:pt x="8290" y="13205"/>
                  </a:lnTo>
                  <a:lnTo>
                    <a:pt x="7373" y="12508"/>
                  </a:lnTo>
                  <a:lnTo>
                    <a:pt x="6493" y="11812"/>
                  </a:lnTo>
                  <a:lnTo>
                    <a:pt x="5649" y="11115"/>
                  </a:lnTo>
                  <a:lnTo>
                    <a:pt x="4769" y="10418"/>
                  </a:lnTo>
                  <a:lnTo>
                    <a:pt x="4549" y="10234"/>
                  </a:lnTo>
                  <a:lnTo>
                    <a:pt x="4145" y="9977"/>
                  </a:lnTo>
                  <a:lnTo>
                    <a:pt x="3925" y="9867"/>
                  </a:lnTo>
                  <a:lnTo>
                    <a:pt x="3742" y="9794"/>
                  </a:lnTo>
                  <a:close/>
                  <a:moveTo>
                    <a:pt x="3155" y="14122"/>
                  </a:moveTo>
                  <a:lnTo>
                    <a:pt x="3778" y="14563"/>
                  </a:lnTo>
                  <a:lnTo>
                    <a:pt x="3742" y="14746"/>
                  </a:lnTo>
                  <a:lnTo>
                    <a:pt x="3742" y="14856"/>
                  </a:lnTo>
                  <a:lnTo>
                    <a:pt x="3338" y="14563"/>
                  </a:lnTo>
                  <a:lnTo>
                    <a:pt x="3338" y="14489"/>
                  </a:lnTo>
                  <a:lnTo>
                    <a:pt x="3302" y="14416"/>
                  </a:lnTo>
                  <a:lnTo>
                    <a:pt x="3192" y="14269"/>
                  </a:lnTo>
                  <a:lnTo>
                    <a:pt x="3155" y="14122"/>
                  </a:lnTo>
                  <a:close/>
                  <a:moveTo>
                    <a:pt x="12692" y="13536"/>
                  </a:moveTo>
                  <a:lnTo>
                    <a:pt x="12619" y="13976"/>
                  </a:lnTo>
                  <a:lnTo>
                    <a:pt x="12582" y="14416"/>
                  </a:lnTo>
                  <a:lnTo>
                    <a:pt x="12582" y="14489"/>
                  </a:lnTo>
                  <a:lnTo>
                    <a:pt x="12142" y="15040"/>
                  </a:lnTo>
                  <a:lnTo>
                    <a:pt x="12142" y="14893"/>
                  </a:lnTo>
                  <a:lnTo>
                    <a:pt x="12142" y="14563"/>
                  </a:lnTo>
                  <a:lnTo>
                    <a:pt x="12105" y="14269"/>
                  </a:lnTo>
                  <a:lnTo>
                    <a:pt x="12692" y="13536"/>
                  </a:lnTo>
                  <a:close/>
                  <a:moveTo>
                    <a:pt x="4035" y="14746"/>
                  </a:moveTo>
                  <a:lnTo>
                    <a:pt x="4402" y="15003"/>
                  </a:lnTo>
                  <a:lnTo>
                    <a:pt x="4402" y="15040"/>
                  </a:lnTo>
                  <a:lnTo>
                    <a:pt x="4402" y="15150"/>
                  </a:lnTo>
                  <a:lnTo>
                    <a:pt x="4439" y="15223"/>
                  </a:lnTo>
                  <a:lnTo>
                    <a:pt x="4549" y="15370"/>
                  </a:lnTo>
                  <a:lnTo>
                    <a:pt x="4659" y="15553"/>
                  </a:lnTo>
                  <a:lnTo>
                    <a:pt x="4255" y="15223"/>
                  </a:lnTo>
                  <a:lnTo>
                    <a:pt x="4255" y="15150"/>
                  </a:lnTo>
                  <a:lnTo>
                    <a:pt x="4219" y="15076"/>
                  </a:lnTo>
                  <a:lnTo>
                    <a:pt x="4109" y="14966"/>
                  </a:lnTo>
                  <a:lnTo>
                    <a:pt x="4035" y="14856"/>
                  </a:lnTo>
                  <a:lnTo>
                    <a:pt x="4035" y="14746"/>
                  </a:lnTo>
                  <a:close/>
                  <a:moveTo>
                    <a:pt x="11922" y="14489"/>
                  </a:moveTo>
                  <a:lnTo>
                    <a:pt x="11885" y="14856"/>
                  </a:lnTo>
                  <a:lnTo>
                    <a:pt x="11848" y="15113"/>
                  </a:lnTo>
                  <a:lnTo>
                    <a:pt x="11848" y="15260"/>
                  </a:lnTo>
                  <a:lnTo>
                    <a:pt x="11848" y="15370"/>
                  </a:lnTo>
                  <a:lnTo>
                    <a:pt x="11555" y="15700"/>
                  </a:lnTo>
                  <a:lnTo>
                    <a:pt x="11592" y="15480"/>
                  </a:lnTo>
                  <a:lnTo>
                    <a:pt x="11555" y="15223"/>
                  </a:lnTo>
                  <a:lnTo>
                    <a:pt x="11555" y="15150"/>
                  </a:lnTo>
                  <a:lnTo>
                    <a:pt x="11482" y="15113"/>
                  </a:lnTo>
                  <a:lnTo>
                    <a:pt x="11445" y="15113"/>
                  </a:lnTo>
                  <a:lnTo>
                    <a:pt x="11922" y="14489"/>
                  </a:lnTo>
                  <a:close/>
                  <a:moveTo>
                    <a:pt x="4769" y="15223"/>
                  </a:moveTo>
                  <a:lnTo>
                    <a:pt x="5026" y="15406"/>
                  </a:lnTo>
                  <a:lnTo>
                    <a:pt x="5576" y="15810"/>
                  </a:lnTo>
                  <a:lnTo>
                    <a:pt x="5576" y="15883"/>
                  </a:lnTo>
                  <a:lnTo>
                    <a:pt x="5576" y="16177"/>
                  </a:lnTo>
                  <a:lnTo>
                    <a:pt x="5576" y="16287"/>
                  </a:lnTo>
                  <a:lnTo>
                    <a:pt x="4916" y="15773"/>
                  </a:lnTo>
                  <a:lnTo>
                    <a:pt x="4952" y="15663"/>
                  </a:lnTo>
                  <a:lnTo>
                    <a:pt x="4952" y="15553"/>
                  </a:lnTo>
                  <a:lnTo>
                    <a:pt x="4916" y="15480"/>
                  </a:lnTo>
                  <a:lnTo>
                    <a:pt x="4879" y="15370"/>
                  </a:lnTo>
                  <a:lnTo>
                    <a:pt x="4769" y="15223"/>
                  </a:lnTo>
                  <a:close/>
                  <a:moveTo>
                    <a:pt x="5833" y="15993"/>
                  </a:moveTo>
                  <a:lnTo>
                    <a:pt x="6456" y="16507"/>
                  </a:lnTo>
                  <a:lnTo>
                    <a:pt x="6420" y="16580"/>
                  </a:lnTo>
                  <a:lnTo>
                    <a:pt x="6383" y="16690"/>
                  </a:lnTo>
                  <a:lnTo>
                    <a:pt x="6346" y="16874"/>
                  </a:lnTo>
                  <a:lnTo>
                    <a:pt x="5869" y="16507"/>
                  </a:lnTo>
                  <a:lnTo>
                    <a:pt x="5869" y="16323"/>
                  </a:lnTo>
                  <a:lnTo>
                    <a:pt x="5869" y="16140"/>
                  </a:lnTo>
                  <a:lnTo>
                    <a:pt x="5833" y="15993"/>
                  </a:lnTo>
                  <a:close/>
                  <a:moveTo>
                    <a:pt x="11298" y="15260"/>
                  </a:moveTo>
                  <a:lnTo>
                    <a:pt x="11298" y="15443"/>
                  </a:lnTo>
                  <a:lnTo>
                    <a:pt x="11225" y="15957"/>
                  </a:lnTo>
                  <a:lnTo>
                    <a:pt x="11225" y="16030"/>
                  </a:lnTo>
                  <a:lnTo>
                    <a:pt x="11261" y="16067"/>
                  </a:lnTo>
                  <a:lnTo>
                    <a:pt x="10088" y="17387"/>
                  </a:lnTo>
                  <a:lnTo>
                    <a:pt x="10088" y="17130"/>
                  </a:lnTo>
                  <a:lnTo>
                    <a:pt x="10088" y="16984"/>
                  </a:lnTo>
                  <a:lnTo>
                    <a:pt x="10308" y="16653"/>
                  </a:lnTo>
                  <a:lnTo>
                    <a:pt x="10821" y="15920"/>
                  </a:lnTo>
                  <a:lnTo>
                    <a:pt x="10785" y="16067"/>
                  </a:lnTo>
                  <a:lnTo>
                    <a:pt x="10711" y="16287"/>
                  </a:lnTo>
                  <a:lnTo>
                    <a:pt x="10711" y="16397"/>
                  </a:lnTo>
                  <a:lnTo>
                    <a:pt x="10711" y="16507"/>
                  </a:lnTo>
                  <a:lnTo>
                    <a:pt x="10748" y="16543"/>
                  </a:lnTo>
                  <a:lnTo>
                    <a:pt x="10785" y="16543"/>
                  </a:lnTo>
                  <a:lnTo>
                    <a:pt x="10895" y="16470"/>
                  </a:lnTo>
                  <a:lnTo>
                    <a:pt x="10968" y="16360"/>
                  </a:lnTo>
                  <a:lnTo>
                    <a:pt x="11005" y="16103"/>
                  </a:lnTo>
                  <a:lnTo>
                    <a:pt x="11005" y="15663"/>
                  </a:lnTo>
                  <a:lnTo>
                    <a:pt x="11225" y="15370"/>
                  </a:lnTo>
                  <a:lnTo>
                    <a:pt x="11298" y="15260"/>
                  </a:lnTo>
                  <a:close/>
                  <a:moveTo>
                    <a:pt x="6566" y="16580"/>
                  </a:moveTo>
                  <a:lnTo>
                    <a:pt x="7006" y="17020"/>
                  </a:lnTo>
                  <a:lnTo>
                    <a:pt x="7006" y="17240"/>
                  </a:lnTo>
                  <a:lnTo>
                    <a:pt x="7006" y="17460"/>
                  </a:lnTo>
                  <a:lnTo>
                    <a:pt x="6896" y="17350"/>
                  </a:lnTo>
                  <a:lnTo>
                    <a:pt x="6640" y="17130"/>
                  </a:lnTo>
                  <a:lnTo>
                    <a:pt x="6640" y="17020"/>
                  </a:lnTo>
                  <a:lnTo>
                    <a:pt x="6603" y="16800"/>
                  </a:lnTo>
                  <a:lnTo>
                    <a:pt x="6566" y="16580"/>
                  </a:lnTo>
                  <a:close/>
                  <a:moveTo>
                    <a:pt x="9464" y="404"/>
                  </a:moveTo>
                  <a:lnTo>
                    <a:pt x="9684" y="440"/>
                  </a:lnTo>
                  <a:lnTo>
                    <a:pt x="9868" y="477"/>
                  </a:lnTo>
                  <a:lnTo>
                    <a:pt x="10051" y="587"/>
                  </a:lnTo>
                  <a:lnTo>
                    <a:pt x="10418" y="844"/>
                  </a:lnTo>
                  <a:lnTo>
                    <a:pt x="10711" y="1064"/>
                  </a:lnTo>
                  <a:lnTo>
                    <a:pt x="12582" y="2421"/>
                  </a:lnTo>
                  <a:lnTo>
                    <a:pt x="14489" y="3815"/>
                  </a:lnTo>
                  <a:lnTo>
                    <a:pt x="15443" y="4512"/>
                  </a:lnTo>
                  <a:lnTo>
                    <a:pt x="15700" y="4732"/>
                  </a:lnTo>
                  <a:lnTo>
                    <a:pt x="15847" y="4805"/>
                  </a:lnTo>
                  <a:lnTo>
                    <a:pt x="15993" y="4879"/>
                  </a:lnTo>
                  <a:lnTo>
                    <a:pt x="15590" y="5356"/>
                  </a:lnTo>
                  <a:lnTo>
                    <a:pt x="15223" y="5869"/>
                  </a:lnTo>
                  <a:lnTo>
                    <a:pt x="15040" y="6089"/>
                  </a:lnTo>
                  <a:lnTo>
                    <a:pt x="14856" y="6383"/>
                  </a:lnTo>
                  <a:lnTo>
                    <a:pt x="14783" y="6529"/>
                  </a:lnTo>
                  <a:lnTo>
                    <a:pt x="14746" y="6639"/>
                  </a:lnTo>
                  <a:lnTo>
                    <a:pt x="14746" y="6786"/>
                  </a:lnTo>
                  <a:lnTo>
                    <a:pt x="14856" y="6896"/>
                  </a:lnTo>
                  <a:lnTo>
                    <a:pt x="14966" y="7006"/>
                  </a:lnTo>
                  <a:lnTo>
                    <a:pt x="15076" y="7080"/>
                  </a:lnTo>
                  <a:lnTo>
                    <a:pt x="15370" y="7190"/>
                  </a:lnTo>
                  <a:lnTo>
                    <a:pt x="15957" y="7300"/>
                  </a:lnTo>
                  <a:lnTo>
                    <a:pt x="16727" y="7446"/>
                  </a:lnTo>
                  <a:lnTo>
                    <a:pt x="17021" y="7520"/>
                  </a:lnTo>
                  <a:lnTo>
                    <a:pt x="16984" y="7593"/>
                  </a:lnTo>
                  <a:lnTo>
                    <a:pt x="16470" y="8143"/>
                  </a:lnTo>
                  <a:lnTo>
                    <a:pt x="15993" y="8730"/>
                  </a:lnTo>
                  <a:lnTo>
                    <a:pt x="15040" y="9904"/>
                  </a:lnTo>
                  <a:lnTo>
                    <a:pt x="12912" y="12508"/>
                  </a:lnTo>
                  <a:lnTo>
                    <a:pt x="11848" y="13792"/>
                  </a:lnTo>
                  <a:lnTo>
                    <a:pt x="10821" y="15113"/>
                  </a:lnTo>
                  <a:lnTo>
                    <a:pt x="10344" y="15736"/>
                  </a:lnTo>
                  <a:lnTo>
                    <a:pt x="9904" y="16397"/>
                  </a:lnTo>
                  <a:lnTo>
                    <a:pt x="9464" y="17057"/>
                  </a:lnTo>
                  <a:lnTo>
                    <a:pt x="9317" y="17277"/>
                  </a:lnTo>
                  <a:lnTo>
                    <a:pt x="9207" y="17497"/>
                  </a:lnTo>
                  <a:lnTo>
                    <a:pt x="8987" y="17387"/>
                  </a:lnTo>
                  <a:lnTo>
                    <a:pt x="8767" y="17350"/>
                  </a:lnTo>
                  <a:lnTo>
                    <a:pt x="8290" y="17204"/>
                  </a:lnTo>
                  <a:lnTo>
                    <a:pt x="7997" y="17094"/>
                  </a:lnTo>
                  <a:lnTo>
                    <a:pt x="7740" y="16910"/>
                  </a:lnTo>
                  <a:lnTo>
                    <a:pt x="7483" y="16727"/>
                  </a:lnTo>
                  <a:lnTo>
                    <a:pt x="7227" y="16507"/>
                  </a:lnTo>
                  <a:lnTo>
                    <a:pt x="6750" y="16067"/>
                  </a:lnTo>
                  <a:lnTo>
                    <a:pt x="6273" y="15663"/>
                  </a:lnTo>
                  <a:lnTo>
                    <a:pt x="5723" y="15296"/>
                  </a:lnTo>
                  <a:lnTo>
                    <a:pt x="5209" y="14929"/>
                  </a:lnTo>
                  <a:lnTo>
                    <a:pt x="3045" y="13462"/>
                  </a:lnTo>
                  <a:lnTo>
                    <a:pt x="1908" y="12619"/>
                  </a:lnTo>
                  <a:lnTo>
                    <a:pt x="1321" y="12215"/>
                  </a:lnTo>
                  <a:lnTo>
                    <a:pt x="697" y="11848"/>
                  </a:lnTo>
                  <a:lnTo>
                    <a:pt x="624" y="11812"/>
                  </a:lnTo>
                  <a:lnTo>
                    <a:pt x="1614" y="10381"/>
                  </a:lnTo>
                  <a:lnTo>
                    <a:pt x="2641" y="8950"/>
                  </a:lnTo>
                  <a:lnTo>
                    <a:pt x="3668" y="7556"/>
                  </a:lnTo>
                  <a:lnTo>
                    <a:pt x="4732" y="6163"/>
                  </a:lnTo>
                  <a:lnTo>
                    <a:pt x="6970" y="3338"/>
                  </a:lnTo>
                  <a:lnTo>
                    <a:pt x="8144" y="1944"/>
                  </a:lnTo>
                  <a:lnTo>
                    <a:pt x="8730" y="1284"/>
                  </a:lnTo>
                  <a:lnTo>
                    <a:pt x="9244" y="550"/>
                  </a:lnTo>
                  <a:lnTo>
                    <a:pt x="9281" y="477"/>
                  </a:lnTo>
                  <a:lnTo>
                    <a:pt x="9281" y="404"/>
                  </a:lnTo>
                  <a:close/>
                  <a:moveTo>
                    <a:pt x="7227" y="17204"/>
                  </a:moveTo>
                  <a:lnTo>
                    <a:pt x="7667" y="17460"/>
                  </a:lnTo>
                  <a:lnTo>
                    <a:pt x="8107" y="17681"/>
                  </a:lnTo>
                  <a:lnTo>
                    <a:pt x="8070" y="17937"/>
                  </a:lnTo>
                  <a:lnTo>
                    <a:pt x="8107" y="18194"/>
                  </a:lnTo>
                  <a:lnTo>
                    <a:pt x="7850" y="18084"/>
                  </a:lnTo>
                  <a:lnTo>
                    <a:pt x="7447" y="17791"/>
                  </a:lnTo>
                  <a:lnTo>
                    <a:pt x="7410" y="17644"/>
                  </a:lnTo>
                  <a:lnTo>
                    <a:pt x="7337" y="17497"/>
                  </a:lnTo>
                  <a:lnTo>
                    <a:pt x="7227" y="17204"/>
                  </a:lnTo>
                  <a:close/>
                  <a:moveTo>
                    <a:pt x="9831" y="17460"/>
                  </a:moveTo>
                  <a:lnTo>
                    <a:pt x="9868" y="17534"/>
                  </a:lnTo>
                  <a:lnTo>
                    <a:pt x="9904" y="17571"/>
                  </a:lnTo>
                  <a:lnTo>
                    <a:pt x="9464" y="18084"/>
                  </a:lnTo>
                  <a:lnTo>
                    <a:pt x="9207" y="18341"/>
                  </a:lnTo>
                  <a:lnTo>
                    <a:pt x="9171" y="18231"/>
                  </a:lnTo>
                  <a:lnTo>
                    <a:pt x="9134" y="18121"/>
                  </a:lnTo>
                  <a:lnTo>
                    <a:pt x="9134" y="17974"/>
                  </a:lnTo>
                  <a:lnTo>
                    <a:pt x="9317" y="17974"/>
                  </a:lnTo>
                  <a:lnTo>
                    <a:pt x="9317" y="17937"/>
                  </a:lnTo>
                  <a:lnTo>
                    <a:pt x="9391" y="17937"/>
                  </a:lnTo>
                  <a:lnTo>
                    <a:pt x="9464" y="17901"/>
                  </a:lnTo>
                  <a:lnTo>
                    <a:pt x="9574" y="17827"/>
                  </a:lnTo>
                  <a:lnTo>
                    <a:pt x="9647" y="17681"/>
                  </a:lnTo>
                  <a:lnTo>
                    <a:pt x="9794" y="17460"/>
                  </a:lnTo>
                  <a:close/>
                  <a:moveTo>
                    <a:pt x="9464" y="0"/>
                  </a:moveTo>
                  <a:lnTo>
                    <a:pt x="9281" y="37"/>
                  </a:lnTo>
                  <a:lnTo>
                    <a:pt x="9134" y="110"/>
                  </a:lnTo>
                  <a:lnTo>
                    <a:pt x="9024" y="147"/>
                  </a:lnTo>
                  <a:lnTo>
                    <a:pt x="8951" y="257"/>
                  </a:lnTo>
                  <a:lnTo>
                    <a:pt x="8914" y="294"/>
                  </a:lnTo>
                  <a:lnTo>
                    <a:pt x="8914" y="330"/>
                  </a:lnTo>
                  <a:lnTo>
                    <a:pt x="8327" y="954"/>
                  </a:lnTo>
                  <a:lnTo>
                    <a:pt x="7740" y="1614"/>
                  </a:lnTo>
                  <a:lnTo>
                    <a:pt x="6640" y="2971"/>
                  </a:lnTo>
                  <a:lnTo>
                    <a:pt x="5502" y="4365"/>
                  </a:lnTo>
                  <a:lnTo>
                    <a:pt x="4402" y="5759"/>
                  </a:lnTo>
                  <a:lnTo>
                    <a:pt x="2421" y="8400"/>
                  </a:lnTo>
                  <a:lnTo>
                    <a:pt x="477" y="11041"/>
                  </a:lnTo>
                  <a:lnTo>
                    <a:pt x="330" y="11261"/>
                  </a:lnTo>
                  <a:lnTo>
                    <a:pt x="37" y="11701"/>
                  </a:lnTo>
                  <a:lnTo>
                    <a:pt x="0" y="11775"/>
                  </a:lnTo>
                  <a:lnTo>
                    <a:pt x="0" y="11885"/>
                  </a:lnTo>
                  <a:lnTo>
                    <a:pt x="37" y="11958"/>
                  </a:lnTo>
                  <a:lnTo>
                    <a:pt x="74" y="12032"/>
                  </a:lnTo>
                  <a:lnTo>
                    <a:pt x="147" y="12068"/>
                  </a:lnTo>
                  <a:lnTo>
                    <a:pt x="220" y="12105"/>
                  </a:lnTo>
                  <a:lnTo>
                    <a:pt x="294" y="12105"/>
                  </a:lnTo>
                  <a:lnTo>
                    <a:pt x="404" y="12068"/>
                  </a:lnTo>
                  <a:lnTo>
                    <a:pt x="440" y="12142"/>
                  </a:lnTo>
                  <a:lnTo>
                    <a:pt x="697" y="12398"/>
                  </a:lnTo>
                  <a:lnTo>
                    <a:pt x="587" y="12508"/>
                  </a:lnTo>
                  <a:lnTo>
                    <a:pt x="514" y="12655"/>
                  </a:lnTo>
                  <a:lnTo>
                    <a:pt x="440" y="12802"/>
                  </a:lnTo>
                  <a:lnTo>
                    <a:pt x="404" y="12949"/>
                  </a:lnTo>
                  <a:lnTo>
                    <a:pt x="404" y="13022"/>
                  </a:lnTo>
                  <a:lnTo>
                    <a:pt x="440" y="13059"/>
                  </a:lnTo>
                  <a:lnTo>
                    <a:pt x="514" y="13095"/>
                  </a:lnTo>
                  <a:lnTo>
                    <a:pt x="550" y="13095"/>
                  </a:lnTo>
                  <a:lnTo>
                    <a:pt x="624" y="13205"/>
                  </a:lnTo>
                  <a:lnTo>
                    <a:pt x="697" y="13315"/>
                  </a:lnTo>
                  <a:lnTo>
                    <a:pt x="881" y="13462"/>
                  </a:lnTo>
                  <a:lnTo>
                    <a:pt x="1284" y="13719"/>
                  </a:lnTo>
                  <a:lnTo>
                    <a:pt x="2385" y="14416"/>
                  </a:lnTo>
                  <a:lnTo>
                    <a:pt x="3558" y="15223"/>
                  </a:lnTo>
                  <a:lnTo>
                    <a:pt x="4659" y="16103"/>
                  </a:lnTo>
                  <a:lnTo>
                    <a:pt x="6420" y="17534"/>
                  </a:lnTo>
                  <a:lnTo>
                    <a:pt x="6420" y="17571"/>
                  </a:lnTo>
                  <a:lnTo>
                    <a:pt x="6493" y="17644"/>
                  </a:lnTo>
                  <a:lnTo>
                    <a:pt x="6566" y="17644"/>
                  </a:lnTo>
                  <a:lnTo>
                    <a:pt x="6823" y="17864"/>
                  </a:lnTo>
                  <a:lnTo>
                    <a:pt x="7300" y="18231"/>
                  </a:lnTo>
                  <a:lnTo>
                    <a:pt x="7777" y="18561"/>
                  </a:lnTo>
                  <a:lnTo>
                    <a:pt x="8034" y="18671"/>
                  </a:lnTo>
                  <a:lnTo>
                    <a:pt x="8254" y="18781"/>
                  </a:lnTo>
                  <a:lnTo>
                    <a:pt x="8510" y="18854"/>
                  </a:lnTo>
                  <a:lnTo>
                    <a:pt x="8620" y="18854"/>
                  </a:lnTo>
                  <a:lnTo>
                    <a:pt x="8767" y="18818"/>
                  </a:lnTo>
                  <a:lnTo>
                    <a:pt x="8804" y="18744"/>
                  </a:lnTo>
                  <a:lnTo>
                    <a:pt x="8840" y="18708"/>
                  </a:lnTo>
                  <a:lnTo>
                    <a:pt x="8840" y="18634"/>
                  </a:lnTo>
                  <a:lnTo>
                    <a:pt x="8804" y="18561"/>
                  </a:lnTo>
                  <a:lnTo>
                    <a:pt x="8730" y="18488"/>
                  </a:lnTo>
                  <a:lnTo>
                    <a:pt x="8620" y="18414"/>
                  </a:lnTo>
                  <a:lnTo>
                    <a:pt x="8437" y="18341"/>
                  </a:lnTo>
                  <a:lnTo>
                    <a:pt x="8400" y="18341"/>
                  </a:lnTo>
                  <a:lnTo>
                    <a:pt x="8400" y="18157"/>
                  </a:lnTo>
                  <a:lnTo>
                    <a:pt x="8400" y="17974"/>
                  </a:lnTo>
                  <a:lnTo>
                    <a:pt x="8364" y="17791"/>
                  </a:lnTo>
                  <a:lnTo>
                    <a:pt x="8620" y="17864"/>
                  </a:lnTo>
                  <a:lnTo>
                    <a:pt x="8951" y="17937"/>
                  </a:lnTo>
                  <a:lnTo>
                    <a:pt x="8877" y="18121"/>
                  </a:lnTo>
                  <a:lnTo>
                    <a:pt x="8877" y="18267"/>
                  </a:lnTo>
                  <a:lnTo>
                    <a:pt x="8914" y="18451"/>
                  </a:lnTo>
                  <a:lnTo>
                    <a:pt x="8987" y="18598"/>
                  </a:lnTo>
                  <a:lnTo>
                    <a:pt x="8877" y="18781"/>
                  </a:lnTo>
                  <a:lnTo>
                    <a:pt x="8877" y="18854"/>
                  </a:lnTo>
                  <a:lnTo>
                    <a:pt x="8914" y="18964"/>
                  </a:lnTo>
                  <a:lnTo>
                    <a:pt x="9024" y="19001"/>
                  </a:lnTo>
                  <a:lnTo>
                    <a:pt x="9097" y="18964"/>
                  </a:lnTo>
                  <a:lnTo>
                    <a:pt x="9281" y="18854"/>
                  </a:lnTo>
                  <a:lnTo>
                    <a:pt x="9427" y="18708"/>
                  </a:lnTo>
                  <a:lnTo>
                    <a:pt x="9721" y="18414"/>
                  </a:lnTo>
                  <a:lnTo>
                    <a:pt x="10344" y="17717"/>
                  </a:lnTo>
                  <a:lnTo>
                    <a:pt x="11555" y="16397"/>
                  </a:lnTo>
                  <a:lnTo>
                    <a:pt x="12802" y="14929"/>
                  </a:lnTo>
                  <a:lnTo>
                    <a:pt x="14013" y="13462"/>
                  </a:lnTo>
                  <a:lnTo>
                    <a:pt x="15150" y="11958"/>
                  </a:lnTo>
                  <a:lnTo>
                    <a:pt x="16214" y="10454"/>
                  </a:lnTo>
                  <a:lnTo>
                    <a:pt x="17314" y="8950"/>
                  </a:lnTo>
                  <a:lnTo>
                    <a:pt x="17791" y="8253"/>
                  </a:lnTo>
                  <a:lnTo>
                    <a:pt x="18011" y="7887"/>
                  </a:lnTo>
                  <a:lnTo>
                    <a:pt x="18231" y="7483"/>
                  </a:lnTo>
                  <a:lnTo>
                    <a:pt x="18304" y="7483"/>
                  </a:lnTo>
                  <a:lnTo>
                    <a:pt x="18341" y="7446"/>
                  </a:lnTo>
                  <a:lnTo>
                    <a:pt x="18378" y="7373"/>
                  </a:lnTo>
                  <a:lnTo>
                    <a:pt x="18378" y="7300"/>
                  </a:lnTo>
                  <a:lnTo>
                    <a:pt x="18268" y="7080"/>
                  </a:lnTo>
                  <a:lnTo>
                    <a:pt x="18158" y="6860"/>
                  </a:lnTo>
                  <a:lnTo>
                    <a:pt x="17828" y="6493"/>
                  </a:lnTo>
                  <a:lnTo>
                    <a:pt x="17644" y="6346"/>
                  </a:lnTo>
                  <a:lnTo>
                    <a:pt x="17424" y="6199"/>
                  </a:lnTo>
                  <a:lnTo>
                    <a:pt x="17277" y="6126"/>
                  </a:lnTo>
                  <a:lnTo>
                    <a:pt x="17131" y="6089"/>
                  </a:lnTo>
                  <a:lnTo>
                    <a:pt x="16910" y="5576"/>
                  </a:lnTo>
                  <a:lnTo>
                    <a:pt x="16837" y="5319"/>
                  </a:lnTo>
                  <a:lnTo>
                    <a:pt x="16800" y="5062"/>
                  </a:lnTo>
                  <a:lnTo>
                    <a:pt x="16800" y="4915"/>
                  </a:lnTo>
                  <a:lnTo>
                    <a:pt x="16727" y="4769"/>
                  </a:lnTo>
                  <a:lnTo>
                    <a:pt x="16654" y="4695"/>
                  </a:lnTo>
                  <a:lnTo>
                    <a:pt x="16470" y="4695"/>
                  </a:lnTo>
                  <a:lnTo>
                    <a:pt x="16397" y="4732"/>
                  </a:lnTo>
                  <a:lnTo>
                    <a:pt x="16360" y="4769"/>
                  </a:lnTo>
                  <a:lnTo>
                    <a:pt x="16397" y="4842"/>
                  </a:lnTo>
                  <a:lnTo>
                    <a:pt x="16434" y="4879"/>
                  </a:lnTo>
                  <a:lnTo>
                    <a:pt x="16434" y="4915"/>
                  </a:lnTo>
                  <a:lnTo>
                    <a:pt x="16434" y="5099"/>
                  </a:lnTo>
                  <a:lnTo>
                    <a:pt x="16434" y="5356"/>
                  </a:lnTo>
                  <a:lnTo>
                    <a:pt x="16470" y="5539"/>
                  </a:lnTo>
                  <a:lnTo>
                    <a:pt x="16544" y="5759"/>
                  </a:lnTo>
                  <a:lnTo>
                    <a:pt x="16690" y="6126"/>
                  </a:lnTo>
                  <a:lnTo>
                    <a:pt x="16984" y="7006"/>
                  </a:lnTo>
                  <a:lnTo>
                    <a:pt x="17021" y="7080"/>
                  </a:lnTo>
                  <a:lnTo>
                    <a:pt x="16544" y="6970"/>
                  </a:lnTo>
                  <a:lnTo>
                    <a:pt x="15920" y="6860"/>
                  </a:lnTo>
                  <a:lnTo>
                    <a:pt x="15296" y="6713"/>
                  </a:lnTo>
                  <a:lnTo>
                    <a:pt x="15186" y="6639"/>
                  </a:lnTo>
                  <a:lnTo>
                    <a:pt x="15223" y="6603"/>
                  </a:lnTo>
                  <a:lnTo>
                    <a:pt x="15333" y="6419"/>
                  </a:lnTo>
                  <a:lnTo>
                    <a:pt x="15700" y="5906"/>
                  </a:lnTo>
                  <a:lnTo>
                    <a:pt x="16030" y="5392"/>
                  </a:lnTo>
                  <a:lnTo>
                    <a:pt x="16287" y="4915"/>
                  </a:lnTo>
                  <a:lnTo>
                    <a:pt x="16360" y="4842"/>
                  </a:lnTo>
                  <a:lnTo>
                    <a:pt x="16360" y="4732"/>
                  </a:lnTo>
                  <a:lnTo>
                    <a:pt x="16324" y="4622"/>
                  </a:lnTo>
                  <a:lnTo>
                    <a:pt x="16250" y="4512"/>
                  </a:lnTo>
                  <a:lnTo>
                    <a:pt x="16067" y="4329"/>
                  </a:lnTo>
                  <a:lnTo>
                    <a:pt x="15590" y="4035"/>
                  </a:lnTo>
                  <a:lnTo>
                    <a:pt x="14526" y="3265"/>
                  </a:lnTo>
                  <a:lnTo>
                    <a:pt x="12435" y="1724"/>
                  </a:lnTo>
                  <a:lnTo>
                    <a:pt x="11445" y="1027"/>
                  </a:lnTo>
                  <a:lnTo>
                    <a:pt x="10454" y="330"/>
                  </a:lnTo>
                  <a:lnTo>
                    <a:pt x="10124" y="147"/>
                  </a:lnTo>
                  <a:lnTo>
                    <a:pt x="9794" y="37"/>
                  </a:lnTo>
                  <a:lnTo>
                    <a:pt x="9611"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02" name="Shape 302"/>
            <p:cNvSpPr/>
            <p:nvPr/>
          </p:nvSpPr>
          <p:spPr>
            <a:xfrm>
              <a:off x="6855475" y="1544725"/>
              <a:ext cx="444800" cy="353100"/>
            </a:xfrm>
            <a:custGeom>
              <a:avLst/>
              <a:gdLst/>
              <a:ahLst/>
              <a:cxnLst/>
              <a:rect l="0" t="0" r="0" b="0"/>
              <a:pathLst>
                <a:path w="17792" h="14124" extrusionOk="0">
                  <a:moveTo>
                    <a:pt x="10565" y="2275"/>
                  </a:moveTo>
                  <a:lnTo>
                    <a:pt x="10785" y="2312"/>
                  </a:lnTo>
                  <a:lnTo>
                    <a:pt x="11189" y="2422"/>
                  </a:lnTo>
                  <a:lnTo>
                    <a:pt x="11555" y="2605"/>
                  </a:lnTo>
                  <a:lnTo>
                    <a:pt x="11445" y="2605"/>
                  </a:lnTo>
                  <a:lnTo>
                    <a:pt x="10638" y="2899"/>
                  </a:lnTo>
                  <a:lnTo>
                    <a:pt x="9868" y="3192"/>
                  </a:lnTo>
                  <a:lnTo>
                    <a:pt x="9245" y="3449"/>
                  </a:lnTo>
                  <a:lnTo>
                    <a:pt x="8584" y="3706"/>
                  </a:lnTo>
                  <a:lnTo>
                    <a:pt x="7961" y="4036"/>
                  </a:lnTo>
                  <a:lnTo>
                    <a:pt x="7667" y="4219"/>
                  </a:lnTo>
                  <a:lnTo>
                    <a:pt x="7410" y="4439"/>
                  </a:lnTo>
                  <a:lnTo>
                    <a:pt x="7631" y="4073"/>
                  </a:lnTo>
                  <a:lnTo>
                    <a:pt x="7887" y="3743"/>
                  </a:lnTo>
                  <a:lnTo>
                    <a:pt x="8144" y="3412"/>
                  </a:lnTo>
                  <a:lnTo>
                    <a:pt x="8438" y="3156"/>
                  </a:lnTo>
                  <a:lnTo>
                    <a:pt x="8768" y="2899"/>
                  </a:lnTo>
                  <a:lnTo>
                    <a:pt x="9098" y="2679"/>
                  </a:lnTo>
                  <a:lnTo>
                    <a:pt x="9501" y="2495"/>
                  </a:lnTo>
                  <a:lnTo>
                    <a:pt x="9905" y="2349"/>
                  </a:lnTo>
                  <a:lnTo>
                    <a:pt x="10125" y="2312"/>
                  </a:lnTo>
                  <a:lnTo>
                    <a:pt x="10345" y="2275"/>
                  </a:lnTo>
                  <a:close/>
                  <a:moveTo>
                    <a:pt x="1285" y="2129"/>
                  </a:moveTo>
                  <a:lnTo>
                    <a:pt x="1248" y="2165"/>
                  </a:lnTo>
                  <a:lnTo>
                    <a:pt x="1101" y="2275"/>
                  </a:lnTo>
                  <a:lnTo>
                    <a:pt x="991" y="2422"/>
                  </a:lnTo>
                  <a:lnTo>
                    <a:pt x="808" y="2715"/>
                  </a:lnTo>
                  <a:lnTo>
                    <a:pt x="588" y="2605"/>
                  </a:lnTo>
                  <a:lnTo>
                    <a:pt x="441" y="2422"/>
                  </a:lnTo>
                  <a:lnTo>
                    <a:pt x="258" y="2239"/>
                  </a:lnTo>
                  <a:lnTo>
                    <a:pt x="184" y="2202"/>
                  </a:lnTo>
                  <a:lnTo>
                    <a:pt x="111" y="2202"/>
                  </a:lnTo>
                  <a:lnTo>
                    <a:pt x="37" y="2239"/>
                  </a:lnTo>
                  <a:lnTo>
                    <a:pt x="1" y="2312"/>
                  </a:lnTo>
                  <a:lnTo>
                    <a:pt x="1" y="2495"/>
                  </a:lnTo>
                  <a:lnTo>
                    <a:pt x="74" y="2642"/>
                  </a:lnTo>
                  <a:lnTo>
                    <a:pt x="147" y="2789"/>
                  </a:lnTo>
                  <a:lnTo>
                    <a:pt x="258" y="2936"/>
                  </a:lnTo>
                  <a:lnTo>
                    <a:pt x="404" y="3046"/>
                  </a:lnTo>
                  <a:lnTo>
                    <a:pt x="588" y="3119"/>
                  </a:lnTo>
                  <a:lnTo>
                    <a:pt x="294" y="3706"/>
                  </a:lnTo>
                  <a:lnTo>
                    <a:pt x="74" y="4293"/>
                  </a:lnTo>
                  <a:lnTo>
                    <a:pt x="74" y="4403"/>
                  </a:lnTo>
                  <a:lnTo>
                    <a:pt x="74" y="4476"/>
                  </a:lnTo>
                  <a:lnTo>
                    <a:pt x="147" y="4549"/>
                  </a:lnTo>
                  <a:lnTo>
                    <a:pt x="221" y="4586"/>
                  </a:lnTo>
                  <a:lnTo>
                    <a:pt x="294" y="4623"/>
                  </a:lnTo>
                  <a:lnTo>
                    <a:pt x="368" y="4586"/>
                  </a:lnTo>
                  <a:lnTo>
                    <a:pt x="441" y="4549"/>
                  </a:lnTo>
                  <a:lnTo>
                    <a:pt x="514" y="4476"/>
                  </a:lnTo>
                  <a:lnTo>
                    <a:pt x="991" y="3339"/>
                  </a:lnTo>
                  <a:lnTo>
                    <a:pt x="1248" y="2789"/>
                  </a:lnTo>
                  <a:lnTo>
                    <a:pt x="1321" y="2495"/>
                  </a:lnTo>
                  <a:lnTo>
                    <a:pt x="1395" y="2202"/>
                  </a:lnTo>
                  <a:lnTo>
                    <a:pt x="1358" y="2165"/>
                  </a:lnTo>
                  <a:lnTo>
                    <a:pt x="1321" y="2129"/>
                  </a:lnTo>
                  <a:close/>
                  <a:moveTo>
                    <a:pt x="11702" y="2715"/>
                  </a:moveTo>
                  <a:lnTo>
                    <a:pt x="11959" y="2936"/>
                  </a:lnTo>
                  <a:lnTo>
                    <a:pt x="12142" y="3156"/>
                  </a:lnTo>
                  <a:lnTo>
                    <a:pt x="12216" y="3266"/>
                  </a:lnTo>
                  <a:lnTo>
                    <a:pt x="11812" y="3412"/>
                  </a:lnTo>
                  <a:lnTo>
                    <a:pt x="11445" y="3559"/>
                  </a:lnTo>
                  <a:lnTo>
                    <a:pt x="9758" y="4183"/>
                  </a:lnTo>
                  <a:lnTo>
                    <a:pt x="8254" y="4770"/>
                  </a:lnTo>
                  <a:lnTo>
                    <a:pt x="7484" y="5100"/>
                  </a:lnTo>
                  <a:lnTo>
                    <a:pt x="7117" y="5283"/>
                  </a:lnTo>
                  <a:lnTo>
                    <a:pt x="6787" y="5503"/>
                  </a:lnTo>
                  <a:lnTo>
                    <a:pt x="7337" y="4549"/>
                  </a:lnTo>
                  <a:lnTo>
                    <a:pt x="7374" y="4549"/>
                  </a:lnTo>
                  <a:lnTo>
                    <a:pt x="8364" y="4073"/>
                  </a:lnTo>
                  <a:lnTo>
                    <a:pt x="9355" y="3632"/>
                  </a:lnTo>
                  <a:lnTo>
                    <a:pt x="11409" y="2862"/>
                  </a:lnTo>
                  <a:lnTo>
                    <a:pt x="11445" y="2936"/>
                  </a:lnTo>
                  <a:lnTo>
                    <a:pt x="11519" y="2972"/>
                  </a:lnTo>
                  <a:lnTo>
                    <a:pt x="11592" y="3009"/>
                  </a:lnTo>
                  <a:lnTo>
                    <a:pt x="11666" y="2972"/>
                  </a:lnTo>
                  <a:lnTo>
                    <a:pt x="11739" y="2899"/>
                  </a:lnTo>
                  <a:lnTo>
                    <a:pt x="11739" y="2789"/>
                  </a:lnTo>
                  <a:lnTo>
                    <a:pt x="11702" y="2715"/>
                  </a:lnTo>
                  <a:close/>
                  <a:moveTo>
                    <a:pt x="12326" y="3522"/>
                  </a:moveTo>
                  <a:lnTo>
                    <a:pt x="12399" y="3596"/>
                  </a:lnTo>
                  <a:lnTo>
                    <a:pt x="12436" y="3596"/>
                  </a:lnTo>
                  <a:lnTo>
                    <a:pt x="12583" y="3926"/>
                  </a:lnTo>
                  <a:lnTo>
                    <a:pt x="12546" y="3926"/>
                  </a:lnTo>
                  <a:lnTo>
                    <a:pt x="12473" y="3963"/>
                  </a:lnTo>
                  <a:lnTo>
                    <a:pt x="12289" y="4109"/>
                  </a:lnTo>
                  <a:lnTo>
                    <a:pt x="12106" y="4219"/>
                  </a:lnTo>
                  <a:lnTo>
                    <a:pt x="11702" y="4403"/>
                  </a:lnTo>
                  <a:lnTo>
                    <a:pt x="11262" y="4586"/>
                  </a:lnTo>
                  <a:lnTo>
                    <a:pt x="10822" y="4733"/>
                  </a:lnTo>
                  <a:lnTo>
                    <a:pt x="9941" y="5026"/>
                  </a:lnTo>
                  <a:lnTo>
                    <a:pt x="9061" y="5393"/>
                  </a:lnTo>
                  <a:lnTo>
                    <a:pt x="8217" y="5723"/>
                  </a:lnTo>
                  <a:lnTo>
                    <a:pt x="7374" y="6127"/>
                  </a:lnTo>
                  <a:lnTo>
                    <a:pt x="6750" y="6384"/>
                  </a:lnTo>
                  <a:lnTo>
                    <a:pt x="6420" y="6567"/>
                  </a:lnTo>
                  <a:lnTo>
                    <a:pt x="6090" y="6750"/>
                  </a:lnTo>
                  <a:lnTo>
                    <a:pt x="6310" y="6384"/>
                  </a:lnTo>
                  <a:lnTo>
                    <a:pt x="6677" y="5650"/>
                  </a:lnTo>
                  <a:lnTo>
                    <a:pt x="7410" y="5467"/>
                  </a:lnTo>
                  <a:lnTo>
                    <a:pt x="8107" y="5173"/>
                  </a:lnTo>
                  <a:lnTo>
                    <a:pt x="9465" y="4623"/>
                  </a:lnTo>
                  <a:lnTo>
                    <a:pt x="10932" y="4073"/>
                  </a:lnTo>
                  <a:lnTo>
                    <a:pt x="11629" y="3816"/>
                  </a:lnTo>
                  <a:lnTo>
                    <a:pt x="12326" y="3522"/>
                  </a:lnTo>
                  <a:close/>
                  <a:moveTo>
                    <a:pt x="5100" y="8401"/>
                  </a:moveTo>
                  <a:lnTo>
                    <a:pt x="4989" y="8438"/>
                  </a:lnTo>
                  <a:lnTo>
                    <a:pt x="4953" y="8474"/>
                  </a:lnTo>
                  <a:lnTo>
                    <a:pt x="4953" y="8511"/>
                  </a:lnTo>
                  <a:lnTo>
                    <a:pt x="4916" y="8768"/>
                  </a:lnTo>
                  <a:lnTo>
                    <a:pt x="4879" y="8988"/>
                  </a:lnTo>
                  <a:lnTo>
                    <a:pt x="4879" y="9245"/>
                  </a:lnTo>
                  <a:lnTo>
                    <a:pt x="4916" y="9355"/>
                  </a:lnTo>
                  <a:lnTo>
                    <a:pt x="4989" y="9465"/>
                  </a:lnTo>
                  <a:lnTo>
                    <a:pt x="5026" y="9501"/>
                  </a:lnTo>
                  <a:lnTo>
                    <a:pt x="5173" y="9501"/>
                  </a:lnTo>
                  <a:lnTo>
                    <a:pt x="5210" y="9465"/>
                  </a:lnTo>
                  <a:lnTo>
                    <a:pt x="5283" y="9391"/>
                  </a:lnTo>
                  <a:lnTo>
                    <a:pt x="5320" y="9281"/>
                  </a:lnTo>
                  <a:lnTo>
                    <a:pt x="5320" y="9061"/>
                  </a:lnTo>
                  <a:lnTo>
                    <a:pt x="5320" y="8768"/>
                  </a:lnTo>
                  <a:lnTo>
                    <a:pt x="5283" y="8511"/>
                  </a:lnTo>
                  <a:lnTo>
                    <a:pt x="5246" y="8474"/>
                  </a:lnTo>
                  <a:lnTo>
                    <a:pt x="5210" y="8438"/>
                  </a:lnTo>
                  <a:lnTo>
                    <a:pt x="5100" y="8401"/>
                  </a:lnTo>
                  <a:close/>
                  <a:moveTo>
                    <a:pt x="5210" y="9685"/>
                  </a:moveTo>
                  <a:lnTo>
                    <a:pt x="5136" y="9722"/>
                  </a:lnTo>
                  <a:lnTo>
                    <a:pt x="5063" y="9758"/>
                  </a:lnTo>
                  <a:lnTo>
                    <a:pt x="5026" y="9795"/>
                  </a:lnTo>
                  <a:lnTo>
                    <a:pt x="4989" y="9905"/>
                  </a:lnTo>
                  <a:lnTo>
                    <a:pt x="4989" y="9978"/>
                  </a:lnTo>
                  <a:lnTo>
                    <a:pt x="4916" y="10308"/>
                  </a:lnTo>
                  <a:lnTo>
                    <a:pt x="4916" y="10639"/>
                  </a:lnTo>
                  <a:lnTo>
                    <a:pt x="4953" y="10749"/>
                  </a:lnTo>
                  <a:lnTo>
                    <a:pt x="4989" y="10785"/>
                  </a:lnTo>
                  <a:lnTo>
                    <a:pt x="5063" y="10822"/>
                  </a:lnTo>
                  <a:lnTo>
                    <a:pt x="5173" y="10822"/>
                  </a:lnTo>
                  <a:lnTo>
                    <a:pt x="5246" y="10785"/>
                  </a:lnTo>
                  <a:lnTo>
                    <a:pt x="5283" y="10749"/>
                  </a:lnTo>
                  <a:lnTo>
                    <a:pt x="5283" y="10639"/>
                  </a:lnTo>
                  <a:lnTo>
                    <a:pt x="5283" y="10272"/>
                  </a:lnTo>
                  <a:lnTo>
                    <a:pt x="5356" y="9905"/>
                  </a:lnTo>
                  <a:lnTo>
                    <a:pt x="5356" y="9832"/>
                  </a:lnTo>
                  <a:lnTo>
                    <a:pt x="5320" y="9758"/>
                  </a:lnTo>
                  <a:lnTo>
                    <a:pt x="5283" y="9722"/>
                  </a:lnTo>
                  <a:lnTo>
                    <a:pt x="5210" y="9685"/>
                  </a:lnTo>
                  <a:close/>
                  <a:moveTo>
                    <a:pt x="14600" y="9501"/>
                  </a:moveTo>
                  <a:lnTo>
                    <a:pt x="14563" y="9575"/>
                  </a:lnTo>
                  <a:lnTo>
                    <a:pt x="14490" y="9868"/>
                  </a:lnTo>
                  <a:lnTo>
                    <a:pt x="14417" y="10125"/>
                  </a:lnTo>
                  <a:lnTo>
                    <a:pt x="14380" y="10712"/>
                  </a:lnTo>
                  <a:lnTo>
                    <a:pt x="14417" y="10785"/>
                  </a:lnTo>
                  <a:lnTo>
                    <a:pt x="14453" y="10859"/>
                  </a:lnTo>
                  <a:lnTo>
                    <a:pt x="14527" y="10895"/>
                  </a:lnTo>
                  <a:lnTo>
                    <a:pt x="14600" y="10932"/>
                  </a:lnTo>
                  <a:lnTo>
                    <a:pt x="14673" y="10932"/>
                  </a:lnTo>
                  <a:lnTo>
                    <a:pt x="14747" y="10895"/>
                  </a:lnTo>
                  <a:lnTo>
                    <a:pt x="14783" y="10859"/>
                  </a:lnTo>
                  <a:lnTo>
                    <a:pt x="14820" y="10785"/>
                  </a:lnTo>
                  <a:lnTo>
                    <a:pt x="14820" y="10639"/>
                  </a:lnTo>
                  <a:lnTo>
                    <a:pt x="14820" y="10088"/>
                  </a:lnTo>
                  <a:lnTo>
                    <a:pt x="14820" y="9832"/>
                  </a:lnTo>
                  <a:lnTo>
                    <a:pt x="14747" y="9575"/>
                  </a:lnTo>
                  <a:lnTo>
                    <a:pt x="14710" y="9501"/>
                  </a:lnTo>
                  <a:close/>
                  <a:moveTo>
                    <a:pt x="12729" y="4183"/>
                  </a:moveTo>
                  <a:lnTo>
                    <a:pt x="12986" y="4880"/>
                  </a:lnTo>
                  <a:lnTo>
                    <a:pt x="12766" y="4990"/>
                  </a:lnTo>
                  <a:lnTo>
                    <a:pt x="12509" y="5100"/>
                  </a:lnTo>
                  <a:lnTo>
                    <a:pt x="12032" y="5320"/>
                  </a:lnTo>
                  <a:lnTo>
                    <a:pt x="10969" y="5833"/>
                  </a:lnTo>
                  <a:lnTo>
                    <a:pt x="9978" y="6310"/>
                  </a:lnTo>
                  <a:lnTo>
                    <a:pt x="8988" y="6714"/>
                  </a:lnTo>
                  <a:lnTo>
                    <a:pt x="8071" y="7007"/>
                  </a:lnTo>
                  <a:lnTo>
                    <a:pt x="7117" y="7301"/>
                  </a:lnTo>
                  <a:lnTo>
                    <a:pt x="6677" y="7484"/>
                  </a:lnTo>
                  <a:lnTo>
                    <a:pt x="6237" y="7704"/>
                  </a:lnTo>
                  <a:lnTo>
                    <a:pt x="5796" y="7924"/>
                  </a:lnTo>
                  <a:lnTo>
                    <a:pt x="5430" y="8218"/>
                  </a:lnTo>
                  <a:lnTo>
                    <a:pt x="5393" y="8254"/>
                  </a:lnTo>
                  <a:lnTo>
                    <a:pt x="5393" y="8291"/>
                  </a:lnTo>
                  <a:lnTo>
                    <a:pt x="5430" y="8328"/>
                  </a:lnTo>
                  <a:lnTo>
                    <a:pt x="5466" y="8328"/>
                  </a:lnTo>
                  <a:lnTo>
                    <a:pt x="6420" y="7961"/>
                  </a:lnTo>
                  <a:lnTo>
                    <a:pt x="7337" y="7594"/>
                  </a:lnTo>
                  <a:lnTo>
                    <a:pt x="8364" y="7264"/>
                  </a:lnTo>
                  <a:lnTo>
                    <a:pt x="9391" y="6897"/>
                  </a:lnTo>
                  <a:lnTo>
                    <a:pt x="10345" y="6530"/>
                  </a:lnTo>
                  <a:lnTo>
                    <a:pt x="11262" y="6090"/>
                  </a:lnTo>
                  <a:lnTo>
                    <a:pt x="12326" y="5577"/>
                  </a:lnTo>
                  <a:lnTo>
                    <a:pt x="12729" y="5393"/>
                  </a:lnTo>
                  <a:lnTo>
                    <a:pt x="12913" y="5283"/>
                  </a:lnTo>
                  <a:lnTo>
                    <a:pt x="13133" y="5210"/>
                  </a:lnTo>
                  <a:lnTo>
                    <a:pt x="13169" y="5356"/>
                  </a:lnTo>
                  <a:lnTo>
                    <a:pt x="13426" y="5870"/>
                  </a:lnTo>
                  <a:lnTo>
                    <a:pt x="13390" y="5870"/>
                  </a:lnTo>
                  <a:lnTo>
                    <a:pt x="13353" y="5797"/>
                  </a:lnTo>
                  <a:lnTo>
                    <a:pt x="13280" y="5760"/>
                  </a:lnTo>
                  <a:lnTo>
                    <a:pt x="13206" y="5723"/>
                  </a:lnTo>
                  <a:lnTo>
                    <a:pt x="13133" y="5760"/>
                  </a:lnTo>
                  <a:lnTo>
                    <a:pt x="12216" y="6237"/>
                  </a:lnTo>
                  <a:lnTo>
                    <a:pt x="11299" y="6677"/>
                  </a:lnTo>
                  <a:lnTo>
                    <a:pt x="10345" y="7081"/>
                  </a:lnTo>
                  <a:lnTo>
                    <a:pt x="9428" y="7484"/>
                  </a:lnTo>
                  <a:lnTo>
                    <a:pt x="8474" y="7851"/>
                  </a:lnTo>
                  <a:lnTo>
                    <a:pt x="7520" y="8181"/>
                  </a:lnTo>
                  <a:lnTo>
                    <a:pt x="6640" y="8474"/>
                  </a:lnTo>
                  <a:lnTo>
                    <a:pt x="6163" y="8658"/>
                  </a:lnTo>
                  <a:lnTo>
                    <a:pt x="5980" y="8768"/>
                  </a:lnTo>
                  <a:lnTo>
                    <a:pt x="5760" y="8878"/>
                  </a:lnTo>
                  <a:lnTo>
                    <a:pt x="5760" y="8915"/>
                  </a:lnTo>
                  <a:lnTo>
                    <a:pt x="5760" y="8951"/>
                  </a:lnTo>
                  <a:lnTo>
                    <a:pt x="6273" y="8951"/>
                  </a:lnTo>
                  <a:lnTo>
                    <a:pt x="6713" y="8805"/>
                  </a:lnTo>
                  <a:lnTo>
                    <a:pt x="7631" y="8511"/>
                  </a:lnTo>
                  <a:lnTo>
                    <a:pt x="8621" y="8144"/>
                  </a:lnTo>
                  <a:lnTo>
                    <a:pt x="9611" y="7777"/>
                  </a:lnTo>
                  <a:lnTo>
                    <a:pt x="10528" y="7411"/>
                  </a:lnTo>
                  <a:lnTo>
                    <a:pt x="11409" y="7007"/>
                  </a:lnTo>
                  <a:lnTo>
                    <a:pt x="12289" y="6604"/>
                  </a:lnTo>
                  <a:lnTo>
                    <a:pt x="13133" y="6163"/>
                  </a:lnTo>
                  <a:lnTo>
                    <a:pt x="13206" y="6200"/>
                  </a:lnTo>
                  <a:lnTo>
                    <a:pt x="13316" y="6200"/>
                  </a:lnTo>
                  <a:lnTo>
                    <a:pt x="13390" y="6163"/>
                  </a:lnTo>
                  <a:lnTo>
                    <a:pt x="13463" y="6090"/>
                  </a:lnTo>
                  <a:lnTo>
                    <a:pt x="13500" y="6053"/>
                  </a:lnTo>
                  <a:lnTo>
                    <a:pt x="13866" y="6714"/>
                  </a:lnTo>
                  <a:lnTo>
                    <a:pt x="13646" y="6787"/>
                  </a:lnTo>
                  <a:lnTo>
                    <a:pt x="13463" y="6860"/>
                  </a:lnTo>
                  <a:lnTo>
                    <a:pt x="12913" y="7081"/>
                  </a:lnTo>
                  <a:lnTo>
                    <a:pt x="12399" y="7337"/>
                  </a:lnTo>
                  <a:lnTo>
                    <a:pt x="11225" y="7961"/>
                  </a:lnTo>
                  <a:lnTo>
                    <a:pt x="10675" y="8254"/>
                  </a:lnTo>
                  <a:lnTo>
                    <a:pt x="10052" y="8548"/>
                  </a:lnTo>
                  <a:lnTo>
                    <a:pt x="9428" y="8768"/>
                  </a:lnTo>
                  <a:lnTo>
                    <a:pt x="8804" y="8951"/>
                  </a:lnTo>
                  <a:lnTo>
                    <a:pt x="7520" y="9318"/>
                  </a:lnTo>
                  <a:lnTo>
                    <a:pt x="6200" y="9722"/>
                  </a:lnTo>
                  <a:lnTo>
                    <a:pt x="5796" y="9868"/>
                  </a:lnTo>
                  <a:lnTo>
                    <a:pt x="5650" y="10015"/>
                  </a:lnTo>
                  <a:lnTo>
                    <a:pt x="5576" y="10052"/>
                  </a:lnTo>
                  <a:lnTo>
                    <a:pt x="5576" y="10015"/>
                  </a:lnTo>
                  <a:lnTo>
                    <a:pt x="5540" y="9978"/>
                  </a:lnTo>
                  <a:lnTo>
                    <a:pt x="5540" y="10015"/>
                  </a:lnTo>
                  <a:lnTo>
                    <a:pt x="5503" y="10088"/>
                  </a:lnTo>
                  <a:lnTo>
                    <a:pt x="5503" y="10198"/>
                  </a:lnTo>
                  <a:lnTo>
                    <a:pt x="5540" y="10235"/>
                  </a:lnTo>
                  <a:lnTo>
                    <a:pt x="5576" y="10235"/>
                  </a:lnTo>
                  <a:lnTo>
                    <a:pt x="5796" y="10125"/>
                  </a:lnTo>
                  <a:lnTo>
                    <a:pt x="6017" y="10052"/>
                  </a:lnTo>
                  <a:lnTo>
                    <a:pt x="6530" y="9942"/>
                  </a:lnTo>
                  <a:lnTo>
                    <a:pt x="7704" y="9575"/>
                  </a:lnTo>
                  <a:lnTo>
                    <a:pt x="8878" y="9281"/>
                  </a:lnTo>
                  <a:lnTo>
                    <a:pt x="9465" y="9098"/>
                  </a:lnTo>
                  <a:lnTo>
                    <a:pt x="10015" y="8878"/>
                  </a:lnTo>
                  <a:lnTo>
                    <a:pt x="10528" y="8695"/>
                  </a:lnTo>
                  <a:lnTo>
                    <a:pt x="11005" y="8438"/>
                  </a:lnTo>
                  <a:lnTo>
                    <a:pt x="11959" y="7924"/>
                  </a:lnTo>
                  <a:lnTo>
                    <a:pt x="12473" y="7667"/>
                  </a:lnTo>
                  <a:lnTo>
                    <a:pt x="12986" y="7411"/>
                  </a:lnTo>
                  <a:lnTo>
                    <a:pt x="13573" y="7191"/>
                  </a:lnTo>
                  <a:lnTo>
                    <a:pt x="13756" y="7117"/>
                  </a:lnTo>
                  <a:lnTo>
                    <a:pt x="14013" y="7044"/>
                  </a:lnTo>
                  <a:lnTo>
                    <a:pt x="14050" y="7081"/>
                  </a:lnTo>
                  <a:lnTo>
                    <a:pt x="14160" y="7081"/>
                  </a:lnTo>
                  <a:lnTo>
                    <a:pt x="14197" y="7191"/>
                  </a:lnTo>
                  <a:lnTo>
                    <a:pt x="13830" y="7374"/>
                  </a:lnTo>
                  <a:lnTo>
                    <a:pt x="13500" y="7594"/>
                  </a:lnTo>
                  <a:lnTo>
                    <a:pt x="12436" y="8218"/>
                  </a:lnTo>
                  <a:lnTo>
                    <a:pt x="11335" y="8768"/>
                  </a:lnTo>
                  <a:lnTo>
                    <a:pt x="10198" y="9245"/>
                  </a:lnTo>
                  <a:lnTo>
                    <a:pt x="9061" y="9685"/>
                  </a:lnTo>
                  <a:lnTo>
                    <a:pt x="7887" y="10088"/>
                  </a:lnTo>
                  <a:lnTo>
                    <a:pt x="6750" y="10455"/>
                  </a:lnTo>
                  <a:lnTo>
                    <a:pt x="6200" y="10639"/>
                  </a:lnTo>
                  <a:lnTo>
                    <a:pt x="5906" y="10749"/>
                  </a:lnTo>
                  <a:lnTo>
                    <a:pt x="5650" y="10895"/>
                  </a:lnTo>
                  <a:lnTo>
                    <a:pt x="5613" y="10932"/>
                  </a:lnTo>
                  <a:lnTo>
                    <a:pt x="5613" y="10969"/>
                  </a:lnTo>
                  <a:lnTo>
                    <a:pt x="5613" y="11005"/>
                  </a:lnTo>
                  <a:lnTo>
                    <a:pt x="5686" y="11042"/>
                  </a:lnTo>
                  <a:lnTo>
                    <a:pt x="5943" y="11005"/>
                  </a:lnTo>
                  <a:lnTo>
                    <a:pt x="6200" y="10969"/>
                  </a:lnTo>
                  <a:lnTo>
                    <a:pt x="6713" y="10822"/>
                  </a:lnTo>
                  <a:lnTo>
                    <a:pt x="7337" y="10602"/>
                  </a:lnTo>
                  <a:lnTo>
                    <a:pt x="7961" y="10419"/>
                  </a:lnTo>
                  <a:lnTo>
                    <a:pt x="9208" y="10015"/>
                  </a:lnTo>
                  <a:lnTo>
                    <a:pt x="10418" y="9538"/>
                  </a:lnTo>
                  <a:lnTo>
                    <a:pt x="11445" y="9061"/>
                  </a:lnTo>
                  <a:lnTo>
                    <a:pt x="12473" y="8584"/>
                  </a:lnTo>
                  <a:lnTo>
                    <a:pt x="13573" y="7961"/>
                  </a:lnTo>
                  <a:lnTo>
                    <a:pt x="14013" y="7741"/>
                  </a:lnTo>
                  <a:lnTo>
                    <a:pt x="14233" y="7594"/>
                  </a:lnTo>
                  <a:lnTo>
                    <a:pt x="14417" y="7447"/>
                  </a:lnTo>
                  <a:lnTo>
                    <a:pt x="14527" y="7594"/>
                  </a:lnTo>
                  <a:lnTo>
                    <a:pt x="14527" y="7631"/>
                  </a:lnTo>
                  <a:lnTo>
                    <a:pt x="14417" y="7961"/>
                  </a:lnTo>
                  <a:lnTo>
                    <a:pt x="14417" y="8328"/>
                  </a:lnTo>
                  <a:lnTo>
                    <a:pt x="14343" y="8254"/>
                  </a:lnTo>
                  <a:lnTo>
                    <a:pt x="14233" y="8254"/>
                  </a:lnTo>
                  <a:lnTo>
                    <a:pt x="13830" y="8438"/>
                  </a:lnTo>
                  <a:lnTo>
                    <a:pt x="13426" y="8658"/>
                  </a:lnTo>
                  <a:lnTo>
                    <a:pt x="12693" y="9135"/>
                  </a:lnTo>
                  <a:lnTo>
                    <a:pt x="12252" y="9428"/>
                  </a:lnTo>
                  <a:lnTo>
                    <a:pt x="11776" y="9685"/>
                  </a:lnTo>
                  <a:lnTo>
                    <a:pt x="11299" y="9942"/>
                  </a:lnTo>
                  <a:lnTo>
                    <a:pt x="10822" y="10125"/>
                  </a:lnTo>
                  <a:lnTo>
                    <a:pt x="8658" y="10822"/>
                  </a:lnTo>
                  <a:lnTo>
                    <a:pt x="7741" y="11115"/>
                  </a:lnTo>
                  <a:lnTo>
                    <a:pt x="7300" y="11262"/>
                  </a:lnTo>
                  <a:lnTo>
                    <a:pt x="6860" y="11446"/>
                  </a:lnTo>
                  <a:lnTo>
                    <a:pt x="5283" y="11409"/>
                  </a:lnTo>
                  <a:lnTo>
                    <a:pt x="5246" y="11189"/>
                  </a:lnTo>
                  <a:lnTo>
                    <a:pt x="5173" y="11115"/>
                  </a:lnTo>
                  <a:lnTo>
                    <a:pt x="5026" y="11115"/>
                  </a:lnTo>
                  <a:lnTo>
                    <a:pt x="4989" y="11189"/>
                  </a:lnTo>
                  <a:lnTo>
                    <a:pt x="4953" y="11409"/>
                  </a:lnTo>
                  <a:lnTo>
                    <a:pt x="4182" y="11336"/>
                  </a:lnTo>
                  <a:lnTo>
                    <a:pt x="3816" y="11336"/>
                  </a:lnTo>
                  <a:lnTo>
                    <a:pt x="3412" y="11372"/>
                  </a:lnTo>
                  <a:lnTo>
                    <a:pt x="3119" y="11409"/>
                  </a:lnTo>
                  <a:lnTo>
                    <a:pt x="2862" y="11556"/>
                  </a:lnTo>
                  <a:lnTo>
                    <a:pt x="2825" y="11005"/>
                  </a:lnTo>
                  <a:lnTo>
                    <a:pt x="2715" y="9428"/>
                  </a:lnTo>
                  <a:lnTo>
                    <a:pt x="2715" y="9171"/>
                  </a:lnTo>
                  <a:lnTo>
                    <a:pt x="2972" y="9171"/>
                  </a:lnTo>
                  <a:lnTo>
                    <a:pt x="3265" y="9135"/>
                  </a:lnTo>
                  <a:lnTo>
                    <a:pt x="3522" y="9061"/>
                  </a:lnTo>
                  <a:lnTo>
                    <a:pt x="3779" y="8988"/>
                  </a:lnTo>
                  <a:lnTo>
                    <a:pt x="4036" y="8841"/>
                  </a:lnTo>
                  <a:lnTo>
                    <a:pt x="4293" y="8695"/>
                  </a:lnTo>
                  <a:lnTo>
                    <a:pt x="4733" y="8401"/>
                  </a:lnTo>
                  <a:lnTo>
                    <a:pt x="5063" y="8108"/>
                  </a:lnTo>
                  <a:lnTo>
                    <a:pt x="5356" y="7777"/>
                  </a:lnTo>
                  <a:lnTo>
                    <a:pt x="5613" y="7447"/>
                  </a:lnTo>
                  <a:lnTo>
                    <a:pt x="5870" y="7117"/>
                  </a:lnTo>
                  <a:lnTo>
                    <a:pt x="6273" y="7007"/>
                  </a:lnTo>
                  <a:lnTo>
                    <a:pt x="6640" y="6824"/>
                  </a:lnTo>
                  <a:lnTo>
                    <a:pt x="7410" y="6420"/>
                  </a:lnTo>
                  <a:lnTo>
                    <a:pt x="8401" y="5980"/>
                  </a:lnTo>
                  <a:lnTo>
                    <a:pt x="9355" y="5577"/>
                  </a:lnTo>
                  <a:lnTo>
                    <a:pt x="10308" y="5246"/>
                  </a:lnTo>
                  <a:lnTo>
                    <a:pt x="11262" y="4880"/>
                  </a:lnTo>
                  <a:lnTo>
                    <a:pt x="12032" y="4623"/>
                  </a:lnTo>
                  <a:lnTo>
                    <a:pt x="12436" y="4403"/>
                  </a:lnTo>
                  <a:lnTo>
                    <a:pt x="12619" y="4219"/>
                  </a:lnTo>
                  <a:lnTo>
                    <a:pt x="12729" y="4183"/>
                  </a:lnTo>
                  <a:close/>
                  <a:moveTo>
                    <a:pt x="2385" y="1"/>
                  </a:moveTo>
                  <a:lnTo>
                    <a:pt x="2238" y="38"/>
                  </a:lnTo>
                  <a:lnTo>
                    <a:pt x="2202" y="74"/>
                  </a:lnTo>
                  <a:lnTo>
                    <a:pt x="2165" y="111"/>
                  </a:lnTo>
                  <a:lnTo>
                    <a:pt x="2055" y="368"/>
                  </a:lnTo>
                  <a:lnTo>
                    <a:pt x="1982" y="515"/>
                  </a:lnTo>
                  <a:lnTo>
                    <a:pt x="1578" y="1432"/>
                  </a:lnTo>
                  <a:lnTo>
                    <a:pt x="1541" y="1542"/>
                  </a:lnTo>
                  <a:lnTo>
                    <a:pt x="1578" y="1615"/>
                  </a:lnTo>
                  <a:lnTo>
                    <a:pt x="1615" y="1688"/>
                  </a:lnTo>
                  <a:lnTo>
                    <a:pt x="1688" y="1762"/>
                  </a:lnTo>
                  <a:lnTo>
                    <a:pt x="1761" y="1798"/>
                  </a:lnTo>
                  <a:lnTo>
                    <a:pt x="1835" y="1798"/>
                  </a:lnTo>
                  <a:lnTo>
                    <a:pt x="1908" y="1762"/>
                  </a:lnTo>
                  <a:lnTo>
                    <a:pt x="1982" y="1652"/>
                  </a:lnTo>
                  <a:lnTo>
                    <a:pt x="2128" y="1358"/>
                  </a:lnTo>
                  <a:lnTo>
                    <a:pt x="2092" y="2165"/>
                  </a:lnTo>
                  <a:lnTo>
                    <a:pt x="2092" y="2972"/>
                  </a:lnTo>
                  <a:lnTo>
                    <a:pt x="2055" y="4073"/>
                  </a:lnTo>
                  <a:lnTo>
                    <a:pt x="1982" y="4109"/>
                  </a:lnTo>
                  <a:lnTo>
                    <a:pt x="1835" y="4073"/>
                  </a:lnTo>
                  <a:lnTo>
                    <a:pt x="1725" y="3999"/>
                  </a:lnTo>
                  <a:lnTo>
                    <a:pt x="1615" y="3999"/>
                  </a:lnTo>
                  <a:lnTo>
                    <a:pt x="1541" y="4036"/>
                  </a:lnTo>
                  <a:lnTo>
                    <a:pt x="1505" y="4109"/>
                  </a:lnTo>
                  <a:lnTo>
                    <a:pt x="1541" y="4219"/>
                  </a:lnTo>
                  <a:lnTo>
                    <a:pt x="1651" y="4293"/>
                  </a:lnTo>
                  <a:lnTo>
                    <a:pt x="1761" y="4366"/>
                  </a:lnTo>
                  <a:lnTo>
                    <a:pt x="1908" y="4403"/>
                  </a:lnTo>
                  <a:lnTo>
                    <a:pt x="2055" y="4439"/>
                  </a:lnTo>
                  <a:lnTo>
                    <a:pt x="2055" y="5540"/>
                  </a:lnTo>
                  <a:lnTo>
                    <a:pt x="1908" y="5577"/>
                  </a:lnTo>
                  <a:lnTo>
                    <a:pt x="1651" y="5613"/>
                  </a:lnTo>
                  <a:lnTo>
                    <a:pt x="1615" y="5687"/>
                  </a:lnTo>
                  <a:lnTo>
                    <a:pt x="1541" y="5723"/>
                  </a:lnTo>
                  <a:lnTo>
                    <a:pt x="1541" y="5760"/>
                  </a:lnTo>
                  <a:lnTo>
                    <a:pt x="1505" y="5797"/>
                  </a:lnTo>
                  <a:lnTo>
                    <a:pt x="1541" y="5833"/>
                  </a:lnTo>
                  <a:lnTo>
                    <a:pt x="1578" y="5833"/>
                  </a:lnTo>
                  <a:lnTo>
                    <a:pt x="1651" y="5907"/>
                  </a:lnTo>
                  <a:lnTo>
                    <a:pt x="2055" y="5907"/>
                  </a:lnTo>
                  <a:lnTo>
                    <a:pt x="2092" y="6200"/>
                  </a:lnTo>
                  <a:lnTo>
                    <a:pt x="2092" y="7154"/>
                  </a:lnTo>
                  <a:lnTo>
                    <a:pt x="1835" y="7227"/>
                  </a:lnTo>
                  <a:lnTo>
                    <a:pt x="1541" y="7374"/>
                  </a:lnTo>
                  <a:lnTo>
                    <a:pt x="1505" y="7411"/>
                  </a:lnTo>
                  <a:lnTo>
                    <a:pt x="1505" y="7447"/>
                  </a:lnTo>
                  <a:lnTo>
                    <a:pt x="1541" y="7484"/>
                  </a:lnTo>
                  <a:lnTo>
                    <a:pt x="1578" y="7521"/>
                  </a:lnTo>
                  <a:lnTo>
                    <a:pt x="2092" y="7521"/>
                  </a:lnTo>
                  <a:lnTo>
                    <a:pt x="2165" y="8951"/>
                  </a:lnTo>
                  <a:lnTo>
                    <a:pt x="2165" y="8988"/>
                  </a:lnTo>
                  <a:lnTo>
                    <a:pt x="1982" y="8951"/>
                  </a:lnTo>
                  <a:lnTo>
                    <a:pt x="1578" y="8951"/>
                  </a:lnTo>
                  <a:lnTo>
                    <a:pt x="1505" y="8988"/>
                  </a:lnTo>
                  <a:lnTo>
                    <a:pt x="1468" y="9061"/>
                  </a:lnTo>
                  <a:lnTo>
                    <a:pt x="1468" y="9135"/>
                  </a:lnTo>
                  <a:lnTo>
                    <a:pt x="1541" y="9208"/>
                  </a:lnTo>
                  <a:lnTo>
                    <a:pt x="1688" y="9245"/>
                  </a:lnTo>
                  <a:lnTo>
                    <a:pt x="1835" y="9318"/>
                  </a:lnTo>
                  <a:lnTo>
                    <a:pt x="2202" y="9391"/>
                  </a:lnTo>
                  <a:lnTo>
                    <a:pt x="2238" y="10419"/>
                  </a:lnTo>
                  <a:lnTo>
                    <a:pt x="2018" y="10419"/>
                  </a:lnTo>
                  <a:lnTo>
                    <a:pt x="1798" y="10455"/>
                  </a:lnTo>
                  <a:lnTo>
                    <a:pt x="1725" y="10529"/>
                  </a:lnTo>
                  <a:lnTo>
                    <a:pt x="1651" y="10602"/>
                  </a:lnTo>
                  <a:lnTo>
                    <a:pt x="1578" y="10675"/>
                  </a:lnTo>
                  <a:lnTo>
                    <a:pt x="1615" y="10749"/>
                  </a:lnTo>
                  <a:lnTo>
                    <a:pt x="1688" y="10822"/>
                  </a:lnTo>
                  <a:lnTo>
                    <a:pt x="2128" y="10822"/>
                  </a:lnTo>
                  <a:lnTo>
                    <a:pt x="2275" y="10859"/>
                  </a:lnTo>
                  <a:lnTo>
                    <a:pt x="2275" y="10895"/>
                  </a:lnTo>
                  <a:lnTo>
                    <a:pt x="2312" y="11702"/>
                  </a:lnTo>
                  <a:lnTo>
                    <a:pt x="2348" y="11959"/>
                  </a:lnTo>
                  <a:lnTo>
                    <a:pt x="2385" y="12106"/>
                  </a:lnTo>
                  <a:lnTo>
                    <a:pt x="2495" y="12216"/>
                  </a:lnTo>
                  <a:lnTo>
                    <a:pt x="2568" y="12253"/>
                  </a:lnTo>
                  <a:lnTo>
                    <a:pt x="2679" y="12253"/>
                  </a:lnTo>
                  <a:lnTo>
                    <a:pt x="2752" y="12216"/>
                  </a:lnTo>
                  <a:lnTo>
                    <a:pt x="2789" y="12143"/>
                  </a:lnTo>
                  <a:lnTo>
                    <a:pt x="2825" y="12106"/>
                  </a:lnTo>
                  <a:lnTo>
                    <a:pt x="3009" y="11959"/>
                  </a:lnTo>
                  <a:lnTo>
                    <a:pt x="3265" y="11886"/>
                  </a:lnTo>
                  <a:lnTo>
                    <a:pt x="3486" y="11849"/>
                  </a:lnTo>
                  <a:lnTo>
                    <a:pt x="3742" y="11849"/>
                  </a:lnTo>
                  <a:lnTo>
                    <a:pt x="3742" y="12033"/>
                  </a:lnTo>
                  <a:lnTo>
                    <a:pt x="3742" y="12216"/>
                  </a:lnTo>
                  <a:lnTo>
                    <a:pt x="3816" y="12363"/>
                  </a:lnTo>
                  <a:lnTo>
                    <a:pt x="3889" y="12509"/>
                  </a:lnTo>
                  <a:lnTo>
                    <a:pt x="3962" y="12583"/>
                  </a:lnTo>
                  <a:lnTo>
                    <a:pt x="4036" y="12546"/>
                  </a:lnTo>
                  <a:lnTo>
                    <a:pt x="4109" y="12509"/>
                  </a:lnTo>
                  <a:lnTo>
                    <a:pt x="4146" y="12436"/>
                  </a:lnTo>
                  <a:lnTo>
                    <a:pt x="4072" y="12216"/>
                  </a:lnTo>
                  <a:lnTo>
                    <a:pt x="4036" y="12069"/>
                  </a:lnTo>
                  <a:lnTo>
                    <a:pt x="4036" y="11886"/>
                  </a:lnTo>
                  <a:lnTo>
                    <a:pt x="5063" y="11922"/>
                  </a:lnTo>
                  <a:lnTo>
                    <a:pt x="5063" y="12143"/>
                  </a:lnTo>
                  <a:lnTo>
                    <a:pt x="5100" y="12619"/>
                  </a:lnTo>
                  <a:lnTo>
                    <a:pt x="5136" y="12693"/>
                  </a:lnTo>
                  <a:lnTo>
                    <a:pt x="5173" y="12766"/>
                  </a:lnTo>
                  <a:lnTo>
                    <a:pt x="5320" y="12766"/>
                  </a:lnTo>
                  <a:lnTo>
                    <a:pt x="5466" y="12729"/>
                  </a:lnTo>
                  <a:lnTo>
                    <a:pt x="5503" y="12619"/>
                  </a:lnTo>
                  <a:lnTo>
                    <a:pt x="5540" y="12473"/>
                  </a:lnTo>
                  <a:lnTo>
                    <a:pt x="5466" y="12363"/>
                  </a:lnTo>
                  <a:lnTo>
                    <a:pt x="5393" y="12326"/>
                  </a:lnTo>
                  <a:lnTo>
                    <a:pt x="5356" y="12106"/>
                  </a:lnTo>
                  <a:lnTo>
                    <a:pt x="5283" y="11922"/>
                  </a:lnTo>
                  <a:lnTo>
                    <a:pt x="5906" y="11959"/>
                  </a:lnTo>
                  <a:lnTo>
                    <a:pt x="6493" y="11959"/>
                  </a:lnTo>
                  <a:lnTo>
                    <a:pt x="6493" y="11996"/>
                  </a:lnTo>
                  <a:lnTo>
                    <a:pt x="6457" y="12179"/>
                  </a:lnTo>
                  <a:lnTo>
                    <a:pt x="6420" y="12399"/>
                  </a:lnTo>
                  <a:lnTo>
                    <a:pt x="6457" y="12583"/>
                  </a:lnTo>
                  <a:lnTo>
                    <a:pt x="6567" y="12766"/>
                  </a:lnTo>
                  <a:lnTo>
                    <a:pt x="6603" y="12840"/>
                  </a:lnTo>
                  <a:lnTo>
                    <a:pt x="6677" y="12876"/>
                  </a:lnTo>
                  <a:lnTo>
                    <a:pt x="6750" y="12876"/>
                  </a:lnTo>
                  <a:lnTo>
                    <a:pt x="6824" y="12840"/>
                  </a:lnTo>
                  <a:lnTo>
                    <a:pt x="6897" y="12766"/>
                  </a:lnTo>
                  <a:lnTo>
                    <a:pt x="6897" y="12729"/>
                  </a:lnTo>
                  <a:lnTo>
                    <a:pt x="6897" y="12656"/>
                  </a:lnTo>
                  <a:lnTo>
                    <a:pt x="6824" y="12619"/>
                  </a:lnTo>
                  <a:lnTo>
                    <a:pt x="6787" y="12583"/>
                  </a:lnTo>
                  <a:lnTo>
                    <a:pt x="6713" y="12399"/>
                  </a:lnTo>
                  <a:lnTo>
                    <a:pt x="6677" y="12216"/>
                  </a:lnTo>
                  <a:lnTo>
                    <a:pt x="6640" y="11996"/>
                  </a:lnTo>
                  <a:lnTo>
                    <a:pt x="6640" y="11959"/>
                  </a:lnTo>
                  <a:lnTo>
                    <a:pt x="7924" y="11996"/>
                  </a:lnTo>
                  <a:lnTo>
                    <a:pt x="7851" y="12033"/>
                  </a:lnTo>
                  <a:lnTo>
                    <a:pt x="7814" y="12106"/>
                  </a:lnTo>
                  <a:lnTo>
                    <a:pt x="7777" y="12253"/>
                  </a:lnTo>
                  <a:lnTo>
                    <a:pt x="7777" y="12399"/>
                  </a:lnTo>
                  <a:lnTo>
                    <a:pt x="7777" y="12509"/>
                  </a:lnTo>
                  <a:lnTo>
                    <a:pt x="7814" y="12619"/>
                  </a:lnTo>
                  <a:lnTo>
                    <a:pt x="7887" y="12729"/>
                  </a:lnTo>
                  <a:lnTo>
                    <a:pt x="7961" y="12766"/>
                  </a:lnTo>
                  <a:lnTo>
                    <a:pt x="8034" y="12729"/>
                  </a:lnTo>
                  <a:lnTo>
                    <a:pt x="8107" y="12693"/>
                  </a:lnTo>
                  <a:lnTo>
                    <a:pt x="8144" y="12619"/>
                  </a:lnTo>
                  <a:lnTo>
                    <a:pt x="8107" y="12473"/>
                  </a:lnTo>
                  <a:lnTo>
                    <a:pt x="8071" y="12289"/>
                  </a:lnTo>
                  <a:lnTo>
                    <a:pt x="8071" y="12179"/>
                  </a:lnTo>
                  <a:lnTo>
                    <a:pt x="8034" y="12106"/>
                  </a:lnTo>
                  <a:lnTo>
                    <a:pt x="8034" y="12033"/>
                  </a:lnTo>
                  <a:lnTo>
                    <a:pt x="8034" y="11996"/>
                  </a:lnTo>
                  <a:lnTo>
                    <a:pt x="9391" y="11996"/>
                  </a:lnTo>
                  <a:lnTo>
                    <a:pt x="9318" y="12216"/>
                  </a:lnTo>
                  <a:lnTo>
                    <a:pt x="9318" y="12473"/>
                  </a:lnTo>
                  <a:lnTo>
                    <a:pt x="9355" y="12546"/>
                  </a:lnTo>
                  <a:lnTo>
                    <a:pt x="9428" y="12583"/>
                  </a:lnTo>
                  <a:lnTo>
                    <a:pt x="9611" y="12583"/>
                  </a:lnTo>
                  <a:lnTo>
                    <a:pt x="9685" y="12546"/>
                  </a:lnTo>
                  <a:lnTo>
                    <a:pt x="9721" y="12473"/>
                  </a:lnTo>
                  <a:lnTo>
                    <a:pt x="9721" y="12436"/>
                  </a:lnTo>
                  <a:lnTo>
                    <a:pt x="9721" y="12363"/>
                  </a:lnTo>
                  <a:lnTo>
                    <a:pt x="9611" y="12326"/>
                  </a:lnTo>
                  <a:lnTo>
                    <a:pt x="9611" y="11996"/>
                  </a:lnTo>
                  <a:lnTo>
                    <a:pt x="10638" y="11996"/>
                  </a:lnTo>
                  <a:lnTo>
                    <a:pt x="10675" y="12253"/>
                  </a:lnTo>
                  <a:lnTo>
                    <a:pt x="10748" y="12509"/>
                  </a:lnTo>
                  <a:lnTo>
                    <a:pt x="10822" y="12583"/>
                  </a:lnTo>
                  <a:lnTo>
                    <a:pt x="10969" y="12583"/>
                  </a:lnTo>
                  <a:lnTo>
                    <a:pt x="11005" y="12509"/>
                  </a:lnTo>
                  <a:lnTo>
                    <a:pt x="11042" y="12399"/>
                  </a:lnTo>
                  <a:lnTo>
                    <a:pt x="10969" y="12179"/>
                  </a:lnTo>
                  <a:lnTo>
                    <a:pt x="10895" y="11996"/>
                  </a:lnTo>
                  <a:lnTo>
                    <a:pt x="12106" y="11996"/>
                  </a:lnTo>
                  <a:lnTo>
                    <a:pt x="12069" y="12069"/>
                  </a:lnTo>
                  <a:lnTo>
                    <a:pt x="12032" y="12143"/>
                  </a:lnTo>
                  <a:lnTo>
                    <a:pt x="11996" y="12363"/>
                  </a:lnTo>
                  <a:lnTo>
                    <a:pt x="12032" y="12473"/>
                  </a:lnTo>
                  <a:lnTo>
                    <a:pt x="12069" y="12619"/>
                  </a:lnTo>
                  <a:lnTo>
                    <a:pt x="12142" y="12729"/>
                  </a:lnTo>
                  <a:lnTo>
                    <a:pt x="12216" y="12803"/>
                  </a:lnTo>
                  <a:lnTo>
                    <a:pt x="12289" y="12840"/>
                  </a:lnTo>
                  <a:lnTo>
                    <a:pt x="12362" y="12803"/>
                  </a:lnTo>
                  <a:lnTo>
                    <a:pt x="12399" y="12766"/>
                  </a:lnTo>
                  <a:lnTo>
                    <a:pt x="12399" y="12693"/>
                  </a:lnTo>
                  <a:lnTo>
                    <a:pt x="12362" y="12546"/>
                  </a:lnTo>
                  <a:lnTo>
                    <a:pt x="12289" y="12363"/>
                  </a:lnTo>
                  <a:lnTo>
                    <a:pt x="12252" y="12179"/>
                  </a:lnTo>
                  <a:lnTo>
                    <a:pt x="12252" y="11959"/>
                  </a:lnTo>
                  <a:lnTo>
                    <a:pt x="13353" y="11959"/>
                  </a:lnTo>
                  <a:lnTo>
                    <a:pt x="13280" y="12106"/>
                  </a:lnTo>
                  <a:lnTo>
                    <a:pt x="13243" y="12253"/>
                  </a:lnTo>
                  <a:lnTo>
                    <a:pt x="13243" y="12436"/>
                  </a:lnTo>
                  <a:lnTo>
                    <a:pt x="13316" y="12583"/>
                  </a:lnTo>
                  <a:lnTo>
                    <a:pt x="13353" y="12619"/>
                  </a:lnTo>
                  <a:lnTo>
                    <a:pt x="13426" y="12656"/>
                  </a:lnTo>
                  <a:lnTo>
                    <a:pt x="13500" y="12656"/>
                  </a:lnTo>
                  <a:lnTo>
                    <a:pt x="13573" y="12583"/>
                  </a:lnTo>
                  <a:lnTo>
                    <a:pt x="13610" y="12436"/>
                  </a:lnTo>
                  <a:lnTo>
                    <a:pt x="13536" y="12216"/>
                  </a:lnTo>
                  <a:lnTo>
                    <a:pt x="13536" y="12069"/>
                  </a:lnTo>
                  <a:lnTo>
                    <a:pt x="13573" y="11922"/>
                  </a:lnTo>
                  <a:lnTo>
                    <a:pt x="14563" y="11886"/>
                  </a:lnTo>
                  <a:lnTo>
                    <a:pt x="14563" y="11886"/>
                  </a:lnTo>
                  <a:lnTo>
                    <a:pt x="14527" y="12363"/>
                  </a:lnTo>
                  <a:lnTo>
                    <a:pt x="14563" y="12436"/>
                  </a:lnTo>
                  <a:lnTo>
                    <a:pt x="14637" y="12509"/>
                  </a:lnTo>
                  <a:lnTo>
                    <a:pt x="14747" y="12509"/>
                  </a:lnTo>
                  <a:lnTo>
                    <a:pt x="14820" y="12473"/>
                  </a:lnTo>
                  <a:lnTo>
                    <a:pt x="14893" y="12399"/>
                  </a:lnTo>
                  <a:lnTo>
                    <a:pt x="14967" y="12289"/>
                  </a:lnTo>
                  <a:lnTo>
                    <a:pt x="14967" y="12179"/>
                  </a:lnTo>
                  <a:lnTo>
                    <a:pt x="14967" y="12069"/>
                  </a:lnTo>
                  <a:lnTo>
                    <a:pt x="14930" y="11996"/>
                  </a:lnTo>
                  <a:lnTo>
                    <a:pt x="14857" y="11959"/>
                  </a:lnTo>
                  <a:lnTo>
                    <a:pt x="14857" y="11886"/>
                  </a:lnTo>
                  <a:lnTo>
                    <a:pt x="16618" y="11776"/>
                  </a:lnTo>
                  <a:lnTo>
                    <a:pt x="16654" y="11812"/>
                  </a:lnTo>
                  <a:lnTo>
                    <a:pt x="16544" y="11996"/>
                  </a:lnTo>
                  <a:lnTo>
                    <a:pt x="16361" y="12179"/>
                  </a:lnTo>
                  <a:lnTo>
                    <a:pt x="16287" y="12289"/>
                  </a:lnTo>
                  <a:lnTo>
                    <a:pt x="16251" y="12363"/>
                  </a:lnTo>
                  <a:lnTo>
                    <a:pt x="16287" y="12436"/>
                  </a:lnTo>
                  <a:lnTo>
                    <a:pt x="16324" y="12509"/>
                  </a:lnTo>
                  <a:lnTo>
                    <a:pt x="16397" y="12546"/>
                  </a:lnTo>
                  <a:lnTo>
                    <a:pt x="16471" y="12583"/>
                  </a:lnTo>
                  <a:lnTo>
                    <a:pt x="16544" y="12583"/>
                  </a:lnTo>
                  <a:lnTo>
                    <a:pt x="16581" y="12546"/>
                  </a:lnTo>
                  <a:lnTo>
                    <a:pt x="16728" y="12473"/>
                  </a:lnTo>
                  <a:lnTo>
                    <a:pt x="16801" y="12363"/>
                  </a:lnTo>
                  <a:lnTo>
                    <a:pt x="16984" y="12106"/>
                  </a:lnTo>
                  <a:lnTo>
                    <a:pt x="17461" y="11482"/>
                  </a:lnTo>
                  <a:lnTo>
                    <a:pt x="17461" y="11409"/>
                  </a:lnTo>
                  <a:lnTo>
                    <a:pt x="17461" y="11336"/>
                  </a:lnTo>
                  <a:lnTo>
                    <a:pt x="17461" y="11262"/>
                  </a:lnTo>
                  <a:lnTo>
                    <a:pt x="17425" y="11189"/>
                  </a:lnTo>
                  <a:lnTo>
                    <a:pt x="17058" y="10895"/>
                  </a:lnTo>
                  <a:lnTo>
                    <a:pt x="16728" y="10639"/>
                  </a:lnTo>
                  <a:lnTo>
                    <a:pt x="16654" y="10602"/>
                  </a:lnTo>
                  <a:lnTo>
                    <a:pt x="16581" y="10602"/>
                  </a:lnTo>
                  <a:lnTo>
                    <a:pt x="16544" y="10639"/>
                  </a:lnTo>
                  <a:lnTo>
                    <a:pt x="16471" y="10675"/>
                  </a:lnTo>
                  <a:lnTo>
                    <a:pt x="16434" y="10785"/>
                  </a:lnTo>
                  <a:lnTo>
                    <a:pt x="16434" y="10859"/>
                  </a:lnTo>
                  <a:lnTo>
                    <a:pt x="16471" y="10932"/>
                  </a:lnTo>
                  <a:lnTo>
                    <a:pt x="16801" y="11226"/>
                  </a:lnTo>
                  <a:lnTo>
                    <a:pt x="13940" y="11372"/>
                  </a:lnTo>
                  <a:lnTo>
                    <a:pt x="14050" y="11336"/>
                  </a:lnTo>
                  <a:lnTo>
                    <a:pt x="14270" y="11189"/>
                  </a:lnTo>
                  <a:lnTo>
                    <a:pt x="14343" y="11115"/>
                  </a:lnTo>
                  <a:lnTo>
                    <a:pt x="14417" y="11005"/>
                  </a:lnTo>
                  <a:lnTo>
                    <a:pt x="14417" y="10932"/>
                  </a:lnTo>
                  <a:lnTo>
                    <a:pt x="14380" y="10895"/>
                  </a:lnTo>
                  <a:lnTo>
                    <a:pt x="14233" y="10895"/>
                  </a:lnTo>
                  <a:lnTo>
                    <a:pt x="14123" y="10932"/>
                  </a:lnTo>
                  <a:lnTo>
                    <a:pt x="13903" y="11079"/>
                  </a:lnTo>
                  <a:lnTo>
                    <a:pt x="13720" y="11226"/>
                  </a:lnTo>
                  <a:lnTo>
                    <a:pt x="13573" y="11409"/>
                  </a:lnTo>
                  <a:lnTo>
                    <a:pt x="12289" y="11446"/>
                  </a:lnTo>
                  <a:lnTo>
                    <a:pt x="12546" y="11336"/>
                  </a:lnTo>
                  <a:lnTo>
                    <a:pt x="12839" y="11226"/>
                  </a:lnTo>
                  <a:lnTo>
                    <a:pt x="13169" y="11079"/>
                  </a:lnTo>
                  <a:lnTo>
                    <a:pt x="13500" y="10895"/>
                  </a:lnTo>
                  <a:lnTo>
                    <a:pt x="13793" y="10675"/>
                  </a:lnTo>
                  <a:lnTo>
                    <a:pt x="14050" y="10419"/>
                  </a:lnTo>
                  <a:lnTo>
                    <a:pt x="14087" y="10308"/>
                  </a:lnTo>
                  <a:lnTo>
                    <a:pt x="14050" y="10235"/>
                  </a:lnTo>
                  <a:lnTo>
                    <a:pt x="13976" y="10198"/>
                  </a:lnTo>
                  <a:lnTo>
                    <a:pt x="13903" y="10235"/>
                  </a:lnTo>
                  <a:lnTo>
                    <a:pt x="13646" y="10382"/>
                  </a:lnTo>
                  <a:lnTo>
                    <a:pt x="13390" y="10565"/>
                  </a:lnTo>
                  <a:lnTo>
                    <a:pt x="13133" y="10749"/>
                  </a:lnTo>
                  <a:lnTo>
                    <a:pt x="12876" y="10895"/>
                  </a:lnTo>
                  <a:lnTo>
                    <a:pt x="12583" y="11042"/>
                  </a:lnTo>
                  <a:lnTo>
                    <a:pt x="12289" y="11152"/>
                  </a:lnTo>
                  <a:lnTo>
                    <a:pt x="11996" y="11299"/>
                  </a:lnTo>
                  <a:lnTo>
                    <a:pt x="11702" y="11446"/>
                  </a:lnTo>
                  <a:lnTo>
                    <a:pt x="10162" y="11482"/>
                  </a:lnTo>
                  <a:lnTo>
                    <a:pt x="10602" y="11299"/>
                  </a:lnTo>
                  <a:lnTo>
                    <a:pt x="12216" y="10639"/>
                  </a:lnTo>
                  <a:lnTo>
                    <a:pt x="12766" y="10455"/>
                  </a:lnTo>
                  <a:lnTo>
                    <a:pt x="13316" y="10162"/>
                  </a:lnTo>
                  <a:lnTo>
                    <a:pt x="13573" y="10015"/>
                  </a:lnTo>
                  <a:lnTo>
                    <a:pt x="13793" y="9832"/>
                  </a:lnTo>
                  <a:lnTo>
                    <a:pt x="13976" y="9612"/>
                  </a:lnTo>
                  <a:lnTo>
                    <a:pt x="14087" y="9355"/>
                  </a:lnTo>
                  <a:lnTo>
                    <a:pt x="14087" y="9245"/>
                  </a:lnTo>
                  <a:lnTo>
                    <a:pt x="14050" y="9208"/>
                  </a:lnTo>
                  <a:lnTo>
                    <a:pt x="13940" y="9171"/>
                  </a:lnTo>
                  <a:lnTo>
                    <a:pt x="13866" y="9208"/>
                  </a:lnTo>
                  <a:lnTo>
                    <a:pt x="13463" y="9612"/>
                  </a:lnTo>
                  <a:lnTo>
                    <a:pt x="13243" y="9795"/>
                  </a:lnTo>
                  <a:lnTo>
                    <a:pt x="12986" y="9978"/>
                  </a:lnTo>
                  <a:lnTo>
                    <a:pt x="12693" y="10125"/>
                  </a:lnTo>
                  <a:lnTo>
                    <a:pt x="12399" y="10235"/>
                  </a:lnTo>
                  <a:lnTo>
                    <a:pt x="11776" y="10492"/>
                  </a:lnTo>
                  <a:lnTo>
                    <a:pt x="10418" y="11042"/>
                  </a:lnTo>
                  <a:lnTo>
                    <a:pt x="9905" y="11262"/>
                  </a:lnTo>
                  <a:lnTo>
                    <a:pt x="9428" y="11482"/>
                  </a:lnTo>
                  <a:lnTo>
                    <a:pt x="7667" y="11482"/>
                  </a:lnTo>
                  <a:lnTo>
                    <a:pt x="8621" y="11152"/>
                  </a:lnTo>
                  <a:lnTo>
                    <a:pt x="10895" y="10419"/>
                  </a:lnTo>
                  <a:lnTo>
                    <a:pt x="11335" y="10235"/>
                  </a:lnTo>
                  <a:lnTo>
                    <a:pt x="11776" y="10052"/>
                  </a:lnTo>
                  <a:lnTo>
                    <a:pt x="12179" y="9832"/>
                  </a:lnTo>
                  <a:lnTo>
                    <a:pt x="12583" y="9575"/>
                  </a:lnTo>
                  <a:lnTo>
                    <a:pt x="13426" y="9025"/>
                  </a:lnTo>
                  <a:lnTo>
                    <a:pt x="13866" y="8768"/>
                  </a:lnTo>
                  <a:lnTo>
                    <a:pt x="14307" y="8548"/>
                  </a:lnTo>
                  <a:lnTo>
                    <a:pt x="14380" y="8511"/>
                  </a:lnTo>
                  <a:lnTo>
                    <a:pt x="14417" y="8474"/>
                  </a:lnTo>
                  <a:lnTo>
                    <a:pt x="14417" y="8841"/>
                  </a:lnTo>
                  <a:lnTo>
                    <a:pt x="14453" y="8915"/>
                  </a:lnTo>
                  <a:lnTo>
                    <a:pt x="14490" y="8951"/>
                  </a:lnTo>
                  <a:lnTo>
                    <a:pt x="14527" y="8988"/>
                  </a:lnTo>
                  <a:lnTo>
                    <a:pt x="14600" y="9025"/>
                  </a:lnTo>
                  <a:lnTo>
                    <a:pt x="14673" y="8988"/>
                  </a:lnTo>
                  <a:lnTo>
                    <a:pt x="14747" y="8951"/>
                  </a:lnTo>
                  <a:lnTo>
                    <a:pt x="14783" y="8915"/>
                  </a:lnTo>
                  <a:lnTo>
                    <a:pt x="14783" y="8841"/>
                  </a:lnTo>
                  <a:lnTo>
                    <a:pt x="14783" y="8291"/>
                  </a:lnTo>
                  <a:lnTo>
                    <a:pt x="14747" y="8034"/>
                  </a:lnTo>
                  <a:lnTo>
                    <a:pt x="14673" y="7777"/>
                  </a:lnTo>
                  <a:lnTo>
                    <a:pt x="15077" y="8181"/>
                  </a:lnTo>
                  <a:lnTo>
                    <a:pt x="15517" y="8584"/>
                  </a:lnTo>
                  <a:lnTo>
                    <a:pt x="15737" y="8768"/>
                  </a:lnTo>
                  <a:lnTo>
                    <a:pt x="15847" y="8841"/>
                  </a:lnTo>
                  <a:lnTo>
                    <a:pt x="15994" y="8878"/>
                  </a:lnTo>
                  <a:lnTo>
                    <a:pt x="16361" y="8915"/>
                  </a:lnTo>
                  <a:lnTo>
                    <a:pt x="16764" y="8915"/>
                  </a:lnTo>
                  <a:lnTo>
                    <a:pt x="17204" y="8878"/>
                  </a:lnTo>
                  <a:lnTo>
                    <a:pt x="17608" y="8731"/>
                  </a:lnTo>
                  <a:lnTo>
                    <a:pt x="17681" y="8695"/>
                  </a:lnTo>
                  <a:lnTo>
                    <a:pt x="17755" y="8584"/>
                  </a:lnTo>
                  <a:lnTo>
                    <a:pt x="17791" y="8511"/>
                  </a:lnTo>
                  <a:lnTo>
                    <a:pt x="17755" y="8438"/>
                  </a:lnTo>
                  <a:lnTo>
                    <a:pt x="17718" y="8328"/>
                  </a:lnTo>
                  <a:lnTo>
                    <a:pt x="17681" y="8291"/>
                  </a:lnTo>
                  <a:lnTo>
                    <a:pt x="17571" y="8254"/>
                  </a:lnTo>
                  <a:lnTo>
                    <a:pt x="17461" y="8254"/>
                  </a:lnTo>
                  <a:lnTo>
                    <a:pt x="17131" y="8364"/>
                  </a:lnTo>
                  <a:lnTo>
                    <a:pt x="16764" y="8401"/>
                  </a:lnTo>
                  <a:lnTo>
                    <a:pt x="16397" y="8438"/>
                  </a:lnTo>
                  <a:lnTo>
                    <a:pt x="16177" y="8401"/>
                  </a:lnTo>
                  <a:lnTo>
                    <a:pt x="16031" y="8364"/>
                  </a:lnTo>
                  <a:lnTo>
                    <a:pt x="15480" y="7888"/>
                  </a:lnTo>
                  <a:lnTo>
                    <a:pt x="15004" y="7374"/>
                  </a:lnTo>
                  <a:lnTo>
                    <a:pt x="14563" y="6824"/>
                  </a:lnTo>
                  <a:lnTo>
                    <a:pt x="14160" y="6237"/>
                  </a:lnTo>
                  <a:lnTo>
                    <a:pt x="13830" y="5613"/>
                  </a:lnTo>
                  <a:lnTo>
                    <a:pt x="13536" y="4990"/>
                  </a:lnTo>
                  <a:lnTo>
                    <a:pt x="13096" y="3926"/>
                  </a:lnTo>
                  <a:lnTo>
                    <a:pt x="12803" y="3412"/>
                  </a:lnTo>
                  <a:lnTo>
                    <a:pt x="12509" y="2936"/>
                  </a:lnTo>
                  <a:lnTo>
                    <a:pt x="12326" y="2752"/>
                  </a:lnTo>
                  <a:lnTo>
                    <a:pt x="12142" y="2532"/>
                  </a:lnTo>
                  <a:lnTo>
                    <a:pt x="11959" y="2349"/>
                  </a:lnTo>
                  <a:lnTo>
                    <a:pt x="11739" y="2202"/>
                  </a:lnTo>
                  <a:lnTo>
                    <a:pt x="11482" y="2092"/>
                  </a:lnTo>
                  <a:lnTo>
                    <a:pt x="11225" y="1982"/>
                  </a:lnTo>
                  <a:lnTo>
                    <a:pt x="10932" y="1908"/>
                  </a:lnTo>
                  <a:lnTo>
                    <a:pt x="10602" y="1872"/>
                  </a:lnTo>
                  <a:lnTo>
                    <a:pt x="10308" y="1872"/>
                  </a:lnTo>
                  <a:lnTo>
                    <a:pt x="9978" y="1908"/>
                  </a:lnTo>
                  <a:lnTo>
                    <a:pt x="9685" y="1982"/>
                  </a:lnTo>
                  <a:lnTo>
                    <a:pt x="9391" y="2055"/>
                  </a:lnTo>
                  <a:lnTo>
                    <a:pt x="9098" y="2202"/>
                  </a:lnTo>
                  <a:lnTo>
                    <a:pt x="8841" y="2349"/>
                  </a:lnTo>
                  <a:lnTo>
                    <a:pt x="8584" y="2495"/>
                  </a:lnTo>
                  <a:lnTo>
                    <a:pt x="8327" y="2715"/>
                  </a:lnTo>
                  <a:lnTo>
                    <a:pt x="7887" y="3119"/>
                  </a:lnTo>
                  <a:lnTo>
                    <a:pt x="7484" y="3632"/>
                  </a:lnTo>
                  <a:lnTo>
                    <a:pt x="7117" y="4146"/>
                  </a:lnTo>
                  <a:lnTo>
                    <a:pt x="6787" y="4660"/>
                  </a:lnTo>
                  <a:lnTo>
                    <a:pt x="6127" y="5833"/>
                  </a:lnTo>
                  <a:lnTo>
                    <a:pt x="5796" y="6457"/>
                  </a:lnTo>
                  <a:lnTo>
                    <a:pt x="5430" y="7044"/>
                  </a:lnTo>
                  <a:lnTo>
                    <a:pt x="4989" y="7594"/>
                  </a:lnTo>
                  <a:lnTo>
                    <a:pt x="4769" y="7851"/>
                  </a:lnTo>
                  <a:lnTo>
                    <a:pt x="4513" y="8071"/>
                  </a:lnTo>
                  <a:lnTo>
                    <a:pt x="4256" y="8291"/>
                  </a:lnTo>
                  <a:lnTo>
                    <a:pt x="3962" y="8474"/>
                  </a:lnTo>
                  <a:lnTo>
                    <a:pt x="3669" y="8621"/>
                  </a:lnTo>
                  <a:lnTo>
                    <a:pt x="3339" y="8731"/>
                  </a:lnTo>
                  <a:lnTo>
                    <a:pt x="3009" y="8841"/>
                  </a:lnTo>
                  <a:lnTo>
                    <a:pt x="2715" y="8915"/>
                  </a:lnTo>
                  <a:lnTo>
                    <a:pt x="2605" y="6200"/>
                  </a:lnTo>
                  <a:lnTo>
                    <a:pt x="2568" y="3119"/>
                  </a:lnTo>
                  <a:lnTo>
                    <a:pt x="2605" y="1505"/>
                  </a:lnTo>
                  <a:lnTo>
                    <a:pt x="2568" y="1138"/>
                  </a:lnTo>
                  <a:lnTo>
                    <a:pt x="2715" y="1395"/>
                  </a:lnTo>
                  <a:lnTo>
                    <a:pt x="2862" y="1652"/>
                  </a:lnTo>
                  <a:lnTo>
                    <a:pt x="2899" y="1725"/>
                  </a:lnTo>
                  <a:lnTo>
                    <a:pt x="2972" y="1762"/>
                  </a:lnTo>
                  <a:lnTo>
                    <a:pt x="3119" y="1762"/>
                  </a:lnTo>
                  <a:lnTo>
                    <a:pt x="3192" y="1688"/>
                  </a:lnTo>
                  <a:lnTo>
                    <a:pt x="3229" y="1652"/>
                  </a:lnTo>
                  <a:lnTo>
                    <a:pt x="3265" y="1578"/>
                  </a:lnTo>
                  <a:lnTo>
                    <a:pt x="3265" y="1505"/>
                  </a:lnTo>
                  <a:lnTo>
                    <a:pt x="3155" y="1138"/>
                  </a:lnTo>
                  <a:lnTo>
                    <a:pt x="2972" y="771"/>
                  </a:lnTo>
                  <a:lnTo>
                    <a:pt x="2568" y="111"/>
                  </a:lnTo>
                  <a:lnTo>
                    <a:pt x="2495" y="38"/>
                  </a:lnTo>
                  <a:lnTo>
                    <a:pt x="2385" y="1"/>
                  </a:lnTo>
                  <a:close/>
                  <a:moveTo>
                    <a:pt x="15554" y="12546"/>
                  </a:moveTo>
                  <a:lnTo>
                    <a:pt x="15480" y="12583"/>
                  </a:lnTo>
                  <a:lnTo>
                    <a:pt x="15370" y="12619"/>
                  </a:lnTo>
                  <a:lnTo>
                    <a:pt x="15224" y="12766"/>
                  </a:lnTo>
                  <a:lnTo>
                    <a:pt x="15077" y="12913"/>
                  </a:lnTo>
                  <a:lnTo>
                    <a:pt x="15077" y="12950"/>
                  </a:lnTo>
                  <a:lnTo>
                    <a:pt x="14820" y="12803"/>
                  </a:lnTo>
                  <a:lnTo>
                    <a:pt x="14527" y="12693"/>
                  </a:lnTo>
                  <a:lnTo>
                    <a:pt x="14453" y="12693"/>
                  </a:lnTo>
                  <a:lnTo>
                    <a:pt x="14417" y="12729"/>
                  </a:lnTo>
                  <a:lnTo>
                    <a:pt x="14380" y="12803"/>
                  </a:lnTo>
                  <a:lnTo>
                    <a:pt x="14380" y="12876"/>
                  </a:lnTo>
                  <a:lnTo>
                    <a:pt x="14563" y="13096"/>
                  </a:lnTo>
                  <a:lnTo>
                    <a:pt x="14783" y="13316"/>
                  </a:lnTo>
                  <a:lnTo>
                    <a:pt x="14673" y="13463"/>
                  </a:lnTo>
                  <a:lnTo>
                    <a:pt x="14490" y="13720"/>
                  </a:lnTo>
                  <a:lnTo>
                    <a:pt x="14417" y="13867"/>
                  </a:lnTo>
                  <a:lnTo>
                    <a:pt x="14417" y="14013"/>
                  </a:lnTo>
                  <a:lnTo>
                    <a:pt x="14453" y="14087"/>
                  </a:lnTo>
                  <a:lnTo>
                    <a:pt x="14490" y="14123"/>
                  </a:lnTo>
                  <a:lnTo>
                    <a:pt x="14600" y="14123"/>
                  </a:lnTo>
                  <a:lnTo>
                    <a:pt x="14673" y="14087"/>
                  </a:lnTo>
                  <a:lnTo>
                    <a:pt x="14783" y="14050"/>
                  </a:lnTo>
                  <a:lnTo>
                    <a:pt x="14893" y="13903"/>
                  </a:lnTo>
                  <a:lnTo>
                    <a:pt x="15150" y="13573"/>
                  </a:lnTo>
                  <a:lnTo>
                    <a:pt x="15590" y="13903"/>
                  </a:lnTo>
                  <a:lnTo>
                    <a:pt x="15700" y="13940"/>
                  </a:lnTo>
                  <a:lnTo>
                    <a:pt x="15774" y="13940"/>
                  </a:lnTo>
                  <a:lnTo>
                    <a:pt x="15847" y="13903"/>
                  </a:lnTo>
                  <a:lnTo>
                    <a:pt x="15884" y="13830"/>
                  </a:lnTo>
                  <a:lnTo>
                    <a:pt x="15921" y="13757"/>
                  </a:lnTo>
                  <a:lnTo>
                    <a:pt x="15921" y="13647"/>
                  </a:lnTo>
                  <a:lnTo>
                    <a:pt x="15921" y="13573"/>
                  </a:lnTo>
                  <a:lnTo>
                    <a:pt x="15847" y="13500"/>
                  </a:lnTo>
                  <a:lnTo>
                    <a:pt x="15407" y="13170"/>
                  </a:lnTo>
                  <a:lnTo>
                    <a:pt x="15480" y="13096"/>
                  </a:lnTo>
                  <a:lnTo>
                    <a:pt x="15590" y="12876"/>
                  </a:lnTo>
                  <a:lnTo>
                    <a:pt x="15664" y="12803"/>
                  </a:lnTo>
                  <a:lnTo>
                    <a:pt x="15737" y="12766"/>
                  </a:lnTo>
                  <a:lnTo>
                    <a:pt x="15774" y="12729"/>
                  </a:lnTo>
                  <a:lnTo>
                    <a:pt x="15811" y="12693"/>
                  </a:lnTo>
                  <a:lnTo>
                    <a:pt x="15811" y="12656"/>
                  </a:lnTo>
                  <a:lnTo>
                    <a:pt x="15774" y="12656"/>
                  </a:lnTo>
                  <a:lnTo>
                    <a:pt x="15664" y="12583"/>
                  </a:lnTo>
                  <a:lnTo>
                    <a:pt x="15554" y="12546"/>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03" name="Shape 303"/>
            <p:cNvSpPr/>
            <p:nvPr/>
          </p:nvSpPr>
          <p:spPr>
            <a:xfrm>
              <a:off x="6844475" y="1037625"/>
              <a:ext cx="414525" cy="389750"/>
            </a:xfrm>
            <a:custGeom>
              <a:avLst/>
              <a:gdLst/>
              <a:ahLst/>
              <a:cxnLst/>
              <a:rect l="0" t="0" r="0" b="0"/>
              <a:pathLst>
                <a:path w="16581" h="15590" extrusionOk="0">
                  <a:moveTo>
                    <a:pt x="13793" y="2568"/>
                  </a:moveTo>
                  <a:lnTo>
                    <a:pt x="14123" y="2641"/>
                  </a:lnTo>
                  <a:lnTo>
                    <a:pt x="14123" y="2678"/>
                  </a:lnTo>
                  <a:lnTo>
                    <a:pt x="14086" y="2825"/>
                  </a:lnTo>
                  <a:lnTo>
                    <a:pt x="14013" y="2935"/>
                  </a:lnTo>
                  <a:lnTo>
                    <a:pt x="13866" y="3045"/>
                  </a:lnTo>
                  <a:lnTo>
                    <a:pt x="13756" y="3081"/>
                  </a:lnTo>
                  <a:lnTo>
                    <a:pt x="13573" y="2971"/>
                  </a:lnTo>
                  <a:lnTo>
                    <a:pt x="13609" y="2788"/>
                  </a:lnTo>
                  <a:lnTo>
                    <a:pt x="13683" y="2678"/>
                  </a:lnTo>
                  <a:lnTo>
                    <a:pt x="13720" y="2605"/>
                  </a:lnTo>
                  <a:lnTo>
                    <a:pt x="13793" y="2568"/>
                  </a:lnTo>
                  <a:close/>
                  <a:moveTo>
                    <a:pt x="9428" y="3705"/>
                  </a:moveTo>
                  <a:lnTo>
                    <a:pt x="9831" y="4475"/>
                  </a:lnTo>
                  <a:lnTo>
                    <a:pt x="10161" y="5246"/>
                  </a:lnTo>
                  <a:lnTo>
                    <a:pt x="8327" y="4402"/>
                  </a:lnTo>
                  <a:lnTo>
                    <a:pt x="8878" y="4035"/>
                  </a:lnTo>
                  <a:lnTo>
                    <a:pt x="9428" y="3705"/>
                  </a:lnTo>
                  <a:close/>
                  <a:moveTo>
                    <a:pt x="5283" y="3668"/>
                  </a:moveTo>
                  <a:lnTo>
                    <a:pt x="6383" y="4072"/>
                  </a:lnTo>
                  <a:lnTo>
                    <a:pt x="7410" y="4512"/>
                  </a:lnTo>
                  <a:lnTo>
                    <a:pt x="6383" y="5319"/>
                  </a:lnTo>
                  <a:lnTo>
                    <a:pt x="5393" y="6163"/>
                  </a:lnTo>
                  <a:lnTo>
                    <a:pt x="5319" y="5282"/>
                  </a:lnTo>
                  <a:lnTo>
                    <a:pt x="5283" y="4365"/>
                  </a:lnTo>
                  <a:lnTo>
                    <a:pt x="5283" y="3668"/>
                  </a:lnTo>
                  <a:close/>
                  <a:moveTo>
                    <a:pt x="13096" y="2494"/>
                  </a:moveTo>
                  <a:lnTo>
                    <a:pt x="13023" y="2641"/>
                  </a:lnTo>
                  <a:lnTo>
                    <a:pt x="12986" y="2825"/>
                  </a:lnTo>
                  <a:lnTo>
                    <a:pt x="12949" y="3008"/>
                  </a:lnTo>
                  <a:lnTo>
                    <a:pt x="12986" y="3191"/>
                  </a:lnTo>
                  <a:lnTo>
                    <a:pt x="13096" y="3412"/>
                  </a:lnTo>
                  <a:lnTo>
                    <a:pt x="13243" y="3595"/>
                  </a:lnTo>
                  <a:lnTo>
                    <a:pt x="13426" y="3705"/>
                  </a:lnTo>
                  <a:lnTo>
                    <a:pt x="13646" y="3778"/>
                  </a:lnTo>
                  <a:lnTo>
                    <a:pt x="13793" y="3815"/>
                  </a:lnTo>
                  <a:lnTo>
                    <a:pt x="13536" y="4512"/>
                  </a:lnTo>
                  <a:lnTo>
                    <a:pt x="13243" y="5209"/>
                  </a:lnTo>
                  <a:lnTo>
                    <a:pt x="12913" y="5869"/>
                  </a:lnTo>
                  <a:lnTo>
                    <a:pt x="12546" y="6529"/>
                  </a:lnTo>
                  <a:lnTo>
                    <a:pt x="11665" y="6016"/>
                  </a:lnTo>
                  <a:lnTo>
                    <a:pt x="10785" y="5576"/>
                  </a:lnTo>
                  <a:lnTo>
                    <a:pt x="10602" y="5026"/>
                  </a:lnTo>
                  <a:lnTo>
                    <a:pt x="10345" y="4475"/>
                  </a:lnTo>
                  <a:lnTo>
                    <a:pt x="10125" y="3962"/>
                  </a:lnTo>
                  <a:lnTo>
                    <a:pt x="9831" y="3448"/>
                  </a:lnTo>
                  <a:lnTo>
                    <a:pt x="10602" y="3045"/>
                  </a:lnTo>
                  <a:lnTo>
                    <a:pt x="11005" y="2898"/>
                  </a:lnTo>
                  <a:lnTo>
                    <a:pt x="11409" y="2751"/>
                  </a:lnTo>
                  <a:lnTo>
                    <a:pt x="11849" y="2641"/>
                  </a:lnTo>
                  <a:lnTo>
                    <a:pt x="12252" y="2568"/>
                  </a:lnTo>
                  <a:lnTo>
                    <a:pt x="12692" y="2494"/>
                  </a:lnTo>
                  <a:close/>
                  <a:moveTo>
                    <a:pt x="2605" y="6713"/>
                  </a:moveTo>
                  <a:lnTo>
                    <a:pt x="2678" y="6750"/>
                  </a:lnTo>
                  <a:lnTo>
                    <a:pt x="2752" y="6823"/>
                  </a:lnTo>
                  <a:lnTo>
                    <a:pt x="2788" y="6970"/>
                  </a:lnTo>
                  <a:lnTo>
                    <a:pt x="2752" y="7116"/>
                  </a:lnTo>
                  <a:lnTo>
                    <a:pt x="2715" y="7153"/>
                  </a:lnTo>
                  <a:lnTo>
                    <a:pt x="2605" y="7226"/>
                  </a:lnTo>
                  <a:lnTo>
                    <a:pt x="2458" y="7336"/>
                  </a:lnTo>
                  <a:lnTo>
                    <a:pt x="2165" y="7116"/>
                  </a:lnTo>
                  <a:lnTo>
                    <a:pt x="2275" y="6970"/>
                  </a:lnTo>
                  <a:lnTo>
                    <a:pt x="2275" y="6896"/>
                  </a:lnTo>
                  <a:lnTo>
                    <a:pt x="2458" y="6860"/>
                  </a:lnTo>
                  <a:lnTo>
                    <a:pt x="2715" y="6860"/>
                  </a:lnTo>
                  <a:lnTo>
                    <a:pt x="2715" y="6823"/>
                  </a:lnTo>
                  <a:lnTo>
                    <a:pt x="2678" y="6786"/>
                  </a:lnTo>
                  <a:lnTo>
                    <a:pt x="2605" y="6713"/>
                  </a:lnTo>
                  <a:close/>
                  <a:moveTo>
                    <a:pt x="8364" y="6529"/>
                  </a:moveTo>
                  <a:lnTo>
                    <a:pt x="8547" y="6566"/>
                  </a:lnTo>
                  <a:lnTo>
                    <a:pt x="8657" y="6603"/>
                  </a:lnTo>
                  <a:lnTo>
                    <a:pt x="8657" y="6713"/>
                  </a:lnTo>
                  <a:lnTo>
                    <a:pt x="8694" y="6860"/>
                  </a:lnTo>
                  <a:lnTo>
                    <a:pt x="8694" y="6970"/>
                  </a:lnTo>
                  <a:lnTo>
                    <a:pt x="8694" y="7116"/>
                  </a:lnTo>
                  <a:lnTo>
                    <a:pt x="8657" y="7226"/>
                  </a:lnTo>
                  <a:lnTo>
                    <a:pt x="8621" y="7336"/>
                  </a:lnTo>
                  <a:lnTo>
                    <a:pt x="8547" y="7446"/>
                  </a:lnTo>
                  <a:lnTo>
                    <a:pt x="8364" y="7446"/>
                  </a:lnTo>
                  <a:lnTo>
                    <a:pt x="8107" y="7520"/>
                  </a:lnTo>
                  <a:lnTo>
                    <a:pt x="7850" y="7593"/>
                  </a:lnTo>
                  <a:lnTo>
                    <a:pt x="7704" y="7483"/>
                  </a:lnTo>
                  <a:lnTo>
                    <a:pt x="7630" y="7336"/>
                  </a:lnTo>
                  <a:lnTo>
                    <a:pt x="7557" y="7190"/>
                  </a:lnTo>
                  <a:lnTo>
                    <a:pt x="7594" y="7006"/>
                  </a:lnTo>
                  <a:lnTo>
                    <a:pt x="7667" y="6750"/>
                  </a:lnTo>
                  <a:lnTo>
                    <a:pt x="7777" y="6750"/>
                  </a:lnTo>
                  <a:lnTo>
                    <a:pt x="7850" y="6786"/>
                  </a:lnTo>
                  <a:lnTo>
                    <a:pt x="7924" y="6750"/>
                  </a:lnTo>
                  <a:lnTo>
                    <a:pt x="7960" y="6713"/>
                  </a:lnTo>
                  <a:lnTo>
                    <a:pt x="8071" y="6566"/>
                  </a:lnTo>
                  <a:lnTo>
                    <a:pt x="8364" y="6529"/>
                  </a:lnTo>
                  <a:close/>
                  <a:moveTo>
                    <a:pt x="3155" y="3191"/>
                  </a:moveTo>
                  <a:lnTo>
                    <a:pt x="3595" y="3228"/>
                  </a:lnTo>
                  <a:lnTo>
                    <a:pt x="4036" y="3301"/>
                  </a:lnTo>
                  <a:lnTo>
                    <a:pt x="4439" y="3412"/>
                  </a:lnTo>
                  <a:lnTo>
                    <a:pt x="4879" y="3522"/>
                  </a:lnTo>
                  <a:lnTo>
                    <a:pt x="4843" y="4072"/>
                  </a:lnTo>
                  <a:lnTo>
                    <a:pt x="4843" y="4659"/>
                  </a:lnTo>
                  <a:lnTo>
                    <a:pt x="4879" y="5282"/>
                  </a:lnTo>
                  <a:lnTo>
                    <a:pt x="4989" y="6529"/>
                  </a:lnTo>
                  <a:lnTo>
                    <a:pt x="4182" y="7263"/>
                  </a:lnTo>
                  <a:lnTo>
                    <a:pt x="3779" y="7630"/>
                  </a:lnTo>
                  <a:lnTo>
                    <a:pt x="3375" y="8033"/>
                  </a:lnTo>
                  <a:lnTo>
                    <a:pt x="3265" y="7960"/>
                  </a:lnTo>
                  <a:lnTo>
                    <a:pt x="2898" y="7667"/>
                  </a:lnTo>
                  <a:lnTo>
                    <a:pt x="3008" y="7520"/>
                  </a:lnTo>
                  <a:lnTo>
                    <a:pt x="3119" y="7410"/>
                  </a:lnTo>
                  <a:lnTo>
                    <a:pt x="3155" y="7336"/>
                  </a:lnTo>
                  <a:lnTo>
                    <a:pt x="3192" y="7300"/>
                  </a:lnTo>
                  <a:lnTo>
                    <a:pt x="3192" y="7153"/>
                  </a:lnTo>
                  <a:lnTo>
                    <a:pt x="3229" y="6933"/>
                  </a:lnTo>
                  <a:lnTo>
                    <a:pt x="3192" y="6823"/>
                  </a:lnTo>
                  <a:lnTo>
                    <a:pt x="3155" y="6676"/>
                  </a:lnTo>
                  <a:lnTo>
                    <a:pt x="3119" y="6566"/>
                  </a:lnTo>
                  <a:lnTo>
                    <a:pt x="3045" y="6456"/>
                  </a:lnTo>
                  <a:lnTo>
                    <a:pt x="2972" y="6383"/>
                  </a:lnTo>
                  <a:lnTo>
                    <a:pt x="2862" y="6309"/>
                  </a:lnTo>
                  <a:lnTo>
                    <a:pt x="2752" y="6273"/>
                  </a:lnTo>
                  <a:lnTo>
                    <a:pt x="2605" y="6236"/>
                  </a:lnTo>
                  <a:lnTo>
                    <a:pt x="2495" y="6236"/>
                  </a:lnTo>
                  <a:lnTo>
                    <a:pt x="2348" y="6273"/>
                  </a:lnTo>
                  <a:lnTo>
                    <a:pt x="2128" y="6383"/>
                  </a:lnTo>
                  <a:lnTo>
                    <a:pt x="1908" y="6529"/>
                  </a:lnTo>
                  <a:lnTo>
                    <a:pt x="1761" y="6713"/>
                  </a:lnTo>
                  <a:lnTo>
                    <a:pt x="1321" y="6309"/>
                  </a:lnTo>
                  <a:lnTo>
                    <a:pt x="954" y="5833"/>
                  </a:lnTo>
                  <a:lnTo>
                    <a:pt x="734" y="5502"/>
                  </a:lnTo>
                  <a:lnTo>
                    <a:pt x="624" y="5172"/>
                  </a:lnTo>
                  <a:lnTo>
                    <a:pt x="551" y="4805"/>
                  </a:lnTo>
                  <a:lnTo>
                    <a:pt x="514" y="4439"/>
                  </a:lnTo>
                  <a:lnTo>
                    <a:pt x="551" y="4255"/>
                  </a:lnTo>
                  <a:lnTo>
                    <a:pt x="624" y="4072"/>
                  </a:lnTo>
                  <a:lnTo>
                    <a:pt x="734" y="3925"/>
                  </a:lnTo>
                  <a:lnTo>
                    <a:pt x="844" y="3778"/>
                  </a:lnTo>
                  <a:lnTo>
                    <a:pt x="991" y="3668"/>
                  </a:lnTo>
                  <a:lnTo>
                    <a:pt x="1174" y="3558"/>
                  </a:lnTo>
                  <a:lnTo>
                    <a:pt x="1541" y="3412"/>
                  </a:lnTo>
                  <a:lnTo>
                    <a:pt x="1908" y="3265"/>
                  </a:lnTo>
                  <a:lnTo>
                    <a:pt x="2312" y="3191"/>
                  </a:lnTo>
                  <a:close/>
                  <a:moveTo>
                    <a:pt x="11005" y="6199"/>
                  </a:moveTo>
                  <a:lnTo>
                    <a:pt x="12289" y="6896"/>
                  </a:lnTo>
                  <a:lnTo>
                    <a:pt x="11885" y="7483"/>
                  </a:lnTo>
                  <a:lnTo>
                    <a:pt x="11482" y="8033"/>
                  </a:lnTo>
                  <a:lnTo>
                    <a:pt x="11335" y="7410"/>
                  </a:lnTo>
                  <a:lnTo>
                    <a:pt x="11188" y="6750"/>
                  </a:lnTo>
                  <a:lnTo>
                    <a:pt x="11005" y="6199"/>
                  </a:lnTo>
                  <a:close/>
                  <a:moveTo>
                    <a:pt x="7264" y="8180"/>
                  </a:moveTo>
                  <a:lnTo>
                    <a:pt x="7410" y="8253"/>
                  </a:lnTo>
                  <a:lnTo>
                    <a:pt x="7594" y="8290"/>
                  </a:lnTo>
                  <a:lnTo>
                    <a:pt x="7960" y="8290"/>
                  </a:lnTo>
                  <a:lnTo>
                    <a:pt x="7704" y="8327"/>
                  </a:lnTo>
                  <a:lnTo>
                    <a:pt x="7557" y="8327"/>
                  </a:lnTo>
                  <a:lnTo>
                    <a:pt x="7447" y="8290"/>
                  </a:lnTo>
                  <a:lnTo>
                    <a:pt x="7337" y="8253"/>
                  </a:lnTo>
                  <a:lnTo>
                    <a:pt x="7264" y="8180"/>
                  </a:lnTo>
                  <a:close/>
                  <a:moveTo>
                    <a:pt x="8181" y="5979"/>
                  </a:moveTo>
                  <a:lnTo>
                    <a:pt x="7997" y="6016"/>
                  </a:lnTo>
                  <a:lnTo>
                    <a:pt x="7814" y="6089"/>
                  </a:lnTo>
                  <a:lnTo>
                    <a:pt x="7667" y="6236"/>
                  </a:lnTo>
                  <a:lnTo>
                    <a:pt x="7410" y="6346"/>
                  </a:lnTo>
                  <a:lnTo>
                    <a:pt x="7190" y="6529"/>
                  </a:lnTo>
                  <a:lnTo>
                    <a:pt x="6970" y="6713"/>
                  </a:lnTo>
                  <a:lnTo>
                    <a:pt x="6787" y="6933"/>
                  </a:lnTo>
                  <a:lnTo>
                    <a:pt x="6677" y="7080"/>
                  </a:lnTo>
                  <a:lnTo>
                    <a:pt x="6640" y="7263"/>
                  </a:lnTo>
                  <a:lnTo>
                    <a:pt x="6567" y="7410"/>
                  </a:lnTo>
                  <a:lnTo>
                    <a:pt x="6567" y="7593"/>
                  </a:lnTo>
                  <a:lnTo>
                    <a:pt x="6567" y="7923"/>
                  </a:lnTo>
                  <a:lnTo>
                    <a:pt x="6677" y="8253"/>
                  </a:lnTo>
                  <a:lnTo>
                    <a:pt x="6787" y="8437"/>
                  </a:lnTo>
                  <a:lnTo>
                    <a:pt x="6897" y="8584"/>
                  </a:lnTo>
                  <a:lnTo>
                    <a:pt x="7043" y="8694"/>
                  </a:lnTo>
                  <a:lnTo>
                    <a:pt x="7190" y="8767"/>
                  </a:lnTo>
                  <a:lnTo>
                    <a:pt x="7374" y="8804"/>
                  </a:lnTo>
                  <a:lnTo>
                    <a:pt x="7557" y="8840"/>
                  </a:lnTo>
                  <a:lnTo>
                    <a:pt x="7924" y="8840"/>
                  </a:lnTo>
                  <a:lnTo>
                    <a:pt x="8254" y="8767"/>
                  </a:lnTo>
                  <a:lnTo>
                    <a:pt x="8584" y="8620"/>
                  </a:lnTo>
                  <a:lnTo>
                    <a:pt x="8914" y="8364"/>
                  </a:lnTo>
                  <a:lnTo>
                    <a:pt x="9208" y="8070"/>
                  </a:lnTo>
                  <a:lnTo>
                    <a:pt x="9464" y="7740"/>
                  </a:lnTo>
                  <a:lnTo>
                    <a:pt x="9538" y="7593"/>
                  </a:lnTo>
                  <a:lnTo>
                    <a:pt x="9611" y="7410"/>
                  </a:lnTo>
                  <a:lnTo>
                    <a:pt x="9648" y="7226"/>
                  </a:lnTo>
                  <a:lnTo>
                    <a:pt x="9648" y="7043"/>
                  </a:lnTo>
                  <a:lnTo>
                    <a:pt x="9648" y="6860"/>
                  </a:lnTo>
                  <a:lnTo>
                    <a:pt x="9574" y="6713"/>
                  </a:lnTo>
                  <a:lnTo>
                    <a:pt x="9464" y="6529"/>
                  </a:lnTo>
                  <a:lnTo>
                    <a:pt x="9354" y="6419"/>
                  </a:lnTo>
                  <a:lnTo>
                    <a:pt x="9208" y="6273"/>
                  </a:lnTo>
                  <a:lnTo>
                    <a:pt x="9061" y="6199"/>
                  </a:lnTo>
                  <a:lnTo>
                    <a:pt x="8731" y="6053"/>
                  </a:lnTo>
                  <a:lnTo>
                    <a:pt x="8364" y="5979"/>
                  </a:lnTo>
                  <a:close/>
                  <a:moveTo>
                    <a:pt x="5063" y="7080"/>
                  </a:moveTo>
                  <a:lnTo>
                    <a:pt x="5246" y="8180"/>
                  </a:lnTo>
                  <a:lnTo>
                    <a:pt x="5466" y="9281"/>
                  </a:lnTo>
                  <a:lnTo>
                    <a:pt x="4622" y="8804"/>
                  </a:lnTo>
                  <a:lnTo>
                    <a:pt x="3779" y="8290"/>
                  </a:lnTo>
                  <a:lnTo>
                    <a:pt x="4439" y="7667"/>
                  </a:lnTo>
                  <a:lnTo>
                    <a:pt x="5063" y="7080"/>
                  </a:lnTo>
                  <a:close/>
                  <a:moveTo>
                    <a:pt x="7887" y="4732"/>
                  </a:moveTo>
                  <a:lnTo>
                    <a:pt x="9171" y="5282"/>
                  </a:lnTo>
                  <a:lnTo>
                    <a:pt x="10381" y="5869"/>
                  </a:lnTo>
                  <a:lnTo>
                    <a:pt x="10602" y="6529"/>
                  </a:lnTo>
                  <a:lnTo>
                    <a:pt x="10785" y="7190"/>
                  </a:lnTo>
                  <a:lnTo>
                    <a:pt x="10932" y="7850"/>
                  </a:lnTo>
                  <a:lnTo>
                    <a:pt x="11078" y="8547"/>
                  </a:lnTo>
                  <a:lnTo>
                    <a:pt x="10565" y="9097"/>
                  </a:lnTo>
                  <a:lnTo>
                    <a:pt x="10015" y="9647"/>
                  </a:lnTo>
                  <a:lnTo>
                    <a:pt x="9428" y="10161"/>
                  </a:lnTo>
                  <a:lnTo>
                    <a:pt x="8841" y="10674"/>
                  </a:lnTo>
                  <a:lnTo>
                    <a:pt x="8107" y="10418"/>
                  </a:lnTo>
                  <a:lnTo>
                    <a:pt x="7374" y="10161"/>
                  </a:lnTo>
                  <a:lnTo>
                    <a:pt x="6677" y="9867"/>
                  </a:lnTo>
                  <a:lnTo>
                    <a:pt x="5980" y="9537"/>
                  </a:lnTo>
                  <a:lnTo>
                    <a:pt x="5723" y="8143"/>
                  </a:lnTo>
                  <a:lnTo>
                    <a:pt x="5466" y="6713"/>
                  </a:lnTo>
                  <a:lnTo>
                    <a:pt x="6677" y="5722"/>
                  </a:lnTo>
                  <a:lnTo>
                    <a:pt x="7887" y="4732"/>
                  </a:lnTo>
                  <a:close/>
                  <a:moveTo>
                    <a:pt x="11152" y="9171"/>
                  </a:moveTo>
                  <a:lnTo>
                    <a:pt x="11225" y="10161"/>
                  </a:lnTo>
                  <a:lnTo>
                    <a:pt x="11225" y="11188"/>
                  </a:lnTo>
                  <a:lnTo>
                    <a:pt x="11225" y="11225"/>
                  </a:lnTo>
                  <a:lnTo>
                    <a:pt x="10308" y="11041"/>
                  </a:lnTo>
                  <a:lnTo>
                    <a:pt x="9391" y="10821"/>
                  </a:lnTo>
                  <a:lnTo>
                    <a:pt x="10015" y="10308"/>
                  </a:lnTo>
                  <a:lnTo>
                    <a:pt x="10565" y="9794"/>
                  </a:lnTo>
                  <a:lnTo>
                    <a:pt x="11152" y="9171"/>
                  </a:lnTo>
                  <a:close/>
                  <a:moveTo>
                    <a:pt x="12729" y="7153"/>
                  </a:moveTo>
                  <a:lnTo>
                    <a:pt x="13243" y="7483"/>
                  </a:lnTo>
                  <a:lnTo>
                    <a:pt x="13756" y="7813"/>
                  </a:lnTo>
                  <a:lnTo>
                    <a:pt x="14233" y="8180"/>
                  </a:lnTo>
                  <a:lnTo>
                    <a:pt x="14673" y="8584"/>
                  </a:lnTo>
                  <a:lnTo>
                    <a:pt x="15113" y="9024"/>
                  </a:lnTo>
                  <a:lnTo>
                    <a:pt x="15480" y="9464"/>
                  </a:lnTo>
                  <a:lnTo>
                    <a:pt x="15810" y="9941"/>
                  </a:lnTo>
                  <a:lnTo>
                    <a:pt x="16067" y="10454"/>
                  </a:lnTo>
                  <a:lnTo>
                    <a:pt x="16251" y="11005"/>
                  </a:lnTo>
                  <a:lnTo>
                    <a:pt x="16177" y="11041"/>
                  </a:lnTo>
                  <a:lnTo>
                    <a:pt x="15957" y="11188"/>
                  </a:lnTo>
                  <a:lnTo>
                    <a:pt x="15700" y="11298"/>
                  </a:lnTo>
                  <a:lnTo>
                    <a:pt x="15444" y="11371"/>
                  </a:lnTo>
                  <a:lnTo>
                    <a:pt x="15187" y="11445"/>
                  </a:lnTo>
                  <a:lnTo>
                    <a:pt x="15113" y="11371"/>
                  </a:lnTo>
                  <a:lnTo>
                    <a:pt x="15077" y="11408"/>
                  </a:lnTo>
                  <a:lnTo>
                    <a:pt x="14233" y="11445"/>
                  </a:lnTo>
                  <a:lnTo>
                    <a:pt x="13389" y="11408"/>
                  </a:lnTo>
                  <a:lnTo>
                    <a:pt x="12582" y="11371"/>
                  </a:lnTo>
                  <a:lnTo>
                    <a:pt x="11739" y="11298"/>
                  </a:lnTo>
                  <a:lnTo>
                    <a:pt x="11702" y="10198"/>
                  </a:lnTo>
                  <a:lnTo>
                    <a:pt x="11665" y="9464"/>
                  </a:lnTo>
                  <a:lnTo>
                    <a:pt x="11592" y="8694"/>
                  </a:lnTo>
                  <a:lnTo>
                    <a:pt x="12179" y="7923"/>
                  </a:lnTo>
                  <a:lnTo>
                    <a:pt x="12729" y="7153"/>
                  </a:lnTo>
                  <a:close/>
                  <a:moveTo>
                    <a:pt x="6126" y="10161"/>
                  </a:moveTo>
                  <a:lnTo>
                    <a:pt x="6787" y="10454"/>
                  </a:lnTo>
                  <a:lnTo>
                    <a:pt x="7447" y="10711"/>
                  </a:lnTo>
                  <a:lnTo>
                    <a:pt x="8327" y="11005"/>
                  </a:lnTo>
                  <a:lnTo>
                    <a:pt x="7557" y="11555"/>
                  </a:lnTo>
                  <a:lnTo>
                    <a:pt x="6713" y="11995"/>
                  </a:lnTo>
                  <a:lnTo>
                    <a:pt x="6603" y="12068"/>
                  </a:lnTo>
                  <a:lnTo>
                    <a:pt x="6346" y="11078"/>
                  </a:lnTo>
                  <a:lnTo>
                    <a:pt x="6126" y="10161"/>
                  </a:lnTo>
                  <a:close/>
                  <a:moveTo>
                    <a:pt x="3449" y="8657"/>
                  </a:moveTo>
                  <a:lnTo>
                    <a:pt x="3889" y="8950"/>
                  </a:lnTo>
                  <a:lnTo>
                    <a:pt x="4733" y="9427"/>
                  </a:lnTo>
                  <a:lnTo>
                    <a:pt x="5613" y="9904"/>
                  </a:lnTo>
                  <a:lnTo>
                    <a:pt x="5870" y="11078"/>
                  </a:lnTo>
                  <a:lnTo>
                    <a:pt x="6016" y="11665"/>
                  </a:lnTo>
                  <a:lnTo>
                    <a:pt x="6200" y="12288"/>
                  </a:lnTo>
                  <a:lnTo>
                    <a:pt x="5686" y="12509"/>
                  </a:lnTo>
                  <a:lnTo>
                    <a:pt x="5136" y="12729"/>
                  </a:lnTo>
                  <a:lnTo>
                    <a:pt x="4622" y="12875"/>
                  </a:lnTo>
                  <a:lnTo>
                    <a:pt x="4072" y="12985"/>
                  </a:lnTo>
                  <a:lnTo>
                    <a:pt x="3705" y="12985"/>
                  </a:lnTo>
                  <a:lnTo>
                    <a:pt x="3375" y="12949"/>
                  </a:lnTo>
                  <a:lnTo>
                    <a:pt x="3045" y="12875"/>
                  </a:lnTo>
                  <a:lnTo>
                    <a:pt x="2715" y="12692"/>
                  </a:lnTo>
                  <a:lnTo>
                    <a:pt x="2568" y="12582"/>
                  </a:lnTo>
                  <a:lnTo>
                    <a:pt x="2458" y="12435"/>
                  </a:lnTo>
                  <a:lnTo>
                    <a:pt x="2348" y="12288"/>
                  </a:lnTo>
                  <a:lnTo>
                    <a:pt x="2275" y="12105"/>
                  </a:lnTo>
                  <a:lnTo>
                    <a:pt x="2165" y="11775"/>
                  </a:lnTo>
                  <a:lnTo>
                    <a:pt x="2165" y="11371"/>
                  </a:lnTo>
                  <a:lnTo>
                    <a:pt x="2201" y="11005"/>
                  </a:lnTo>
                  <a:lnTo>
                    <a:pt x="2275" y="10638"/>
                  </a:lnTo>
                  <a:lnTo>
                    <a:pt x="2385" y="10271"/>
                  </a:lnTo>
                  <a:lnTo>
                    <a:pt x="2532" y="9941"/>
                  </a:lnTo>
                  <a:lnTo>
                    <a:pt x="2715" y="9574"/>
                  </a:lnTo>
                  <a:lnTo>
                    <a:pt x="2935" y="9281"/>
                  </a:lnTo>
                  <a:lnTo>
                    <a:pt x="3192" y="8950"/>
                  </a:lnTo>
                  <a:lnTo>
                    <a:pt x="3449" y="8657"/>
                  </a:lnTo>
                  <a:close/>
                  <a:moveTo>
                    <a:pt x="8291" y="14049"/>
                  </a:moveTo>
                  <a:lnTo>
                    <a:pt x="8401" y="14086"/>
                  </a:lnTo>
                  <a:lnTo>
                    <a:pt x="8401" y="14196"/>
                  </a:lnTo>
                  <a:lnTo>
                    <a:pt x="8401" y="14343"/>
                  </a:lnTo>
                  <a:lnTo>
                    <a:pt x="8364" y="14489"/>
                  </a:lnTo>
                  <a:lnTo>
                    <a:pt x="8291" y="14599"/>
                  </a:lnTo>
                  <a:lnTo>
                    <a:pt x="8181" y="14673"/>
                  </a:lnTo>
                  <a:lnTo>
                    <a:pt x="7960" y="14489"/>
                  </a:lnTo>
                  <a:lnTo>
                    <a:pt x="7777" y="14306"/>
                  </a:lnTo>
                  <a:lnTo>
                    <a:pt x="7850" y="14159"/>
                  </a:lnTo>
                  <a:lnTo>
                    <a:pt x="7997" y="14086"/>
                  </a:lnTo>
                  <a:lnTo>
                    <a:pt x="8144" y="14049"/>
                  </a:lnTo>
                  <a:close/>
                  <a:moveTo>
                    <a:pt x="8914" y="11188"/>
                  </a:moveTo>
                  <a:lnTo>
                    <a:pt x="10051" y="11481"/>
                  </a:lnTo>
                  <a:lnTo>
                    <a:pt x="11225" y="11702"/>
                  </a:lnTo>
                  <a:lnTo>
                    <a:pt x="11188" y="12288"/>
                  </a:lnTo>
                  <a:lnTo>
                    <a:pt x="11115" y="12839"/>
                  </a:lnTo>
                  <a:lnTo>
                    <a:pt x="10968" y="13426"/>
                  </a:lnTo>
                  <a:lnTo>
                    <a:pt x="10822" y="13976"/>
                  </a:lnTo>
                  <a:lnTo>
                    <a:pt x="10638" y="14269"/>
                  </a:lnTo>
                  <a:lnTo>
                    <a:pt x="10455" y="14563"/>
                  </a:lnTo>
                  <a:lnTo>
                    <a:pt x="10198" y="14819"/>
                  </a:lnTo>
                  <a:lnTo>
                    <a:pt x="9905" y="15003"/>
                  </a:lnTo>
                  <a:lnTo>
                    <a:pt x="9648" y="15113"/>
                  </a:lnTo>
                  <a:lnTo>
                    <a:pt x="9391" y="15150"/>
                  </a:lnTo>
                  <a:lnTo>
                    <a:pt x="9098" y="15113"/>
                  </a:lnTo>
                  <a:lnTo>
                    <a:pt x="8841" y="15040"/>
                  </a:lnTo>
                  <a:lnTo>
                    <a:pt x="8951" y="14856"/>
                  </a:lnTo>
                  <a:lnTo>
                    <a:pt x="8988" y="14673"/>
                  </a:lnTo>
                  <a:lnTo>
                    <a:pt x="9061" y="14453"/>
                  </a:lnTo>
                  <a:lnTo>
                    <a:pt x="9061" y="14269"/>
                  </a:lnTo>
                  <a:lnTo>
                    <a:pt x="9024" y="14086"/>
                  </a:lnTo>
                  <a:lnTo>
                    <a:pt x="8951" y="13976"/>
                  </a:lnTo>
                  <a:lnTo>
                    <a:pt x="8841" y="13829"/>
                  </a:lnTo>
                  <a:lnTo>
                    <a:pt x="8731" y="13756"/>
                  </a:lnTo>
                  <a:lnTo>
                    <a:pt x="8547" y="13646"/>
                  </a:lnTo>
                  <a:lnTo>
                    <a:pt x="8401" y="13609"/>
                  </a:lnTo>
                  <a:lnTo>
                    <a:pt x="8254" y="13572"/>
                  </a:lnTo>
                  <a:lnTo>
                    <a:pt x="8071" y="13572"/>
                  </a:lnTo>
                  <a:lnTo>
                    <a:pt x="7887" y="13609"/>
                  </a:lnTo>
                  <a:lnTo>
                    <a:pt x="7740" y="13682"/>
                  </a:lnTo>
                  <a:lnTo>
                    <a:pt x="7594" y="13792"/>
                  </a:lnTo>
                  <a:lnTo>
                    <a:pt x="7447" y="13902"/>
                  </a:lnTo>
                  <a:lnTo>
                    <a:pt x="7264" y="13609"/>
                  </a:lnTo>
                  <a:lnTo>
                    <a:pt x="7080" y="13242"/>
                  </a:lnTo>
                  <a:lnTo>
                    <a:pt x="6897" y="12912"/>
                  </a:lnTo>
                  <a:lnTo>
                    <a:pt x="6750" y="12545"/>
                  </a:lnTo>
                  <a:lnTo>
                    <a:pt x="7814" y="11958"/>
                  </a:lnTo>
                  <a:lnTo>
                    <a:pt x="8364" y="11591"/>
                  </a:lnTo>
                  <a:lnTo>
                    <a:pt x="8914" y="11188"/>
                  </a:lnTo>
                  <a:close/>
                  <a:moveTo>
                    <a:pt x="6493" y="0"/>
                  </a:moveTo>
                  <a:lnTo>
                    <a:pt x="6163" y="294"/>
                  </a:lnTo>
                  <a:lnTo>
                    <a:pt x="5870" y="624"/>
                  </a:lnTo>
                  <a:lnTo>
                    <a:pt x="5613" y="991"/>
                  </a:lnTo>
                  <a:lnTo>
                    <a:pt x="5429" y="1394"/>
                  </a:lnTo>
                  <a:lnTo>
                    <a:pt x="5246" y="1798"/>
                  </a:lnTo>
                  <a:lnTo>
                    <a:pt x="5099" y="2201"/>
                  </a:lnTo>
                  <a:lnTo>
                    <a:pt x="5026" y="2641"/>
                  </a:lnTo>
                  <a:lnTo>
                    <a:pt x="4953" y="3081"/>
                  </a:lnTo>
                  <a:lnTo>
                    <a:pt x="4219" y="2898"/>
                  </a:lnTo>
                  <a:lnTo>
                    <a:pt x="3485" y="2788"/>
                  </a:lnTo>
                  <a:lnTo>
                    <a:pt x="2752" y="2715"/>
                  </a:lnTo>
                  <a:lnTo>
                    <a:pt x="2385" y="2751"/>
                  </a:lnTo>
                  <a:lnTo>
                    <a:pt x="2055" y="2788"/>
                  </a:lnTo>
                  <a:lnTo>
                    <a:pt x="1725" y="2825"/>
                  </a:lnTo>
                  <a:lnTo>
                    <a:pt x="1394" y="2898"/>
                  </a:lnTo>
                  <a:lnTo>
                    <a:pt x="1101" y="3045"/>
                  </a:lnTo>
                  <a:lnTo>
                    <a:pt x="808" y="3191"/>
                  </a:lnTo>
                  <a:lnTo>
                    <a:pt x="551" y="3338"/>
                  </a:lnTo>
                  <a:lnTo>
                    <a:pt x="367" y="3558"/>
                  </a:lnTo>
                  <a:lnTo>
                    <a:pt x="184" y="3815"/>
                  </a:lnTo>
                  <a:lnTo>
                    <a:pt x="74" y="4108"/>
                  </a:lnTo>
                  <a:lnTo>
                    <a:pt x="1" y="4402"/>
                  </a:lnTo>
                  <a:lnTo>
                    <a:pt x="1" y="4732"/>
                  </a:lnTo>
                  <a:lnTo>
                    <a:pt x="37" y="5026"/>
                  </a:lnTo>
                  <a:lnTo>
                    <a:pt x="147" y="5356"/>
                  </a:lnTo>
                  <a:lnTo>
                    <a:pt x="257" y="5649"/>
                  </a:lnTo>
                  <a:lnTo>
                    <a:pt x="441" y="5943"/>
                  </a:lnTo>
                  <a:lnTo>
                    <a:pt x="624" y="6236"/>
                  </a:lnTo>
                  <a:lnTo>
                    <a:pt x="844" y="6493"/>
                  </a:lnTo>
                  <a:lnTo>
                    <a:pt x="1211" y="6860"/>
                  </a:lnTo>
                  <a:lnTo>
                    <a:pt x="1615" y="7263"/>
                  </a:lnTo>
                  <a:lnTo>
                    <a:pt x="1615" y="7300"/>
                  </a:lnTo>
                  <a:lnTo>
                    <a:pt x="1615" y="7520"/>
                  </a:lnTo>
                  <a:lnTo>
                    <a:pt x="1688" y="7777"/>
                  </a:lnTo>
                  <a:lnTo>
                    <a:pt x="1725" y="7887"/>
                  </a:lnTo>
                  <a:lnTo>
                    <a:pt x="1835" y="7960"/>
                  </a:lnTo>
                  <a:lnTo>
                    <a:pt x="1908" y="8033"/>
                  </a:lnTo>
                  <a:lnTo>
                    <a:pt x="2055" y="8070"/>
                  </a:lnTo>
                  <a:lnTo>
                    <a:pt x="2165" y="8107"/>
                  </a:lnTo>
                  <a:lnTo>
                    <a:pt x="2275" y="8070"/>
                  </a:lnTo>
                  <a:lnTo>
                    <a:pt x="2532" y="7997"/>
                  </a:lnTo>
                  <a:lnTo>
                    <a:pt x="3045" y="8400"/>
                  </a:lnTo>
                  <a:lnTo>
                    <a:pt x="2642" y="8914"/>
                  </a:lnTo>
                  <a:lnTo>
                    <a:pt x="2312" y="9464"/>
                  </a:lnTo>
                  <a:lnTo>
                    <a:pt x="2018" y="10051"/>
                  </a:lnTo>
                  <a:lnTo>
                    <a:pt x="1871" y="10344"/>
                  </a:lnTo>
                  <a:lnTo>
                    <a:pt x="1798" y="10674"/>
                  </a:lnTo>
                  <a:lnTo>
                    <a:pt x="1725" y="10968"/>
                  </a:lnTo>
                  <a:lnTo>
                    <a:pt x="1688" y="11261"/>
                  </a:lnTo>
                  <a:lnTo>
                    <a:pt x="1688" y="11555"/>
                  </a:lnTo>
                  <a:lnTo>
                    <a:pt x="1725" y="11885"/>
                  </a:lnTo>
                  <a:lnTo>
                    <a:pt x="1798" y="12142"/>
                  </a:lnTo>
                  <a:lnTo>
                    <a:pt x="1908" y="12435"/>
                  </a:lnTo>
                  <a:lnTo>
                    <a:pt x="2055" y="12692"/>
                  </a:lnTo>
                  <a:lnTo>
                    <a:pt x="2238" y="12912"/>
                  </a:lnTo>
                  <a:lnTo>
                    <a:pt x="2495" y="13132"/>
                  </a:lnTo>
                  <a:lnTo>
                    <a:pt x="2788" y="13279"/>
                  </a:lnTo>
                  <a:lnTo>
                    <a:pt x="3045" y="13389"/>
                  </a:lnTo>
                  <a:lnTo>
                    <a:pt x="3375" y="13426"/>
                  </a:lnTo>
                  <a:lnTo>
                    <a:pt x="3669" y="13462"/>
                  </a:lnTo>
                  <a:lnTo>
                    <a:pt x="3999" y="13462"/>
                  </a:lnTo>
                  <a:lnTo>
                    <a:pt x="4292" y="13426"/>
                  </a:lnTo>
                  <a:lnTo>
                    <a:pt x="4586" y="13389"/>
                  </a:lnTo>
                  <a:lnTo>
                    <a:pt x="5026" y="13242"/>
                  </a:lnTo>
                  <a:lnTo>
                    <a:pt x="5503" y="13095"/>
                  </a:lnTo>
                  <a:lnTo>
                    <a:pt x="5906" y="12949"/>
                  </a:lnTo>
                  <a:lnTo>
                    <a:pt x="6346" y="12729"/>
                  </a:lnTo>
                  <a:lnTo>
                    <a:pt x="6530" y="13169"/>
                  </a:lnTo>
                  <a:lnTo>
                    <a:pt x="6713" y="13572"/>
                  </a:lnTo>
                  <a:lnTo>
                    <a:pt x="6970" y="13976"/>
                  </a:lnTo>
                  <a:lnTo>
                    <a:pt x="7227" y="14343"/>
                  </a:lnTo>
                  <a:lnTo>
                    <a:pt x="7153" y="14526"/>
                  </a:lnTo>
                  <a:lnTo>
                    <a:pt x="7117" y="14709"/>
                  </a:lnTo>
                  <a:lnTo>
                    <a:pt x="7153" y="14893"/>
                  </a:lnTo>
                  <a:lnTo>
                    <a:pt x="7227" y="15076"/>
                  </a:lnTo>
                  <a:lnTo>
                    <a:pt x="7337" y="15223"/>
                  </a:lnTo>
                  <a:lnTo>
                    <a:pt x="7484" y="15333"/>
                  </a:lnTo>
                  <a:lnTo>
                    <a:pt x="7630" y="15406"/>
                  </a:lnTo>
                  <a:lnTo>
                    <a:pt x="7777" y="15480"/>
                  </a:lnTo>
                  <a:lnTo>
                    <a:pt x="7924" y="15516"/>
                  </a:lnTo>
                  <a:lnTo>
                    <a:pt x="8107" y="15516"/>
                  </a:lnTo>
                  <a:lnTo>
                    <a:pt x="8254" y="15480"/>
                  </a:lnTo>
                  <a:lnTo>
                    <a:pt x="8437" y="15406"/>
                  </a:lnTo>
                  <a:lnTo>
                    <a:pt x="8474" y="15406"/>
                  </a:lnTo>
                  <a:lnTo>
                    <a:pt x="8804" y="15516"/>
                  </a:lnTo>
                  <a:lnTo>
                    <a:pt x="9171" y="15590"/>
                  </a:lnTo>
                  <a:lnTo>
                    <a:pt x="9501" y="15590"/>
                  </a:lnTo>
                  <a:lnTo>
                    <a:pt x="9868" y="15516"/>
                  </a:lnTo>
                  <a:lnTo>
                    <a:pt x="10161" y="15406"/>
                  </a:lnTo>
                  <a:lnTo>
                    <a:pt x="10418" y="15260"/>
                  </a:lnTo>
                  <a:lnTo>
                    <a:pt x="10675" y="15040"/>
                  </a:lnTo>
                  <a:lnTo>
                    <a:pt x="10858" y="14819"/>
                  </a:lnTo>
                  <a:lnTo>
                    <a:pt x="11042" y="14563"/>
                  </a:lnTo>
                  <a:lnTo>
                    <a:pt x="11188" y="14269"/>
                  </a:lnTo>
                  <a:lnTo>
                    <a:pt x="11299" y="13976"/>
                  </a:lnTo>
                  <a:lnTo>
                    <a:pt x="11409" y="13682"/>
                  </a:lnTo>
                  <a:lnTo>
                    <a:pt x="11519" y="13242"/>
                  </a:lnTo>
                  <a:lnTo>
                    <a:pt x="11629" y="12765"/>
                  </a:lnTo>
                  <a:lnTo>
                    <a:pt x="11665" y="12252"/>
                  </a:lnTo>
                  <a:lnTo>
                    <a:pt x="11702" y="11775"/>
                  </a:lnTo>
                  <a:lnTo>
                    <a:pt x="12619" y="11848"/>
                  </a:lnTo>
                  <a:lnTo>
                    <a:pt x="13499" y="11922"/>
                  </a:lnTo>
                  <a:lnTo>
                    <a:pt x="14416" y="11922"/>
                  </a:lnTo>
                  <a:lnTo>
                    <a:pt x="15297" y="11885"/>
                  </a:lnTo>
                  <a:lnTo>
                    <a:pt x="15333" y="11848"/>
                  </a:lnTo>
                  <a:lnTo>
                    <a:pt x="15333" y="11775"/>
                  </a:lnTo>
                  <a:lnTo>
                    <a:pt x="15590" y="11702"/>
                  </a:lnTo>
                  <a:lnTo>
                    <a:pt x="15884" y="11628"/>
                  </a:lnTo>
                  <a:lnTo>
                    <a:pt x="16140" y="11481"/>
                  </a:lnTo>
                  <a:lnTo>
                    <a:pt x="16397" y="11335"/>
                  </a:lnTo>
                  <a:lnTo>
                    <a:pt x="16507" y="11335"/>
                  </a:lnTo>
                  <a:lnTo>
                    <a:pt x="16544" y="11298"/>
                  </a:lnTo>
                  <a:lnTo>
                    <a:pt x="16581" y="11225"/>
                  </a:lnTo>
                  <a:lnTo>
                    <a:pt x="16544" y="10931"/>
                  </a:lnTo>
                  <a:lnTo>
                    <a:pt x="16471" y="10638"/>
                  </a:lnTo>
                  <a:lnTo>
                    <a:pt x="16397" y="10344"/>
                  </a:lnTo>
                  <a:lnTo>
                    <a:pt x="16287" y="10088"/>
                  </a:lnTo>
                  <a:lnTo>
                    <a:pt x="15994" y="9537"/>
                  </a:lnTo>
                  <a:lnTo>
                    <a:pt x="15627" y="9060"/>
                  </a:lnTo>
                  <a:lnTo>
                    <a:pt x="15223" y="8584"/>
                  </a:lnTo>
                  <a:lnTo>
                    <a:pt x="14783" y="8143"/>
                  </a:lnTo>
                  <a:lnTo>
                    <a:pt x="14306" y="7740"/>
                  </a:lnTo>
                  <a:lnTo>
                    <a:pt x="13793" y="7336"/>
                  </a:lnTo>
                  <a:lnTo>
                    <a:pt x="12949" y="6786"/>
                  </a:lnTo>
                  <a:lnTo>
                    <a:pt x="13353" y="6053"/>
                  </a:lnTo>
                  <a:lnTo>
                    <a:pt x="13720" y="5319"/>
                  </a:lnTo>
                  <a:lnTo>
                    <a:pt x="14050" y="4549"/>
                  </a:lnTo>
                  <a:lnTo>
                    <a:pt x="14306" y="3778"/>
                  </a:lnTo>
                  <a:lnTo>
                    <a:pt x="14306" y="3632"/>
                  </a:lnTo>
                  <a:lnTo>
                    <a:pt x="14453" y="3522"/>
                  </a:lnTo>
                  <a:lnTo>
                    <a:pt x="14600" y="3375"/>
                  </a:lnTo>
                  <a:lnTo>
                    <a:pt x="14747" y="3155"/>
                  </a:lnTo>
                  <a:lnTo>
                    <a:pt x="14820" y="2935"/>
                  </a:lnTo>
                  <a:lnTo>
                    <a:pt x="14820" y="2678"/>
                  </a:lnTo>
                  <a:lnTo>
                    <a:pt x="14747" y="2421"/>
                  </a:lnTo>
                  <a:lnTo>
                    <a:pt x="14637" y="2238"/>
                  </a:lnTo>
                  <a:lnTo>
                    <a:pt x="14490" y="2054"/>
                  </a:lnTo>
                  <a:lnTo>
                    <a:pt x="14270" y="1944"/>
                  </a:lnTo>
                  <a:lnTo>
                    <a:pt x="14160" y="1908"/>
                  </a:lnTo>
                  <a:lnTo>
                    <a:pt x="14013" y="1908"/>
                  </a:lnTo>
                  <a:lnTo>
                    <a:pt x="13830" y="1944"/>
                  </a:lnTo>
                  <a:lnTo>
                    <a:pt x="13683" y="2018"/>
                  </a:lnTo>
                  <a:lnTo>
                    <a:pt x="13536" y="2091"/>
                  </a:lnTo>
                  <a:lnTo>
                    <a:pt x="13389" y="2201"/>
                  </a:lnTo>
                  <a:lnTo>
                    <a:pt x="12949" y="2128"/>
                  </a:lnTo>
                  <a:lnTo>
                    <a:pt x="12472" y="2164"/>
                  </a:lnTo>
                  <a:lnTo>
                    <a:pt x="12032" y="2201"/>
                  </a:lnTo>
                  <a:lnTo>
                    <a:pt x="11592" y="2274"/>
                  </a:lnTo>
                  <a:lnTo>
                    <a:pt x="11115" y="2421"/>
                  </a:lnTo>
                  <a:lnTo>
                    <a:pt x="10675" y="2568"/>
                  </a:lnTo>
                  <a:lnTo>
                    <a:pt x="10271" y="2751"/>
                  </a:lnTo>
                  <a:lnTo>
                    <a:pt x="9831" y="2971"/>
                  </a:lnTo>
                  <a:lnTo>
                    <a:pt x="9611" y="3081"/>
                  </a:lnTo>
                  <a:lnTo>
                    <a:pt x="9208" y="2421"/>
                  </a:lnTo>
                  <a:lnTo>
                    <a:pt x="8767" y="1761"/>
                  </a:lnTo>
                  <a:lnTo>
                    <a:pt x="8254" y="1137"/>
                  </a:lnTo>
                  <a:lnTo>
                    <a:pt x="7740" y="550"/>
                  </a:lnTo>
                  <a:lnTo>
                    <a:pt x="7630" y="477"/>
                  </a:lnTo>
                  <a:lnTo>
                    <a:pt x="7520" y="477"/>
                  </a:lnTo>
                  <a:lnTo>
                    <a:pt x="7117" y="624"/>
                  </a:lnTo>
                  <a:lnTo>
                    <a:pt x="6713" y="807"/>
                  </a:lnTo>
                  <a:lnTo>
                    <a:pt x="6640" y="844"/>
                  </a:lnTo>
                  <a:lnTo>
                    <a:pt x="6603" y="881"/>
                  </a:lnTo>
                  <a:lnTo>
                    <a:pt x="6640" y="991"/>
                  </a:lnTo>
                  <a:lnTo>
                    <a:pt x="6677" y="1064"/>
                  </a:lnTo>
                  <a:lnTo>
                    <a:pt x="6787" y="1064"/>
                  </a:lnTo>
                  <a:lnTo>
                    <a:pt x="7153" y="1027"/>
                  </a:lnTo>
                  <a:lnTo>
                    <a:pt x="7484" y="991"/>
                  </a:lnTo>
                  <a:lnTo>
                    <a:pt x="7960" y="1541"/>
                  </a:lnTo>
                  <a:lnTo>
                    <a:pt x="8401" y="2091"/>
                  </a:lnTo>
                  <a:lnTo>
                    <a:pt x="8841" y="2715"/>
                  </a:lnTo>
                  <a:lnTo>
                    <a:pt x="9208" y="3301"/>
                  </a:lnTo>
                  <a:lnTo>
                    <a:pt x="8511" y="3742"/>
                  </a:lnTo>
                  <a:lnTo>
                    <a:pt x="7850" y="4219"/>
                  </a:lnTo>
                  <a:lnTo>
                    <a:pt x="6603" y="3668"/>
                  </a:lnTo>
                  <a:lnTo>
                    <a:pt x="5980" y="3412"/>
                  </a:lnTo>
                  <a:lnTo>
                    <a:pt x="5319" y="3191"/>
                  </a:lnTo>
                  <a:lnTo>
                    <a:pt x="5393" y="2788"/>
                  </a:lnTo>
                  <a:lnTo>
                    <a:pt x="5466" y="2384"/>
                  </a:lnTo>
                  <a:lnTo>
                    <a:pt x="5576" y="1981"/>
                  </a:lnTo>
                  <a:lnTo>
                    <a:pt x="5723" y="1577"/>
                  </a:lnTo>
                  <a:lnTo>
                    <a:pt x="5906" y="1211"/>
                  </a:lnTo>
                  <a:lnTo>
                    <a:pt x="6126" y="844"/>
                  </a:lnTo>
                  <a:lnTo>
                    <a:pt x="6383" y="514"/>
                  </a:lnTo>
                  <a:lnTo>
                    <a:pt x="6640" y="184"/>
                  </a:lnTo>
                  <a:lnTo>
                    <a:pt x="6677" y="110"/>
                  </a:lnTo>
                  <a:lnTo>
                    <a:pt x="6677" y="37"/>
                  </a:lnTo>
                  <a:lnTo>
                    <a:pt x="6603"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04" name="Shape 304"/>
            <p:cNvSpPr/>
            <p:nvPr/>
          </p:nvSpPr>
          <p:spPr>
            <a:xfrm>
              <a:off x="6553775" y="1840025"/>
              <a:ext cx="234775" cy="276975"/>
            </a:xfrm>
            <a:custGeom>
              <a:avLst/>
              <a:gdLst/>
              <a:ahLst/>
              <a:cxnLst/>
              <a:rect l="0" t="0" r="0" b="0"/>
              <a:pathLst>
                <a:path w="9391" h="11079" extrusionOk="0">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05" name="Shape 305"/>
            <p:cNvSpPr/>
            <p:nvPr/>
          </p:nvSpPr>
          <p:spPr>
            <a:xfrm>
              <a:off x="6618875" y="2550725"/>
              <a:ext cx="408125" cy="156850"/>
            </a:xfrm>
            <a:custGeom>
              <a:avLst/>
              <a:gdLst/>
              <a:ahLst/>
              <a:cxnLst/>
              <a:rect l="0" t="0" r="0" b="0"/>
              <a:pathLst>
                <a:path w="16325" h="6274" extrusionOk="0">
                  <a:moveTo>
                    <a:pt x="14710" y="1"/>
                  </a:moveTo>
                  <a:lnTo>
                    <a:pt x="14527" y="74"/>
                  </a:lnTo>
                  <a:lnTo>
                    <a:pt x="14380" y="147"/>
                  </a:lnTo>
                  <a:lnTo>
                    <a:pt x="14270" y="221"/>
                  </a:lnTo>
                  <a:lnTo>
                    <a:pt x="14270" y="257"/>
                  </a:lnTo>
                  <a:lnTo>
                    <a:pt x="14197" y="221"/>
                  </a:lnTo>
                  <a:lnTo>
                    <a:pt x="14087" y="221"/>
                  </a:lnTo>
                  <a:lnTo>
                    <a:pt x="14013" y="294"/>
                  </a:lnTo>
                  <a:lnTo>
                    <a:pt x="13977" y="331"/>
                  </a:lnTo>
                  <a:lnTo>
                    <a:pt x="13977" y="441"/>
                  </a:lnTo>
                  <a:lnTo>
                    <a:pt x="14013" y="551"/>
                  </a:lnTo>
                  <a:lnTo>
                    <a:pt x="14050" y="587"/>
                  </a:lnTo>
                  <a:lnTo>
                    <a:pt x="14123" y="624"/>
                  </a:lnTo>
                  <a:lnTo>
                    <a:pt x="14343" y="624"/>
                  </a:lnTo>
                  <a:lnTo>
                    <a:pt x="14527" y="551"/>
                  </a:lnTo>
                  <a:lnTo>
                    <a:pt x="14710" y="477"/>
                  </a:lnTo>
                  <a:lnTo>
                    <a:pt x="14894" y="441"/>
                  </a:lnTo>
                  <a:lnTo>
                    <a:pt x="14967" y="477"/>
                  </a:lnTo>
                  <a:lnTo>
                    <a:pt x="15004" y="514"/>
                  </a:lnTo>
                  <a:lnTo>
                    <a:pt x="14967" y="587"/>
                  </a:lnTo>
                  <a:lnTo>
                    <a:pt x="14930" y="661"/>
                  </a:lnTo>
                  <a:lnTo>
                    <a:pt x="14747" y="881"/>
                  </a:lnTo>
                  <a:lnTo>
                    <a:pt x="14123" y="1725"/>
                  </a:lnTo>
                  <a:lnTo>
                    <a:pt x="14123" y="1798"/>
                  </a:lnTo>
                  <a:lnTo>
                    <a:pt x="14087" y="1871"/>
                  </a:lnTo>
                  <a:lnTo>
                    <a:pt x="14123" y="1981"/>
                  </a:lnTo>
                  <a:lnTo>
                    <a:pt x="14233" y="2055"/>
                  </a:lnTo>
                  <a:lnTo>
                    <a:pt x="14343" y="2091"/>
                  </a:lnTo>
                  <a:lnTo>
                    <a:pt x="14820" y="2091"/>
                  </a:lnTo>
                  <a:lnTo>
                    <a:pt x="15260" y="2055"/>
                  </a:lnTo>
                  <a:lnTo>
                    <a:pt x="15774" y="1945"/>
                  </a:lnTo>
                  <a:lnTo>
                    <a:pt x="16031" y="1871"/>
                  </a:lnTo>
                  <a:lnTo>
                    <a:pt x="16251" y="1761"/>
                  </a:lnTo>
                  <a:lnTo>
                    <a:pt x="16324" y="1651"/>
                  </a:lnTo>
                  <a:lnTo>
                    <a:pt x="16324" y="1541"/>
                  </a:lnTo>
                  <a:lnTo>
                    <a:pt x="16288" y="1468"/>
                  </a:lnTo>
                  <a:lnTo>
                    <a:pt x="16214" y="1431"/>
                  </a:lnTo>
                  <a:lnTo>
                    <a:pt x="16141" y="1394"/>
                  </a:lnTo>
                  <a:lnTo>
                    <a:pt x="15957" y="1431"/>
                  </a:lnTo>
                  <a:lnTo>
                    <a:pt x="15774" y="1468"/>
                  </a:lnTo>
                  <a:lnTo>
                    <a:pt x="15370" y="1541"/>
                  </a:lnTo>
                  <a:lnTo>
                    <a:pt x="14820" y="1615"/>
                  </a:lnTo>
                  <a:lnTo>
                    <a:pt x="14820" y="1615"/>
                  </a:lnTo>
                  <a:lnTo>
                    <a:pt x="15260" y="1028"/>
                  </a:lnTo>
                  <a:lnTo>
                    <a:pt x="15370" y="844"/>
                  </a:lnTo>
                  <a:lnTo>
                    <a:pt x="15481" y="698"/>
                  </a:lnTo>
                  <a:lnTo>
                    <a:pt x="15517" y="477"/>
                  </a:lnTo>
                  <a:lnTo>
                    <a:pt x="15517" y="404"/>
                  </a:lnTo>
                  <a:lnTo>
                    <a:pt x="15481" y="294"/>
                  </a:lnTo>
                  <a:lnTo>
                    <a:pt x="15370" y="184"/>
                  </a:lnTo>
                  <a:lnTo>
                    <a:pt x="15224" y="74"/>
                  </a:lnTo>
                  <a:lnTo>
                    <a:pt x="15077" y="37"/>
                  </a:lnTo>
                  <a:lnTo>
                    <a:pt x="14894" y="1"/>
                  </a:lnTo>
                  <a:close/>
                  <a:moveTo>
                    <a:pt x="6604" y="2788"/>
                  </a:moveTo>
                  <a:lnTo>
                    <a:pt x="6163" y="2898"/>
                  </a:lnTo>
                  <a:lnTo>
                    <a:pt x="5576" y="2972"/>
                  </a:lnTo>
                  <a:lnTo>
                    <a:pt x="5283" y="3045"/>
                  </a:lnTo>
                  <a:lnTo>
                    <a:pt x="4990" y="3118"/>
                  </a:lnTo>
                  <a:lnTo>
                    <a:pt x="4953" y="3155"/>
                  </a:lnTo>
                  <a:lnTo>
                    <a:pt x="4880" y="3229"/>
                  </a:lnTo>
                  <a:lnTo>
                    <a:pt x="4880" y="3302"/>
                  </a:lnTo>
                  <a:lnTo>
                    <a:pt x="4880" y="3339"/>
                  </a:lnTo>
                  <a:lnTo>
                    <a:pt x="4880" y="3412"/>
                  </a:lnTo>
                  <a:lnTo>
                    <a:pt x="4916" y="3485"/>
                  </a:lnTo>
                  <a:lnTo>
                    <a:pt x="4990" y="3522"/>
                  </a:lnTo>
                  <a:lnTo>
                    <a:pt x="5063" y="3522"/>
                  </a:lnTo>
                  <a:lnTo>
                    <a:pt x="5613" y="3485"/>
                  </a:lnTo>
                  <a:lnTo>
                    <a:pt x="6163" y="3412"/>
                  </a:lnTo>
                  <a:lnTo>
                    <a:pt x="6640" y="3339"/>
                  </a:lnTo>
                  <a:lnTo>
                    <a:pt x="6860" y="3265"/>
                  </a:lnTo>
                  <a:lnTo>
                    <a:pt x="6970" y="3192"/>
                  </a:lnTo>
                  <a:lnTo>
                    <a:pt x="7044" y="3118"/>
                  </a:lnTo>
                  <a:lnTo>
                    <a:pt x="7044" y="3008"/>
                  </a:lnTo>
                  <a:lnTo>
                    <a:pt x="7044" y="2972"/>
                  </a:lnTo>
                  <a:lnTo>
                    <a:pt x="7007" y="2898"/>
                  </a:lnTo>
                  <a:lnTo>
                    <a:pt x="6897" y="2862"/>
                  </a:lnTo>
                  <a:lnTo>
                    <a:pt x="6824" y="2825"/>
                  </a:lnTo>
                  <a:lnTo>
                    <a:pt x="6604" y="2788"/>
                  </a:lnTo>
                  <a:close/>
                  <a:moveTo>
                    <a:pt x="13500" y="1945"/>
                  </a:moveTo>
                  <a:lnTo>
                    <a:pt x="13280" y="1981"/>
                  </a:lnTo>
                  <a:lnTo>
                    <a:pt x="13060" y="2018"/>
                  </a:lnTo>
                  <a:lnTo>
                    <a:pt x="12876" y="2055"/>
                  </a:lnTo>
                  <a:lnTo>
                    <a:pt x="12693" y="2201"/>
                  </a:lnTo>
                  <a:lnTo>
                    <a:pt x="12546" y="2275"/>
                  </a:lnTo>
                  <a:lnTo>
                    <a:pt x="12436" y="2422"/>
                  </a:lnTo>
                  <a:lnTo>
                    <a:pt x="12289" y="2678"/>
                  </a:lnTo>
                  <a:lnTo>
                    <a:pt x="12179" y="3008"/>
                  </a:lnTo>
                  <a:lnTo>
                    <a:pt x="12179" y="3339"/>
                  </a:lnTo>
                  <a:lnTo>
                    <a:pt x="12179" y="3522"/>
                  </a:lnTo>
                  <a:lnTo>
                    <a:pt x="12216" y="3669"/>
                  </a:lnTo>
                  <a:lnTo>
                    <a:pt x="12289" y="3815"/>
                  </a:lnTo>
                  <a:lnTo>
                    <a:pt x="12363" y="3962"/>
                  </a:lnTo>
                  <a:lnTo>
                    <a:pt x="12473" y="4109"/>
                  </a:lnTo>
                  <a:lnTo>
                    <a:pt x="12583" y="4219"/>
                  </a:lnTo>
                  <a:lnTo>
                    <a:pt x="12729" y="4292"/>
                  </a:lnTo>
                  <a:lnTo>
                    <a:pt x="12876" y="4366"/>
                  </a:lnTo>
                  <a:lnTo>
                    <a:pt x="12986" y="4402"/>
                  </a:lnTo>
                  <a:lnTo>
                    <a:pt x="13096" y="4402"/>
                  </a:lnTo>
                  <a:lnTo>
                    <a:pt x="13353" y="4329"/>
                  </a:lnTo>
                  <a:lnTo>
                    <a:pt x="13757" y="4146"/>
                  </a:lnTo>
                  <a:lnTo>
                    <a:pt x="14197" y="3999"/>
                  </a:lnTo>
                  <a:lnTo>
                    <a:pt x="14417" y="3852"/>
                  </a:lnTo>
                  <a:lnTo>
                    <a:pt x="14564" y="3705"/>
                  </a:lnTo>
                  <a:lnTo>
                    <a:pt x="14600" y="3632"/>
                  </a:lnTo>
                  <a:lnTo>
                    <a:pt x="14564" y="3559"/>
                  </a:lnTo>
                  <a:lnTo>
                    <a:pt x="14527" y="3485"/>
                  </a:lnTo>
                  <a:lnTo>
                    <a:pt x="14453" y="3449"/>
                  </a:lnTo>
                  <a:lnTo>
                    <a:pt x="14343" y="3412"/>
                  </a:lnTo>
                  <a:lnTo>
                    <a:pt x="14197" y="3449"/>
                  </a:lnTo>
                  <a:lnTo>
                    <a:pt x="13940" y="3522"/>
                  </a:lnTo>
                  <a:lnTo>
                    <a:pt x="13426" y="3742"/>
                  </a:lnTo>
                  <a:lnTo>
                    <a:pt x="13280" y="3815"/>
                  </a:lnTo>
                  <a:lnTo>
                    <a:pt x="13133" y="3852"/>
                  </a:lnTo>
                  <a:lnTo>
                    <a:pt x="12986" y="3852"/>
                  </a:lnTo>
                  <a:lnTo>
                    <a:pt x="12839" y="3779"/>
                  </a:lnTo>
                  <a:lnTo>
                    <a:pt x="12766" y="3669"/>
                  </a:lnTo>
                  <a:lnTo>
                    <a:pt x="12729" y="3559"/>
                  </a:lnTo>
                  <a:lnTo>
                    <a:pt x="12656" y="3339"/>
                  </a:lnTo>
                  <a:lnTo>
                    <a:pt x="12656" y="3118"/>
                  </a:lnTo>
                  <a:lnTo>
                    <a:pt x="12729" y="2898"/>
                  </a:lnTo>
                  <a:lnTo>
                    <a:pt x="12839" y="2715"/>
                  </a:lnTo>
                  <a:lnTo>
                    <a:pt x="12986" y="2532"/>
                  </a:lnTo>
                  <a:lnTo>
                    <a:pt x="13133" y="2458"/>
                  </a:lnTo>
                  <a:lnTo>
                    <a:pt x="13280" y="2422"/>
                  </a:lnTo>
                  <a:lnTo>
                    <a:pt x="13610" y="2385"/>
                  </a:lnTo>
                  <a:lnTo>
                    <a:pt x="13940" y="2348"/>
                  </a:lnTo>
                  <a:lnTo>
                    <a:pt x="14307" y="2348"/>
                  </a:lnTo>
                  <a:lnTo>
                    <a:pt x="14307" y="2311"/>
                  </a:lnTo>
                  <a:lnTo>
                    <a:pt x="14307" y="2275"/>
                  </a:lnTo>
                  <a:lnTo>
                    <a:pt x="14307" y="2238"/>
                  </a:lnTo>
                  <a:lnTo>
                    <a:pt x="14123" y="2128"/>
                  </a:lnTo>
                  <a:lnTo>
                    <a:pt x="13903" y="2055"/>
                  </a:lnTo>
                  <a:lnTo>
                    <a:pt x="13720" y="1981"/>
                  </a:lnTo>
                  <a:lnTo>
                    <a:pt x="13500" y="1945"/>
                  </a:lnTo>
                  <a:close/>
                  <a:moveTo>
                    <a:pt x="6787" y="4182"/>
                  </a:moveTo>
                  <a:lnTo>
                    <a:pt x="6347" y="4292"/>
                  </a:lnTo>
                  <a:lnTo>
                    <a:pt x="5907" y="4366"/>
                  </a:lnTo>
                  <a:lnTo>
                    <a:pt x="5466" y="4439"/>
                  </a:lnTo>
                  <a:lnTo>
                    <a:pt x="5063" y="4549"/>
                  </a:lnTo>
                  <a:lnTo>
                    <a:pt x="4990" y="4622"/>
                  </a:lnTo>
                  <a:lnTo>
                    <a:pt x="4953" y="4696"/>
                  </a:lnTo>
                  <a:lnTo>
                    <a:pt x="4953" y="4806"/>
                  </a:lnTo>
                  <a:lnTo>
                    <a:pt x="5063" y="4843"/>
                  </a:lnTo>
                  <a:lnTo>
                    <a:pt x="5283" y="4879"/>
                  </a:lnTo>
                  <a:lnTo>
                    <a:pt x="5980" y="4879"/>
                  </a:lnTo>
                  <a:lnTo>
                    <a:pt x="6457" y="4769"/>
                  </a:lnTo>
                  <a:lnTo>
                    <a:pt x="6897" y="4659"/>
                  </a:lnTo>
                  <a:lnTo>
                    <a:pt x="6970" y="4622"/>
                  </a:lnTo>
                  <a:lnTo>
                    <a:pt x="7044" y="4586"/>
                  </a:lnTo>
                  <a:lnTo>
                    <a:pt x="7080" y="4512"/>
                  </a:lnTo>
                  <a:lnTo>
                    <a:pt x="7117" y="4439"/>
                  </a:lnTo>
                  <a:lnTo>
                    <a:pt x="7080" y="4292"/>
                  </a:lnTo>
                  <a:lnTo>
                    <a:pt x="7007" y="4219"/>
                  </a:lnTo>
                  <a:lnTo>
                    <a:pt x="6934" y="4182"/>
                  </a:lnTo>
                  <a:close/>
                  <a:moveTo>
                    <a:pt x="11079" y="2055"/>
                  </a:moveTo>
                  <a:lnTo>
                    <a:pt x="10785" y="2091"/>
                  </a:lnTo>
                  <a:lnTo>
                    <a:pt x="10565" y="2165"/>
                  </a:lnTo>
                  <a:lnTo>
                    <a:pt x="10382" y="2311"/>
                  </a:lnTo>
                  <a:lnTo>
                    <a:pt x="10235" y="2495"/>
                  </a:lnTo>
                  <a:lnTo>
                    <a:pt x="10198" y="2385"/>
                  </a:lnTo>
                  <a:lnTo>
                    <a:pt x="10088" y="2348"/>
                  </a:lnTo>
                  <a:lnTo>
                    <a:pt x="9942" y="2311"/>
                  </a:lnTo>
                  <a:lnTo>
                    <a:pt x="9611" y="2311"/>
                  </a:lnTo>
                  <a:lnTo>
                    <a:pt x="9501" y="2348"/>
                  </a:lnTo>
                  <a:lnTo>
                    <a:pt x="9208" y="2495"/>
                  </a:lnTo>
                  <a:lnTo>
                    <a:pt x="8988" y="2678"/>
                  </a:lnTo>
                  <a:lnTo>
                    <a:pt x="8951" y="2568"/>
                  </a:lnTo>
                  <a:lnTo>
                    <a:pt x="8915" y="2532"/>
                  </a:lnTo>
                  <a:lnTo>
                    <a:pt x="8878" y="2532"/>
                  </a:lnTo>
                  <a:lnTo>
                    <a:pt x="8804" y="2568"/>
                  </a:lnTo>
                  <a:lnTo>
                    <a:pt x="8731" y="2752"/>
                  </a:lnTo>
                  <a:lnTo>
                    <a:pt x="8658" y="2935"/>
                  </a:lnTo>
                  <a:lnTo>
                    <a:pt x="8621" y="3339"/>
                  </a:lnTo>
                  <a:lnTo>
                    <a:pt x="8584" y="3705"/>
                  </a:lnTo>
                  <a:lnTo>
                    <a:pt x="8621" y="4072"/>
                  </a:lnTo>
                  <a:lnTo>
                    <a:pt x="8694" y="4439"/>
                  </a:lnTo>
                  <a:lnTo>
                    <a:pt x="8768" y="4806"/>
                  </a:lnTo>
                  <a:lnTo>
                    <a:pt x="8804" y="4879"/>
                  </a:lnTo>
                  <a:lnTo>
                    <a:pt x="8878" y="4953"/>
                  </a:lnTo>
                  <a:lnTo>
                    <a:pt x="8951" y="4989"/>
                  </a:lnTo>
                  <a:lnTo>
                    <a:pt x="9061" y="4953"/>
                  </a:lnTo>
                  <a:lnTo>
                    <a:pt x="9135" y="4916"/>
                  </a:lnTo>
                  <a:lnTo>
                    <a:pt x="9208" y="4879"/>
                  </a:lnTo>
                  <a:lnTo>
                    <a:pt x="9245" y="4769"/>
                  </a:lnTo>
                  <a:lnTo>
                    <a:pt x="9208" y="4659"/>
                  </a:lnTo>
                  <a:lnTo>
                    <a:pt x="9135" y="4182"/>
                  </a:lnTo>
                  <a:lnTo>
                    <a:pt x="9098" y="3669"/>
                  </a:lnTo>
                  <a:lnTo>
                    <a:pt x="9135" y="3339"/>
                  </a:lnTo>
                  <a:lnTo>
                    <a:pt x="9208" y="3118"/>
                  </a:lnTo>
                  <a:lnTo>
                    <a:pt x="9391" y="2972"/>
                  </a:lnTo>
                  <a:lnTo>
                    <a:pt x="9575" y="2825"/>
                  </a:lnTo>
                  <a:lnTo>
                    <a:pt x="9795" y="2788"/>
                  </a:lnTo>
                  <a:lnTo>
                    <a:pt x="9868" y="4072"/>
                  </a:lnTo>
                  <a:lnTo>
                    <a:pt x="9905" y="4146"/>
                  </a:lnTo>
                  <a:lnTo>
                    <a:pt x="9942" y="4219"/>
                  </a:lnTo>
                  <a:lnTo>
                    <a:pt x="10015" y="4292"/>
                  </a:lnTo>
                  <a:lnTo>
                    <a:pt x="10125" y="4292"/>
                  </a:lnTo>
                  <a:lnTo>
                    <a:pt x="10198" y="4329"/>
                  </a:lnTo>
                  <a:lnTo>
                    <a:pt x="10272" y="4292"/>
                  </a:lnTo>
                  <a:lnTo>
                    <a:pt x="10308" y="4219"/>
                  </a:lnTo>
                  <a:lnTo>
                    <a:pt x="10345" y="4146"/>
                  </a:lnTo>
                  <a:lnTo>
                    <a:pt x="10455" y="3559"/>
                  </a:lnTo>
                  <a:lnTo>
                    <a:pt x="10565" y="3008"/>
                  </a:lnTo>
                  <a:lnTo>
                    <a:pt x="10602" y="2862"/>
                  </a:lnTo>
                  <a:lnTo>
                    <a:pt x="10675" y="2752"/>
                  </a:lnTo>
                  <a:lnTo>
                    <a:pt x="10785" y="2642"/>
                  </a:lnTo>
                  <a:lnTo>
                    <a:pt x="10895" y="2568"/>
                  </a:lnTo>
                  <a:lnTo>
                    <a:pt x="11079" y="2568"/>
                  </a:lnTo>
                  <a:lnTo>
                    <a:pt x="11115" y="2642"/>
                  </a:lnTo>
                  <a:lnTo>
                    <a:pt x="11115" y="2752"/>
                  </a:lnTo>
                  <a:lnTo>
                    <a:pt x="11115" y="2862"/>
                  </a:lnTo>
                  <a:lnTo>
                    <a:pt x="11189" y="3449"/>
                  </a:lnTo>
                  <a:lnTo>
                    <a:pt x="11299" y="4036"/>
                  </a:lnTo>
                  <a:lnTo>
                    <a:pt x="11372" y="4256"/>
                  </a:lnTo>
                  <a:lnTo>
                    <a:pt x="11446" y="4512"/>
                  </a:lnTo>
                  <a:lnTo>
                    <a:pt x="11556" y="4732"/>
                  </a:lnTo>
                  <a:lnTo>
                    <a:pt x="11629" y="4806"/>
                  </a:lnTo>
                  <a:lnTo>
                    <a:pt x="11739" y="4843"/>
                  </a:lnTo>
                  <a:lnTo>
                    <a:pt x="11849" y="4843"/>
                  </a:lnTo>
                  <a:lnTo>
                    <a:pt x="11922" y="4806"/>
                  </a:lnTo>
                  <a:lnTo>
                    <a:pt x="11996" y="4769"/>
                  </a:lnTo>
                  <a:lnTo>
                    <a:pt x="12032" y="4696"/>
                  </a:lnTo>
                  <a:lnTo>
                    <a:pt x="12069" y="4586"/>
                  </a:lnTo>
                  <a:lnTo>
                    <a:pt x="11996" y="4476"/>
                  </a:lnTo>
                  <a:lnTo>
                    <a:pt x="11922" y="4402"/>
                  </a:lnTo>
                  <a:lnTo>
                    <a:pt x="11886" y="4256"/>
                  </a:lnTo>
                  <a:lnTo>
                    <a:pt x="11812" y="4072"/>
                  </a:lnTo>
                  <a:lnTo>
                    <a:pt x="11776" y="3779"/>
                  </a:lnTo>
                  <a:lnTo>
                    <a:pt x="11666" y="3339"/>
                  </a:lnTo>
                  <a:lnTo>
                    <a:pt x="11629" y="2862"/>
                  </a:lnTo>
                  <a:lnTo>
                    <a:pt x="11629" y="2532"/>
                  </a:lnTo>
                  <a:lnTo>
                    <a:pt x="11592" y="2385"/>
                  </a:lnTo>
                  <a:lnTo>
                    <a:pt x="11482" y="2275"/>
                  </a:lnTo>
                  <a:lnTo>
                    <a:pt x="11299" y="2128"/>
                  </a:lnTo>
                  <a:lnTo>
                    <a:pt x="11189" y="2091"/>
                  </a:lnTo>
                  <a:lnTo>
                    <a:pt x="11079" y="2055"/>
                  </a:lnTo>
                  <a:close/>
                  <a:moveTo>
                    <a:pt x="2715" y="1138"/>
                  </a:moveTo>
                  <a:lnTo>
                    <a:pt x="2569" y="1174"/>
                  </a:lnTo>
                  <a:lnTo>
                    <a:pt x="2422" y="1284"/>
                  </a:lnTo>
                  <a:lnTo>
                    <a:pt x="2385" y="1358"/>
                  </a:lnTo>
                  <a:lnTo>
                    <a:pt x="2165" y="1284"/>
                  </a:lnTo>
                  <a:lnTo>
                    <a:pt x="1762" y="1284"/>
                  </a:lnTo>
                  <a:lnTo>
                    <a:pt x="1542" y="1358"/>
                  </a:lnTo>
                  <a:lnTo>
                    <a:pt x="771" y="1504"/>
                  </a:lnTo>
                  <a:lnTo>
                    <a:pt x="368" y="1651"/>
                  </a:lnTo>
                  <a:lnTo>
                    <a:pt x="184" y="1725"/>
                  </a:lnTo>
                  <a:lnTo>
                    <a:pt x="38" y="1835"/>
                  </a:lnTo>
                  <a:lnTo>
                    <a:pt x="1" y="1908"/>
                  </a:lnTo>
                  <a:lnTo>
                    <a:pt x="1" y="1981"/>
                  </a:lnTo>
                  <a:lnTo>
                    <a:pt x="38" y="2018"/>
                  </a:lnTo>
                  <a:lnTo>
                    <a:pt x="111" y="2055"/>
                  </a:lnTo>
                  <a:lnTo>
                    <a:pt x="74" y="2348"/>
                  </a:lnTo>
                  <a:lnTo>
                    <a:pt x="74" y="2642"/>
                  </a:lnTo>
                  <a:lnTo>
                    <a:pt x="74" y="3705"/>
                  </a:lnTo>
                  <a:lnTo>
                    <a:pt x="111" y="4843"/>
                  </a:lnTo>
                  <a:lnTo>
                    <a:pt x="148" y="5980"/>
                  </a:lnTo>
                  <a:lnTo>
                    <a:pt x="184" y="6090"/>
                  </a:lnTo>
                  <a:lnTo>
                    <a:pt x="294" y="6200"/>
                  </a:lnTo>
                  <a:lnTo>
                    <a:pt x="404" y="6236"/>
                  </a:lnTo>
                  <a:lnTo>
                    <a:pt x="514" y="6200"/>
                  </a:lnTo>
                  <a:lnTo>
                    <a:pt x="624" y="6236"/>
                  </a:lnTo>
                  <a:lnTo>
                    <a:pt x="845" y="6273"/>
                  </a:lnTo>
                  <a:lnTo>
                    <a:pt x="1028" y="6236"/>
                  </a:lnTo>
                  <a:lnTo>
                    <a:pt x="1395" y="6163"/>
                  </a:lnTo>
                  <a:lnTo>
                    <a:pt x="2385" y="5980"/>
                  </a:lnTo>
                  <a:lnTo>
                    <a:pt x="2605" y="5943"/>
                  </a:lnTo>
                  <a:lnTo>
                    <a:pt x="2752" y="5906"/>
                  </a:lnTo>
                  <a:lnTo>
                    <a:pt x="2899" y="5833"/>
                  </a:lnTo>
                  <a:lnTo>
                    <a:pt x="2972" y="5686"/>
                  </a:lnTo>
                  <a:lnTo>
                    <a:pt x="2972" y="5576"/>
                  </a:lnTo>
                  <a:lnTo>
                    <a:pt x="2935" y="5503"/>
                  </a:lnTo>
                  <a:lnTo>
                    <a:pt x="2825" y="5429"/>
                  </a:lnTo>
                  <a:lnTo>
                    <a:pt x="2679" y="5393"/>
                  </a:lnTo>
                  <a:lnTo>
                    <a:pt x="2532" y="5393"/>
                  </a:lnTo>
                  <a:lnTo>
                    <a:pt x="2385" y="5429"/>
                  </a:lnTo>
                  <a:lnTo>
                    <a:pt x="2055" y="5503"/>
                  </a:lnTo>
                  <a:lnTo>
                    <a:pt x="1762" y="5576"/>
                  </a:lnTo>
                  <a:lnTo>
                    <a:pt x="1028" y="5723"/>
                  </a:lnTo>
                  <a:lnTo>
                    <a:pt x="698" y="5796"/>
                  </a:lnTo>
                  <a:lnTo>
                    <a:pt x="661" y="4953"/>
                  </a:lnTo>
                  <a:lnTo>
                    <a:pt x="624" y="4109"/>
                  </a:lnTo>
                  <a:lnTo>
                    <a:pt x="845" y="4109"/>
                  </a:lnTo>
                  <a:lnTo>
                    <a:pt x="1028" y="4072"/>
                  </a:lnTo>
                  <a:lnTo>
                    <a:pt x="1431" y="3962"/>
                  </a:lnTo>
                  <a:lnTo>
                    <a:pt x="2459" y="3742"/>
                  </a:lnTo>
                  <a:lnTo>
                    <a:pt x="2495" y="3779"/>
                  </a:lnTo>
                  <a:lnTo>
                    <a:pt x="2605" y="3779"/>
                  </a:lnTo>
                  <a:lnTo>
                    <a:pt x="2679" y="3742"/>
                  </a:lnTo>
                  <a:lnTo>
                    <a:pt x="2752" y="3705"/>
                  </a:lnTo>
                  <a:lnTo>
                    <a:pt x="2789" y="3669"/>
                  </a:lnTo>
                  <a:lnTo>
                    <a:pt x="2862" y="3559"/>
                  </a:lnTo>
                  <a:lnTo>
                    <a:pt x="2899" y="3485"/>
                  </a:lnTo>
                  <a:lnTo>
                    <a:pt x="2899" y="3412"/>
                  </a:lnTo>
                  <a:lnTo>
                    <a:pt x="2862" y="3339"/>
                  </a:lnTo>
                  <a:lnTo>
                    <a:pt x="2825" y="3265"/>
                  </a:lnTo>
                  <a:lnTo>
                    <a:pt x="2715" y="3155"/>
                  </a:lnTo>
                  <a:lnTo>
                    <a:pt x="2532" y="3155"/>
                  </a:lnTo>
                  <a:lnTo>
                    <a:pt x="1431" y="3449"/>
                  </a:lnTo>
                  <a:lnTo>
                    <a:pt x="1028" y="3522"/>
                  </a:lnTo>
                  <a:lnTo>
                    <a:pt x="808" y="3595"/>
                  </a:lnTo>
                  <a:lnTo>
                    <a:pt x="624" y="3632"/>
                  </a:lnTo>
                  <a:lnTo>
                    <a:pt x="588" y="2788"/>
                  </a:lnTo>
                  <a:lnTo>
                    <a:pt x="588" y="2458"/>
                  </a:lnTo>
                  <a:lnTo>
                    <a:pt x="551" y="2091"/>
                  </a:lnTo>
                  <a:lnTo>
                    <a:pt x="1065" y="1981"/>
                  </a:lnTo>
                  <a:lnTo>
                    <a:pt x="1615" y="1835"/>
                  </a:lnTo>
                  <a:lnTo>
                    <a:pt x="1798" y="1798"/>
                  </a:lnTo>
                  <a:lnTo>
                    <a:pt x="2055" y="1798"/>
                  </a:lnTo>
                  <a:lnTo>
                    <a:pt x="2165" y="1871"/>
                  </a:lnTo>
                  <a:lnTo>
                    <a:pt x="2238" y="1908"/>
                  </a:lnTo>
                  <a:lnTo>
                    <a:pt x="2312" y="1945"/>
                  </a:lnTo>
                  <a:lnTo>
                    <a:pt x="2422" y="1945"/>
                  </a:lnTo>
                  <a:lnTo>
                    <a:pt x="2495" y="1908"/>
                  </a:lnTo>
                  <a:lnTo>
                    <a:pt x="3009" y="1651"/>
                  </a:lnTo>
                  <a:lnTo>
                    <a:pt x="3082" y="1615"/>
                  </a:lnTo>
                  <a:lnTo>
                    <a:pt x="3119" y="1578"/>
                  </a:lnTo>
                  <a:lnTo>
                    <a:pt x="3156" y="1431"/>
                  </a:lnTo>
                  <a:lnTo>
                    <a:pt x="3119" y="1284"/>
                  </a:lnTo>
                  <a:lnTo>
                    <a:pt x="3082" y="1248"/>
                  </a:lnTo>
                  <a:lnTo>
                    <a:pt x="3009" y="1174"/>
                  </a:lnTo>
                  <a:lnTo>
                    <a:pt x="2862" y="1138"/>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06" name="Shape 306"/>
            <p:cNvSpPr/>
            <p:nvPr/>
          </p:nvSpPr>
          <p:spPr>
            <a:xfrm>
              <a:off x="6336425" y="4507675"/>
              <a:ext cx="520000" cy="365000"/>
            </a:xfrm>
            <a:custGeom>
              <a:avLst/>
              <a:gdLst/>
              <a:ahLst/>
              <a:cxnLst/>
              <a:rect l="0" t="0" r="0" b="0"/>
              <a:pathLst>
                <a:path w="20800" h="14600" extrusionOk="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07" name="Shape 307"/>
            <p:cNvSpPr/>
            <p:nvPr/>
          </p:nvSpPr>
          <p:spPr>
            <a:xfrm>
              <a:off x="6425400" y="3728200"/>
              <a:ext cx="342075" cy="360425"/>
            </a:xfrm>
            <a:custGeom>
              <a:avLst/>
              <a:gdLst/>
              <a:ahLst/>
              <a:cxnLst/>
              <a:rect l="0" t="0" r="0" b="0"/>
              <a:pathLst>
                <a:path w="13683" h="14417" extrusionOk="0">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08" name="Shape 308"/>
            <p:cNvSpPr/>
            <p:nvPr/>
          </p:nvSpPr>
          <p:spPr>
            <a:xfrm>
              <a:off x="6789450" y="3384325"/>
              <a:ext cx="262300" cy="186175"/>
            </a:xfrm>
            <a:custGeom>
              <a:avLst/>
              <a:gdLst/>
              <a:ahLst/>
              <a:cxnLst/>
              <a:rect l="0" t="0" r="0" b="0"/>
              <a:pathLst>
                <a:path w="10492" h="7447" extrusionOk="0">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09" name="Shape 309"/>
            <p:cNvSpPr/>
            <p:nvPr/>
          </p:nvSpPr>
          <p:spPr>
            <a:xfrm>
              <a:off x="6950850" y="4617725"/>
              <a:ext cx="254050" cy="162350"/>
            </a:xfrm>
            <a:custGeom>
              <a:avLst/>
              <a:gdLst/>
              <a:ahLst/>
              <a:cxnLst/>
              <a:rect l="0" t="0" r="0" b="0"/>
              <a:pathLst>
                <a:path w="10162" h="6494" extrusionOk="0">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10" name="Shape 310"/>
            <p:cNvSpPr/>
            <p:nvPr/>
          </p:nvSpPr>
          <p:spPr>
            <a:xfrm>
              <a:off x="6051225" y="1090800"/>
              <a:ext cx="285225" cy="283400"/>
            </a:xfrm>
            <a:custGeom>
              <a:avLst/>
              <a:gdLst/>
              <a:ahLst/>
              <a:cxnLst/>
              <a:rect l="0" t="0" r="0" b="0"/>
              <a:pathLst>
                <a:path w="11409" h="11336" extrusionOk="0">
                  <a:moveTo>
                    <a:pt x="5173" y="4219"/>
                  </a:moveTo>
                  <a:lnTo>
                    <a:pt x="5136" y="4256"/>
                  </a:lnTo>
                  <a:lnTo>
                    <a:pt x="5100" y="4292"/>
                  </a:lnTo>
                  <a:lnTo>
                    <a:pt x="4990" y="4366"/>
                  </a:lnTo>
                  <a:lnTo>
                    <a:pt x="4916" y="4476"/>
                  </a:lnTo>
                  <a:lnTo>
                    <a:pt x="4916" y="4512"/>
                  </a:lnTo>
                  <a:lnTo>
                    <a:pt x="4843" y="4659"/>
                  </a:lnTo>
                  <a:lnTo>
                    <a:pt x="4843" y="4769"/>
                  </a:lnTo>
                  <a:lnTo>
                    <a:pt x="4880" y="4843"/>
                  </a:lnTo>
                  <a:lnTo>
                    <a:pt x="4990" y="4916"/>
                  </a:lnTo>
                  <a:lnTo>
                    <a:pt x="5100" y="4989"/>
                  </a:lnTo>
                  <a:lnTo>
                    <a:pt x="5283" y="4989"/>
                  </a:lnTo>
                  <a:lnTo>
                    <a:pt x="5430" y="4916"/>
                  </a:lnTo>
                  <a:lnTo>
                    <a:pt x="5540" y="4769"/>
                  </a:lnTo>
                  <a:lnTo>
                    <a:pt x="5577" y="4696"/>
                  </a:lnTo>
                  <a:lnTo>
                    <a:pt x="5613" y="4623"/>
                  </a:lnTo>
                  <a:lnTo>
                    <a:pt x="5577" y="4549"/>
                  </a:lnTo>
                  <a:lnTo>
                    <a:pt x="5577" y="4476"/>
                  </a:lnTo>
                  <a:lnTo>
                    <a:pt x="5430" y="4402"/>
                  </a:lnTo>
                  <a:lnTo>
                    <a:pt x="5320" y="4366"/>
                  </a:lnTo>
                  <a:lnTo>
                    <a:pt x="5320" y="4292"/>
                  </a:lnTo>
                  <a:lnTo>
                    <a:pt x="5246" y="4256"/>
                  </a:lnTo>
                  <a:lnTo>
                    <a:pt x="5173" y="4219"/>
                  </a:lnTo>
                  <a:close/>
                  <a:moveTo>
                    <a:pt x="5980" y="6016"/>
                  </a:moveTo>
                  <a:lnTo>
                    <a:pt x="6017" y="6053"/>
                  </a:lnTo>
                  <a:lnTo>
                    <a:pt x="6053" y="6126"/>
                  </a:lnTo>
                  <a:lnTo>
                    <a:pt x="6053" y="6200"/>
                  </a:lnTo>
                  <a:lnTo>
                    <a:pt x="5907" y="6237"/>
                  </a:lnTo>
                  <a:lnTo>
                    <a:pt x="5943" y="6090"/>
                  </a:lnTo>
                  <a:lnTo>
                    <a:pt x="5980" y="6016"/>
                  </a:lnTo>
                  <a:close/>
                  <a:moveTo>
                    <a:pt x="5833" y="5613"/>
                  </a:moveTo>
                  <a:lnTo>
                    <a:pt x="5723" y="5650"/>
                  </a:lnTo>
                  <a:lnTo>
                    <a:pt x="5650" y="5723"/>
                  </a:lnTo>
                  <a:lnTo>
                    <a:pt x="5613" y="5796"/>
                  </a:lnTo>
                  <a:lnTo>
                    <a:pt x="5613" y="5870"/>
                  </a:lnTo>
                  <a:lnTo>
                    <a:pt x="5687" y="5943"/>
                  </a:lnTo>
                  <a:lnTo>
                    <a:pt x="5577" y="6163"/>
                  </a:lnTo>
                  <a:lnTo>
                    <a:pt x="5540" y="6420"/>
                  </a:lnTo>
                  <a:lnTo>
                    <a:pt x="5577" y="6530"/>
                  </a:lnTo>
                  <a:lnTo>
                    <a:pt x="5687" y="6567"/>
                  </a:lnTo>
                  <a:lnTo>
                    <a:pt x="5833" y="6603"/>
                  </a:lnTo>
                  <a:lnTo>
                    <a:pt x="5980" y="6603"/>
                  </a:lnTo>
                  <a:lnTo>
                    <a:pt x="6090" y="6567"/>
                  </a:lnTo>
                  <a:lnTo>
                    <a:pt x="6237" y="6530"/>
                  </a:lnTo>
                  <a:lnTo>
                    <a:pt x="6347" y="6457"/>
                  </a:lnTo>
                  <a:lnTo>
                    <a:pt x="6420" y="6347"/>
                  </a:lnTo>
                  <a:lnTo>
                    <a:pt x="6457" y="6200"/>
                  </a:lnTo>
                  <a:lnTo>
                    <a:pt x="6457" y="6053"/>
                  </a:lnTo>
                  <a:lnTo>
                    <a:pt x="6420" y="5943"/>
                  </a:lnTo>
                  <a:lnTo>
                    <a:pt x="6347" y="5833"/>
                  </a:lnTo>
                  <a:lnTo>
                    <a:pt x="6274" y="5760"/>
                  </a:lnTo>
                  <a:lnTo>
                    <a:pt x="6163" y="5686"/>
                  </a:lnTo>
                  <a:lnTo>
                    <a:pt x="6053" y="5650"/>
                  </a:lnTo>
                  <a:lnTo>
                    <a:pt x="5943" y="5613"/>
                  </a:lnTo>
                  <a:close/>
                  <a:moveTo>
                    <a:pt x="3926" y="441"/>
                  </a:moveTo>
                  <a:lnTo>
                    <a:pt x="4623" y="478"/>
                  </a:lnTo>
                  <a:lnTo>
                    <a:pt x="5356" y="478"/>
                  </a:lnTo>
                  <a:lnTo>
                    <a:pt x="6824" y="551"/>
                  </a:lnTo>
                  <a:lnTo>
                    <a:pt x="7631" y="551"/>
                  </a:lnTo>
                  <a:lnTo>
                    <a:pt x="7704" y="734"/>
                  </a:lnTo>
                  <a:lnTo>
                    <a:pt x="7777" y="1064"/>
                  </a:lnTo>
                  <a:lnTo>
                    <a:pt x="7521" y="1174"/>
                  </a:lnTo>
                  <a:lnTo>
                    <a:pt x="7191" y="1211"/>
                  </a:lnTo>
                  <a:lnTo>
                    <a:pt x="7044" y="1211"/>
                  </a:lnTo>
                  <a:lnTo>
                    <a:pt x="6860" y="1174"/>
                  </a:lnTo>
                  <a:lnTo>
                    <a:pt x="6714" y="1174"/>
                  </a:lnTo>
                  <a:lnTo>
                    <a:pt x="6530" y="1211"/>
                  </a:lnTo>
                  <a:lnTo>
                    <a:pt x="6494" y="1248"/>
                  </a:lnTo>
                  <a:lnTo>
                    <a:pt x="6457" y="1321"/>
                  </a:lnTo>
                  <a:lnTo>
                    <a:pt x="6420" y="1395"/>
                  </a:lnTo>
                  <a:lnTo>
                    <a:pt x="6457" y="1468"/>
                  </a:lnTo>
                  <a:lnTo>
                    <a:pt x="6457" y="1505"/>
                  </a:lnTo>
                  <a:lnTo>
                    <a:pt x="6494" y="1578"/>
                  </a:lnTo>
                  <a:lnTo>
                    <a:pt x="6567" y="1651"/>
                  </a:lnTo>
                  <a:lnTo>
                    <a:pt x="6567" y="1871"/>
                  </a:lnTo>
                  <a:lnTo>
                    <a:pt x="6567" y="2092"/>
                  </a:lnTo>
                  <a:lnTo>
                    <a:pt x="6640" y="2642"/>
                  </a:lnTo>
                  <a:lnTo>
                    <a:pt x="6677" y="3192"/>
                  </a:lnTo>
                  <a:lnTo>
                    <a:pt x="6714" y="3632"/>
                  </a:lnTo>
                  <a:lnTo>
                    <a:pt x="6714" y="4072"/>
                  </a:lnTo>
                  <a:lnTo>
                    <a:pt x="6677" y="4586"/>
                  </a:lnTo>
                  <a:lnTo>
                    <a:pt x="6640" y="4843"/>
                  </a:lnTo>
                  <a:lnTo>
                    <a:pt x="6640" y="5099"/>
                  </a:lnTo>
                  <a:lnTo>
                    <a:pt x="6677" y="5246"/>
                  </a:lnTo>
                  <a:lnTo>
                    <a:pt x="6640" y="5319"/>
                  </a:lnTo>
                  <a:lnTo>
                    <a:pt x="6640" y="5393"/>
                  </a:lnTo>
                  <a:lnTo>
                    <a:pt x="6640" y="5466"/>
                  </a:lnTo>
                  <a:lnTo>
                    <a:pt x="6714" y="5540"/>
                  </a:lnTo>
                  <a:lnTo>
                    <a:pt x="7117" y="5796"/>
                  </a:lnTo>
                  <a:lnTo>
                    <a:pt x="7484" y="6016"/>
                  </a:lnTo>
                  <a:lnTo>
                    <a:pt x="7851" y="6310"/>
                  </a:lnTo>
                  <a:lnTo>
                    <a:pt x="8218" y="6640"/>
                  </a:lnTo>
                  <a:lnTo>
                    <a:pt x="8915" y="7300"/>
                  </a:lnTo>
                  <a:lnTo>
                    <a:pt x="8621" y="7337"/>
                  </a:lnTo>
                  <a:lnTo>
                    <a:pt x="8328" y="7300"/>
                  </a:lnTo>
                  <a:lnTo>
                    <a:pt x="8108" y="7227"/>
                  </a:lnTo>
                  <a:lnTo>
                    <a:pt x="7887" y="7154"/>
                  </a:lnTo>
                  <a:lnTo>
                    <a:pt x="7484" y="6933"/>
                  </a:lnTo>
                  <a:lnTo>
                    <a:pt x="7117" y="6823"/>
                  </a:lnTo>
                  <a:lnTo>
                    <a:pt x="6750" y="6787"/>
                  </a:lnTo>
                  <a:lnTo>
                    <a:pt x="6384" y="6823"/>
                  </a:lnTo>
                  <a:lnTo>
                    <a:pt x="5980" y="6933"/>
                  </a:lnTo>
                  <a:lnTo>
                    <a:pt x="5577" y="7044"/>
                  </a:lnTo>
                  <a:lnTo>
                    <a:pt x="5210" y="7227"/>
                  </a:lnTo>
                  <a:lnTo>
                    <a:pt x="4843" y="7374"/>
                  </a:lnTo>
                  <a:lnTo>
                    <a:pt x="4439" y="7520"/>
                  </a:lnTo>
                  <a:lnTo>
                    <a:pt x="4109" y="7557"/>
                  </a:lnTo>
                  <a:lnTo>
                    <a:pt x="3816" y="7594"/>
                  </a:lnTo>
                  <a:lnTo>
                    <a:pt x="3889" y="7557"/>
                  </a:lnTo>
                  <a:lnTo>
                    <a:pt x="3926" y="7484"/>
                  </a:lnTo>
                  <a:lnTo>
                    <a:pt x="3926" y="7374"/>
                  </a:lnTo>
                  <a:lnTo>
                    <a:pt x="3926" y="7300"/>
                  </a:lnTo>
                  <a:lnTo>
                    <a:pt x="3889" y="7227"/>
                  </a:lnTo>
                  <a:lnTo>
                    <a:pt x="3816" y="7190"/>
                  </a:lnTo>
                  <a:lnTo>
                    <a:pt x="2789" y="7190"/>
                  </a:lnTo>
                  <a:lnTo>
                    <a:pt x="2935" y="7044"/>
                  </a:lnTo>
                  <a:lnTo>
                    <a:pt x="3266" y="6677"/>
                  </a:lnTo>
                  <a:lnTo>
                    <a:pt x="3559" y="6713"/>
                  </a:lnTo>
                  <a:lnTo>
                    <a:pt x="3853" y="6713"/>
                  </a:lnTo>
                  <a:lnTo>
                    <a:pt x="4403" y="6677"/>
                  </a:lnTo>
                  <a:lnTo>
                    <a:pt x="4549" y="6640"/>
                  </a:lnTo>
                  <a:lnTo>
                    <a:pt x="4623" y="6530"/>
                  </a:lnTo>
                  <a:lnTo>
                    <a:pt x="4623" y="6457"/>
                  </a:lnTo>
                  <a:lnTo>
                    <a:pt x="4586" y="6383"/>
                  </a:lnTo>
                  <a:lnTo>
                    <a:pt x="4513" y="6310"/>
                  </a:lnTo>
                  <a:lnTo>
                    <a:pt x="4403" y="6273"/>
                  </a:lnTo>
                  <a:lnTo>
                    <a:pt x="3669" y="6273"/>
                  </a:lnTo>
                  <a:lnTo>
                    <a:pt x="3926" y="6016"/>
                  </a:lnTo>
                  <a:lnTo>
                    <a:pt x="4183" y="5723"/>
                  </a:lnTo>
                  <a:lnTo>
                    <a:pt x="4293" y="5723"/>
                  </a:lnTo>
                  <a:lnTo>
                    <a:pt x="4366" y="5686"/>
                  </a:lnTo>
                  <a:lnTo>
                    <a:pt x="4439" y="5576"/>
                  </a:lnTo>
                  <a:lnTo>
                    <a:pt x="4476" y="5466"/>
                  </a:lnTo>
                  <a:lnTo>
                    <a:pt x="4403" y="3449"/>
                  </a:lnTo>
                  <a:lnTo>
                    <a:pt x="4366" y="2495"/>
                  </a:lnTo>
                  <a:lnTo>
                    <a:pt x="4329" y="2018"/>
                  </a:lnTo>
                  <a:lnTo>
                    <a:pt x="4293" y="1541"/>
                  </a:lnTo>
                  <a:lnTo>
                    <a:pt x="4256" y="1431"/>
                  </a:lnTo>
                  <a:lnTo>
                    <a:pt x="4549" y="1505"/>
                  </a:lnTo>
                  <a:lnTo>
                    <a:pt x="4953" y="1578"/>
                  </a:lnTo>
                  <a:lnTo>
                    <a:pt x="5173" y="1578"/>
                  </a:lnTo>
                  <a:lnTo>
                    <a:pt x="5356" y="1505"/>
                  </a:lnTo>
                  <a:lnTo>
                    <a:pt x="5393" y="1468"/>
                  </a:lnTo>
                  <a:lnTo>
                    <a:pt x="5430" y="1431"/>
                  </a:lnTo>
                  <a:lnTo>
                    <a:pt x="5430" y="1358"/>
                  </a:lnTo>
                  <a:lnTo>
                    <a:pt x="5393" y="1321"/>
                  </a:lnTo>
                  <a:lnTo>
                    <a:pt x="5246" y="1211"/>
                  </a:lnTo>
                  <a:lnTo>
                    <a:pt x="5063" y="1174"/>
                  </a:lnTo>
                  <a:lnTo>
                    <a:pt x="4733" y="1138"/>
                  </a:lnTo>
                  <a:lnTo>
                    <a:pt x="4219" y="1064"/>
                  </a:lnTo>
                  <a:lnTo>
                    <a:pt x="4183" y="1028"/>
                  </a:lnTo>
                  <a:lnTo>
                    <a:pt x="4146" y="991"/>
                  </a:lnTo>
                  <a:lnTo>
                    <a:pt x="3999" y="991"/>
                  </a:lnTo>
                  <a:lnTo>
                    <a:pt x="3853" y="1028"/>
                  </a:lnTo>
                  <a:lnTo>
                    <a:pt x="3706" y="1064"/>
                  </a:lnTo>
                  <a:lnTo>
                    <a:pt x="3596" y="1064"/>
                  </a:lnTo>
                  <a:lnTo>
                    <a:pt x="3522" y="1028"/>
                  </a:lnTo>
                  <a:lnTo>
                    <a:pt x="3486" y="991"/>
                  </a:lnTo>
                  <a:lnTo>
                    <a:pt x="3412" y="881"/>
                  </a:lnTo>
                  <a:lnTo>
                    <a:pt x="3412" y="771"/>
                  </a:lnTo>
                  <a:lnTo>
                    <a:pt x="3412" y="698"/>
                  </a:lnTo>
                  <a:lnTo>
                    <a:pt x="3486" y="624"/>
                  </a:lnTo>
                  <a:lnTo>
                    <a:pt x="3559" y="551"/>
                  </a:lnTo>
                  <a:lnTo>
                    <a:pt x="3742" y="478"/>
                  </a:lnTo>
                  <a:lnTo>
                    <a:pt x="3926" y="441"/>
                  </a:lnTo>
                  <a:close/>
                  <a:moveTo>
                    <a:pt x="6090" y="8071"/>
                  </a:moveTo>
                  <a:lnTo>
                    <a:pt x="6127" y="8144"/>
                  </a:lnTo>
                  <a:lnTo>
                    <a:pt x="6127" y="8217"/>
                  </a:lnTo>
                  <a:lnTo>
                    <a:pt x="6090" y="8291"/>
                  </a:lnTo>
                  <a:lnTo>
                    <a:pt x="6053" y="8364"/>
                  </a:lnTo>
                  <a:lnTo>
                    <a:pt x="5980" y="8401"/>
                  </a:lnTo>
                  <a:lnTo>
                    <a:pt x="5907" y="8401"/>
                  </a:lnTo>
                  <a:lnTo>
                    <a:pt x="5833" y="8364"/>
                  </a:lnTo>
                  <a:lnTo>
                    <a:pt x="5760" y="8291"/>
                  </a:lnTo>
                  <a:lnTo>
                    <a:pt x="5760" y="8181"/>
                  </a:lnTo>
                  <a:lnTo>
                    <a:pt x="5833" y="8144"/>
                  </a:lnTo>
                  <a:lnTo>
                    <a:pt x="5943" y="8071"/>
                  </a:lnTo>
                  <a:lnTo>
                    <a:pt x="6017" y="8107"/>
                  </a:lnTo>
                  <a:lnTo>
                    <a:pt x="6053" y="8107"/>
                  </a:lnTo>
                  <a:lnTo>
                    <a:pt x="6090" y="8071"/>
                  </a:lnTo>
                  <a:close/>
                  <a:moveTo>
                    <a:pt x="5907" y="7630"/>
                  </a:moveTo>
                  <a:lnTo>
                    <a:pt x="5797" y="7667"/>
                  </a:lnTo>
                  <a:lnTo>
                    <a:pt x="5687" y="7704"/>
                  </a:lnTo>
                  <a:lnTo>
                    <a:pt x="5577" y="7777"/>
                  </a:lnTo>
                  <a:lnTo>
                    <a:pt x="5467" y="7887"/>
                  </a:lnTo>
                  <a:lnTo>
                    <a:pt x="5467" y="7924"/>
                  </a:lnTo>
                  <a:lnTo>
                    <a:pt x="5430" y="7997"/>
                  </a:lnTo>
                  <a:lnTo>
                    <a:pt x="5503" y="8071"/>
                  </a:lnTo>
                  <a:lnTo>
                    <a:pt x="5430" y="8217"/>
                  </a:lnTo>
                  <a:lnTo>
                    <a:pt x="5430" y="8364"/>
                  </a:lnTo>
                  <a:lnTo>
                    <a:pt x="5467" y="8474"/>
                  </a:lnTo>
                  <a:lnTo>
                    <a:pt x="5540" y="8584"/>
                  </a:lnTo>
                  <a:lnTo>
                    <a:pt x="5650" y="8694"/>
                  </a:lnTo>
                  <a:lnTo>
                    <a:pt x="5797" y="8731"/>
                  </a:lnTo>
                  <a:lnTo>
                    <a:pt x="5907" y="8768"/>
                  </a:lnTo>
                  <a:lnTo>
                    <a:pt x="6053" y="8768"/>
                  </a:lnTo>
                  <a:lnTo>
                    <a:pt x="6200" y="8731"/>
                  </a:lnTo>
                  <a:lnTo>
                    <a:pt x="6310" y="8658"/>
                  </a:lnTo>
                  <a:lnTo>
                    <a:pt x="6384" y="8584"/>
                  </a:lnTo>
                  <a:lnTo>
                    <a:pt x="6457" y="8474"/>
                  </a:lnTo>
                  <a:lnTo>
                    <a:pt x="6494" y="8327"/>
                  </a:lnTo>
                  <a:lnTo>
                    <a:pt x="6494" y="8217"/>
                  </a:lnTo>
                  <a:lnTo>
                    <a:pt x="6494" y="8071"/>
                  </a:lnTo>
                  <a:lnTo>
                    <a:pt x="6457" y="7961"/>
                  </a:lnTo>
                  <a:lnTo>
                    <a:pt x="6384" y="7851"/>
                  </a:lnTo>
                  <a:lnTo>
                    <a:pt x="6310" y="7777"/>
                  </a:lnTo>
                  <a:lnTo>
                    <a:pt x="6200" y="7704"/>
                  </a:lnTo>
                  <a:lnTo>
                    <a:pt x="6053" y="7667"/>
                  </a:lnTo>
                  <a:lnTo>
                    <a:pt x="5907" y="7630"/>
                  </a:lnTo>
                  <a:close/>
                  <a:moveTo>
                    <a:pt x="4476" y="9134"/>
                  </a:moveTo>
                  <a:lnTo>
                    <a:pt x="4513" y="9281"/>
                  </a:lnTo>
                  <a:lnTo>
                    <a:pt x="4476" y="9391"/>
                  </a:lnTo>
                  <a:lnTo>
                    <a:pt x="4403" y="9538"/>
                  </a:lnTo>
                  <a:lnTo>
                    <a:pt x="4256" y="9648"/>
                  </a:lnTo>
                  <a:lnTo>
                    <a:pt x="4183" y="9685"/>
                  </a:lnTo>
                  <a:lnTo>
                    <a:pt x="4109" y="9685"/>
                  </a:lnTo>
                  <a:lnTo>
                    <a:pt x="4036" y="9648"/>
                  </a:lnTo>
                  <a:lnTo>
                    <a:pt x="3963" y="9575"/>
                  </a:lnTo>
                  <a:lnTo>
                    <a:pt x="3926" y="9501"/>
                  </a:lnTo>
                  <a:lnTo>
                    <a:pt x="3926" y="9428"/>
                  </a:lnTo>
                  <a:lnTo>
                    <a:pt x="3963" y="9354"/>
                  </a:lnTo>
                  <a:lnTo>
                    <a:pt x="4036" y="9281"/>
                  </a:lnTo>
                  <a:lnTo>
                    <a:pt x="4219" y="9208"/>
                  </a:lnTo>
                  <a:lnTo>
                    <a:pt x="4403" y="9171"/>
                  </a:lnTo>
                  <a:lnTo>
                    <a:pt x="4439" y="9171"/>
                  </a:lnTo>
                  <a:lnTo>
                    <a:pt x="4476" y="9134"/>
                  </a:lnTo>
                  <a:close/>
                  <a:moveTo>
                    <a:pt x="7741" y="9391"/>
                  </a:moveTo>
                  <a:lnTo>
                    <a:pt x="7814" y="9464"/>
                  </a:lnTo>
                  <a:lnTo>
                    <a:pt x="7851" y="9575"/>
                  </a:lnTo>
                  <a:lnTo>
                    <a:pt x="7851" y="9685"/>
                  </a:lnTo>
                  <a:lnTo>
                    <a:pt x="7814" y="9795"/>
                  </a:lnTo>
                  <a:lnTo>
                    <a:pt x="7704" y="9868"/>
                  </a:lnTo>
                  <a:lnTo>
                    <a:pt x="7557" y="9905"/>
                  </a:lnTo>
                  <a:lnTo>
                    <a:pt x="7447" y="9905"/>
                  </a:lnTo>
                  <a:lnTo>
                    <a:pt x="7301" y="9868"/>
                  </a:lnTo>
                  <a:lnTo>
                    <a:pt x="7227" y="9795"/>
                  </a:lnTo>
                  <a:lnTo>
                    <a:pt x="7301" y="9648"/>
                  </a:lnTo>
                  <a:lnTo>
                    <a:pt x="7374" y="9538"/>
                  </a:lnTo>
                  <a:lnTo>
                    <a:pt x="7484" y="9464"/>
                  </a:lnTo>
                  <a:lnTo>
                    <a:pt x="7631" y="9428"/>
                  </a:lnTo>
                  <a:lnTo>
                    <a:pt x="7704" y="9391"/>
                  </a:lnTo>
                  <a:close/>
                  <a:moveTo>
                    <a:pt x="4439" y="8658"/>
                  </a:moveTo>
                  <a:lnTo>
                    <a:pt x="4293" y="8694"/>
                  </a:lnTo>
                  <a:lnTo>
                    <a:pt x="4146" y="8694"/>
                  </a:lnTo>
                  <a:lnTo>
                    <a:pt x="4073" y="8731"/>
                  </a:lnTo>
                  <a:lnTo>
                    <a:pt x="3999" y="8804"/>
                  </a:lnTo>
                  <a:lnTo>
                    <a:pt x="3963" y="8951"/>
                  </a:lnTo>
                  <a:lnTo>
                    <a:pt x="3742" y="9061"/>
                  </a:lnTo>
                  <a:lnTo>
                    <a:pt x="3596" y="9244"/>
                  </a:lnTo>
                  <a:lnTo>
                    <a:pt x="3559" y="9354"/>
                  </a:lnTo>
                  <a:lnTo>
                    <a:pt x="3522" y="9501"/>
                  </a:lnTo>
                  <a:lnTo>
                    <a:pt x="3559" y="9611"/>
                  </a:lnTo>
                  <a:lnTo>
                    <a:pt x="3596" y="9758"/>
                  </a:lnTo>
                  <a:lnTo>
                    <a:pt x="3706" y="9868"/>
                  </a:lnTo>
                  <a:lnTo>
                    <a:pt x="3779" y="9978"/>
                  </a:lnTo>
                  <a:lnTo>
                    <a:pt x="3926" y="10051"/>
                  </a:lnTo>
                  <a:lnTo>
                    <a:pt x="4036" y="10088"/>
                  </a:lnTo>
                  <a:lnTo>
                    <a:pt x="4366" y="10088"/>
                  </a:lnTo>
                  <a:lnTo>
                    <a:pt x="4513" y="10015"/>
                  </a:lnTo>
                  <a:lnTo>
                    <a:pt x="4623" y="9905"/>
                  </a:lnTo>
                  <a:lnTo>
                    <a:pt x="4733" y="9795"/>
                  </a:lnTo>
                  <a:lnTo>
                    <a:pt x="4843" y="9648"/>
                  </a:lnTo>
                  <a:lnTo>
                    <a:pt x="4880" y="9501"/>
                  </a:lnTo>
                  <a:lnTo>
                    <a:pt x="4916" y="9354"/>
                  </a:lnTo>
                  <a:lnTo>
                    <a:pt x="4916" y="9171"/>
                  </a:lnTo>
                  <a:lnTo>
                    <a:pt x="4880" y="9024"/>
                  </a:lnTo>
                  <a:lnTo>
                    <a:pt x="4806" y="8878"/>
                  </a:lnTo>
                  <a:lnTo>
                    <a:pt x="4733" y="8768"/>
                  </a:lnTo>
                  <a:lnTo>
                    <a:pt x="4586" y="8694"/>
                  </a:lnTo>
                  <a:lnTo>
                    <a:pt x="4439" y="8658"/>
                  </a:lnTo>
                  <a:close/>
                  <a:moveTo>
                    <a:pt x="7447" y="8951"/>
                  </a:moveTo>
                  <a:lnTo>
                    <a:pt x="7337" y="8988"/>
                  </a:lnTo>
                  <a:lnTo>
                    <a:pt x="7264" y="9061"/>
                  </a:lnTo>
                  <a:lnTo>
                    <a:pt x="7227" y="9134"/>
                  </a:lnTo>
                  <a:lnTo>
                    <a:pt x="7227" y="9208"/>
                  </a:lnTo>
                  <a:lnTo>
                    <a:pt x="7117" y="9318"/>
                  </a:lnTo>
                  <a:lnTo>
                    <a:pt x="7007" y="9391"/>
                  </a:lnTo>
                  <a:lnTo>
                    <a:pt x="6934" y="9501"/>
                  </a:lnTo>
                  <a:lnTo>
                    <a:pt x="6897" y="9611"/>
                  </a:lnTo>
                  <a:lnTo>
                    <a:pt x="6897" y="9575"/>
                  </a:lnTo>
                  <a:lnTo>
                    <a:pt x="6860" y="9611"/>
                  </a:lnTo>
                  <a:lnTo>
                    <a:pt x="6824" y="9758"/>
                  </a:lnTo>
                  <a:lnTo>
                    <a:pt x="6824" y="9905"/>
                  </a:lnTo>
                  <a:lnTo>
                    <a:pt x="6860" y="9978"/>
                  </a:lnTo>
                  <a:lnTo>
                    <a:pt x="6897" y="10051"/>
                  </a:lnTo>
                  <a:lnTo>
                    <a:pt x="7007" y="10125"/>
                  </a:lnTo>
                  <a:lnTo>
                    <a:pt x="7044" y="10161"/>
                  </a:lnTo>
                  <a:lnTo>
                    <a:pt x="7044" y="10198"/>
                  </a:lnTo>
                  <a:lnTo>
                    <a:pt x="7227" y="10271"/>
                  </a:lnTo>
                  <a:lnTo>
                    <a:pt x="7374" y="10345"/>
                  </a:lnTo>
                  <a:lnTo>
                    <a:pt x="7704" y="10345"/>
                  </a:lnTo>
                  <a:lnTo>
                    <a:pt x="7851" y="10271"/>
                  </a:lnTo>
                  <a:lnTo>
                    <a:pt x="7998" y="10198"/>
                  </a:lnTo>
                  <a:lnTo>
                    <a:pt x="8108" y="10088"/>
                  </a:lnTo>
                  <a:lnTo>
                    <a:pt x="8181" y="9941"/>
                  </a:lnTo>
                  <a:lnTo>
                    <a:pt x="8254" y="9795"/>
                  </a:lnTo>
                  <a:lnTo>
                    <a:pt x="8291" y="9611"/>
                  </a:lnTo>
                  <a:lnTo>
                    <a:pt x="8254" y="9464"/>
                  </a:lnTo>
                  <a:lnTo>
                    <a:pt x="8218" y="9318"/>
                  </a:lnTo>
                  <a:lnTo>
                    <a:pt x="8144" y="9171"/>
                  </a:lnTo>
                  <a:lnTo>
                    <a:pt x="7998" y="9024"/>
                  </a:lnTo>
                  <a:lnTo>
                    <a:pt x="7924" y="8988"/>
                  </a:lnTo>
                  <a:lnTo>
                    <a:pt x="7851" y="8951"/>
                  </a:lnTo>
                  <a:close/>
                  <a:moveTo>
                    <a:pt x="6970" y="7227"/>
                  </a:moveTo>
                  <a:lnTo>
                    <a:pt x="7227" y="7300"/>
                  </a:lnTo>
                  <a:lnTo>
                    <a:pt x="7741" y="7520"/>
                  </a:lnTo>
                  <a:lnTo>
                    <a:pt x="8071" y="7667"/>
                  </a:lnTo>
                  <a:lnTo>
                    <a:pt x="8474" y="7740"/>
                  </a:lnTo>
                  <a:lnTo>
                    <a:pt x="8658" y="7777"/>
                  </a:lnTo>
                  <a:lnTo>
                    <a:pt x="8878" y="7777"/>
                  </a:lnTo>
                  <a:lnTo>
                    <a:pt x="9061" y="7740"/>
                  </a:lnTo>
                  <a:lnTo>
                    <a:pt x="9245" y="7667"/>
                  </a:lnTo>
                  <a:lnTo>
                    <a:pt x="9575" y="8071"/>
                  </a:lnTo>
                  <a:lnTo>
                    <a:pt x="10125" y="8841"/>
                  </a:lnTo>
                  <a:lnTo>
                    <a:pt x="10639" y="9648"/>
                  </a:lnTo>
                  <a:lnTo>
                    <a:pt x="10785" y="9868"/>
                  </a:lnTo>
                  <a:lnTo>
                    <a:pt x="10822" y="10015"/>
                  </a:lnTo>
                  <a:lnTo>
                    <a:pt x="10785" y="10161"/>
                  </a:lnTo>
                  <a:lnTo>
                    <a:pt x="10749" y="10235"/>
                  </a:lnTo>
                  <a:lnTo>
                    <a:pt x="10639" y="10345"/>
                  </a:lnTo>
                  <a:lnTo>
                    <a:pt x="10455" y="10455"/>
                  </a:lnTo>
                  <a:lnTo>
                    <a:pt x="10235" y="10602"/>
                  </a:lnTo>
                  <a:lnTo>
                    <a:pt x="9758" y="10565"/>
                  </a:lnTo>
                  <a:lnTo>
                    <a:pt x="9281" y="10492"/>
                  </a:lnTo>
                  <a:lnTo>
                    <a:pt x="8328" y="10455"/>
                  </a:lnTo>
                  <a:lnTo>
                    <a:pt x="7374" y="10492"/>
                  </a:lnTo>
                  <a:lnTo>
                    <a:pt x="6420" y="10528"/>
                  </a:lnTo>
                  <a:lnTo>
                    <a:pt x="2092" y="10675"/>
                  </a:lnTo>
                  <a:lnTo>
                    <a:pt x="1065" y="10712"/>
                  </a:lnTo>
                  <a:lnTo>
                    <a:pt x="735" y="10712"/>
                  </a:lnTo>
                  <a:lnTo>
                    <a:pt x="625" y="10638"/>
                  </a:lnTo>
                  <a:lnTo>
                    <a:pt x="588" y="10602"/>
                  </a:lnTo>
                  <a:lnTo>
                    <a:pt x="551" y="10565"/>
                  </a:lnTo>
                  <a:lnTo>
                    <a:pt x="588" y="10418"/>
                  </a:lnTo>
                  <a:lnTo>
                    <a:pt x="735" y="10198"/>
                  </a:lnTo>
                  <a:lnTo>
                    <a:pt x="1065" y="9685"/>
                  </a:lnTo>
                  <a:lnTo>
                    <a:pt x="1542" y="9575"/>
                  </a:lnTo>
                  <a:lnTo>
                    <a:pt x="1762" y="9538"/>
                  </a:lnTo>
                  <a:lnTo>
                    <a:pt x="2018" y="9501"/>
                  </a:lnTo>
                  <a:lnTo>
                    <a:pt x="2092" y="9464"/>
                  </a:lnTo>
                  <a:lnTo>
                    <a:pt x="2128" y="9428"/>
                  </a:lnTo>
                  <a:lnTo>
                    <a:pt x="2165" y="9281"/>
                  </a:lnTo>
                  <a:lnTo>
                    <a:pt x="2128" y="9171"/>
                  </a:lnTo>
                  <a:lnTo>
                    <a:pt x="2092" y="9134"/>
                  </a:lnTo>
                  <a:lnTo>
                    <a:pt x="2018" y="9098"/>
                  </a:lnTo>
                  <a:lnTo>
                    <a:pt x="1872" y="9061"/>
                  </a:lnTo>
                  <a:lnTo>
                    <a:pt x="1725" y="9061"/>
                  </a:lnTo>
                  <a:lnTo>
                    <a:pt x="1395" y="9134"/>
                  </a:lnTo>
                  <a:lnTo>
                    <a:pt x="1395" y="9134"/>
                  </a:lnTo>
                  <a:lnTo>
                    <a:pt x="1798" y="8547"/>
                  </a:lnTo>
                  <a:lnTo>
                    <a:pt x="1835" y="8511"/>
                  </a:lnTo>
                  <a:lnTo>
                    <a:pt x="1945" y="8547"/>
                  </a:lnTo>
                  <a:lnTo>
                    <a:pt x="2092" y="8584"/>
                  </a:lnTo>
                  <a:lnTo>
                    <a:pt x="2459" y="8621"/>
                  </a:lnTo>
                  <a:lnTo>
                    <a:pt x="2972" y="8621"/>
                  </a:lnTo>
                  <a:lnTo>
                    <a:pt x="3082" y="8584"/>
                  </a:lnTo>
                  <a:lnTo>
                    <a:pt x="3156" y="8511"/>
                  </a:lnTo>
                  <a:lnTo>
                    <a:pt x="3192" y="8401"/>
                  </a:lnTo>
                  <a:lnTo>
                    <a:pt x="3156" y="8291"/>
                  </a:lnTo>
                  <a:lnTo>
                    <a:pt x="3082" y="8217"/>
                  </a:lnTo>
                  <a:lnTo>
                    <a:pt x="2972" y="8181"/>
                  </a:lnTo>
                  <a:lnTo>
                    <a:pt x="2055" y="8181"/>
                  </a:lnTo>
                  <a:lnTo>
                    <a:pt x="2532" y="7520"/>
                  </a:lnTo>
                  <a:lnTo>
                    <a:pt x="2752" y="7557"/>
                  </a:lnTo>
                  <a:lnTo>
                    <a:pt x="2899" y="7704"/>
                  </a:lnTo>
                  <a:lnTo>
                    <a:pt x="3046" y="7777"/>
                  </a:lnTo>
                  <a:lnTo>
                    <a:pt x="3192" y="7851"/>
                  </a:lnTo>
                  <a:lnTo>
                    <a:pt x="3376" y="7924"/>
                  </a:lnTo>
                  <a:lnTo>
                    <a:pt x="3742" y="7961"/>
                  </a:lnTo>
                  <a:lnTo>
                    <a:pt x="4073" y="7961"/>
                  </a:lnTo>
                  <a:lnTo>
                    <a:pt x="4549" y="7887"/>
                  </a:lnTo>
                  <a:lnTo>
                    <a:pt x="4953" y="7777"/>
                  </a:lnTo>
                  <a:lnTo>
                    <a:pt x="5797" y="7410"/>
                  </a:lnTo>
                  <a:lnTo>
                    <a:pt x="6237" y="7264"/>
                  </a:lnTo>
                  <a:lnTo>
                    <a:pt x="6494" y="7227"/>
                  </a:lnTo>
                  <a:close/>
                  <a:moveTo>
                    <a:pt x="4036" y="1"/>
                  </a:moveTo>
                  <a:lnTo>
                    <a:pt x="3816" y="37"/>
                  </a:lnTo>
                  <a:lnTo>
                    <a:pt x="3596" y="74"/>
                  </a:lnTo>
                  <a:lnTo>
                    <a:pt x="3412" y="147"/>
                  </a:lnTo>
                  <a:lnTo>
                    <a:pt x="3229" y="257"/>
                  </a:lnTo>
                  <a:lnTo>
                    <a:pt x="3119" y="404"/>
                  </a:lnTo>
                  <a:lnTo>
                    <a:pt x="3009" y="551"/>
                  </a:lnTo>
                  <a:lnTo>
                    <a:pt x="2972" y="771"/>
                  </a:lnTo>
                  <a:lnTo>
                    <a:pt x="3009" y="991"/>
                  </a:lnTo>
                  <a:lnTo>
                    <a:pt x="3082" y="1174"/>
                  </a:lnTo>
                  <a:lnTo>
                    <a:pt x="3156" y="1285"/>
                  </a:lnTo>
                  <a:lnTo>
                    <a:pt x="3266" y="1358"/>
                  </a:lnTo>
                  <a:lnTo>
                    <a:pt x="3412" y="1431"/>
                  </a:lnTo>
                  <a:lnTo>
                    <a:pt x="3559" y="1468"/>
                  </a:lnTo>
                  <a:lnTo>
                    <a:pt x="3706" y="1468"/>
                  </a:lnTo>
                  <a:lnTo>
                    <a:pt x="3853" y="1431"/>
                  </a:lnTo>
                  <a:lnTo>
                    <a:pt x="3999" y="1395"/>
                  </a:lnTo>
                  <a:lnTo>
                    <a:pt x="4073" y="1395"/>
                  </a:lnTo>
                  <a:lnTo>
                    <a:pt x="3963" y="1468"/>
                  </a:lnTo>
                  <a:lnTo>
                    <a:pt x="3926" y="1578"/>
                  </a:lnTo>
                  <a:lnTo>
                    <a:pt x="3889" y="2055"/>
                  </a:lnTo>
                  <a:lnTo>
                    <a:pt x="3889" y="2532"/>
                  </a:lnTo>
                  <a:lnTo>
                    <a:pt x="3926" y="3449"/>
                  </a:lnTo>
                  <a:lnTo>
                    <a:pt x="3926" y="5099"/>
                  </a:lnTo>
                  <a:lnTo>
                    <a:pt x="3926" y="5283"/>
                  </a:lnTo>
                  <a:lnTo>
                    <a:pt x="3963" y="5466"/>
                  </a:lnTo>
                  <a:lnTo>
                    <a:pt x="3963" y="5503"/>
                  </a:lnTo>
                  <a:lnTo>
                    <a:pt x="3742" y="5613"/>
                  </a:lnTo>
                  <a:lnTo>
                    <a:pt x="3559" y="5723"/>
                  </a:lnTo>
                  <a:lnTo>
                    <a:pt x="3229" y="6016"/>
                  </a:lnTo>
                  <a:lnTo>
                    <a:pt x="2899" y="6347"/>
                  </a:lnTo>
                  <a:lnTo>
                    <a:pt x="2605" y="6677"/>
                  </a:lnTo>
                  <a:lnTo>
                    <a:pt x="2239" y="7080"/>
                  </a:lnTo>
                  <a:lnTo>
                    <a:pt x="1908" y="7484"/>
                  </a:lnTo>
                  <a:lnTo>
                    <a:pt x="1285" y="8364"/>
                  </a:lnTo>
                  <a:lnTo>
                    <a:pt x="698" y="9244"/>
                  </a:lnTo>
                  <a:lnTo>
                    <a:pt x="148" y="10125"/>
                  </a:lnTo>
                  <a:lnTo>
                    <a:pt x="38" y="10308"/>
                  </a:lnTo>
                  <a:lnTo>
                    <a:pt x="1" y="10492"/>
                  </a:lnTo>
                  <a:lnTo>
                    <a:pt x="38" y="10675"/>
                  </a:lnTo>
                  <a:lnTo>
                    <a:pt x="111" y="10858"/>
                  </a:lnTo>
                  <a:lnTo>
                    <a:pt x="221" y="11005"/>
                  </a:lnTo>
                  <a:lnTo>
                    <a:pt x="368" y="11115"/>
                  </a:lnTo>
                  <a:lnTo>
                    <a:pt x="551" y="11225"/>
                  </a:lnTo>
                  <a:lnTo>
                    <a:pt x="771" y="11262"/>
                  </a:lnTo>
                  <a:lnTo>
                    <a:pt x="1321" y="11299"/>
                  </a:lnTo>
                  <a:lnTo>
                    <a:pt x="1872" y="11262"/>
                  </a:lnTo>
                  <a:lnTo>
                    <a:pt x="3009" y="11189"/>
                  </a:lnTo>
                  <a:lnTo>
                    <a:pt x="5503" y="11115"/>
                  </a:lnTo>
                  <a:lnTo>
                    <a:pt x="7447" y="11042"/>
                  </a:lnTo>
                  <a:lnTo>
                    <a:pt x="8401" y="11005"/>
                  </a:lnTo>
                  <a:lnTo>
                    <a:pt x="9355" y="11042"/>
                  </a:lnTo>
                  <a:lnTo>
                    <a:pt x="9391" y="11152"/>
                  </a:lnTo>
                  <a:lnTo>
                    <a:pt x="9465" y="11225"/>
                  </a:lnTo>
                  <a:lnTo>
                    <a:pt x="9612" y="11299"/>
                  </a:lnTo>
                  <a:lnTo>
                    <a:pt x="9795" y="11335"/>
                  </a:lnTo>
                  <a:lnTo>
                    <a:pt x="9978" y="11335"/>
                  </a:lnTo>
                  <a:lnTo>
                    <a:pt x="10125" y="11299"/>
                  </a:lnTo>
                  <a:lnTo>
                    <a:pt x="10272" y="11299"/>
                  </a:lnTo>
                  <a:lnTo>
                    <a:pt x="10382" y="11262"/>
                  </a:lnTo>
                  <a:lnTo>
                    <a:pt x="10455" y="11189"/>
                  </a:lnTo>
                  <a:lnTo>
                    <a:pt x="10565" y="11115"/>
                  </a:lnTo>
                  <a:lnTo>
                    <a:pt x="10785" y="10968"/>
                  </a:lnTo>
                  <a:lnTo>
                    <a:pt x="10969" y="10785"/>
                  </a:lnTo>
                  <a:lnTo>
                    <a:pt x="11152" y="10602"/>
                  </a:lnTo>
                  <a:lnTo>
                    <a:pt x="11299" y="10455"/>
                  </a:lnTo>
                  <a:lnTo>
                    <a:pt x="11336" y="10308"/>
                  </a:lnTo>
                  <a:lnTo>
                    <a:pt x="11372" y="10198"/>
                  </a:lnTo>
                  <a:lnTo>
                    <a:pt x="11409" y="10051"/>
                  </a:lnTo>
                  <a:lnTo>
                    <a:pt x="11372" y="9941"/>
                  </a:lnTo>
                  <a:lnTo>
                    <a:pt x="11299" y="9685"/>
                  </a:lnTo>
                  <a:lnTo>
                    <a:pt x="11189" y="9464"/>
                  </a:lnTo>
                  <a:lnTo>
                    <a:pt x="10859" y="8914"/>
                  </a:lnTo>
                  <a:lnTo>
                    <a:pt x="10492" y="8364"/>
                  </a:lnTo>
                  <a:lnTo>
                    <a:pt x="10125" y="7887"/>
                  </a:lnTo>
                  <a:lnTo>
                    <a:pt x="9722" y="7410"/>
                  </a:lnTo>
                  <a:lnTo>
                    <a:pt x="9318" y="6933"/>
                  </a:lnTo>
                  <a:lnTo>
                    <a:pt x="8878" y="6493"/>
                  </a:lnTo>
                  <a:lnTo>
                    <a:pt x="8474" y="6126"/>
                  </a:lnTo>
                  <a:lnTo>
                    <a:pt x="8071" y="5760"/>
                  </a:lnTo>
                  <a:lnTo>
                    <a:pt x="7851" y="5576"/>
                  </a:lnTo>
                  <a:lnTo>
                    <a:pt x="7594" y="5430"/>
                  </a:lnTo>
                  <a:lnTo>
                    <a:pt x="7374" y="5319"/>
                  </a:lnTo>
                  <a:lnTo>
                    <a:pt x="7117" y="5209"/>
                  </a:lnTo>
                  <a:lnTo>
                    <a:pt x="7117" y="5173"/>
                  </a:lnTo>
                  <a:lnTo>
                    <a:pt x="7191" y="4953"/>
                  </a:lnTo>
                  <a:lnTo>
                    <a:pt x="7227" y="4696"/>
                  </a:lnTo>
                  <a:lnTo>
                    <a:pt x="7227" y="4182"/>
                  </a:lnTo>
                  <a:lnTo>
                    <a:pt x="7227" y="3669"/>
                  </a:lnTo>
                  <a:lnTo>
                    <a:pt x="7191" y="3192"/>
                  </a:lnTo>
                  <a:lnTo>
                    <a:pt x="7154" y="2825"/>
                  </a:lnTo>
                  <a:lnTo>
                    <a:pt x="7117" y="2385"/>
                  </a:lnTo>
                  <a:lnTo>
                    <a:pt x="7044" y="2165"/>
                  </a:lnTo>
                  <a:lnTo>
                    <a:pt x="7007" y="1945"/>
                  </a:lnTo>
                  <a:lnTo>
                    <a:pt x="6934" y="1761"/>
                  </a:lnTo>
                  <a:lnTo>
                    <a:pt x="6824" y="1615"/>
                  </a:lnTo>
                  <a:lnTo>
                    <a:pt x="7191" y="1651"/>
                  </a:lnTo>
                  <a:lnTo>
                    <a:pt x="7521" y="1651"/>
                  </a:lnTo>
                  <a:lnTo>
                    <a:pt x="7851" y="1541"/>
                  </a:lnTo>
                  <a:lnTo>
                    <a:pt x="7998" y="1468"/>
                  </a:lnTo>
                  <a:lnTo>
                    <a:pt x="8144" y="1358"/>
                  </a:lnTo>
                  <a:lnTo>
                    <a:pt x="8254" y="1248"/>
                  </a:lnTo>
                  <a:lnTo>
                    <a:pt x="8254" y="1174"/>
                  </a:lnTo>
                  <a:lnTo>
                    <a:pt x="8254" y="1101"/>
                  </a:lnTo>
                  <a:lnTo>
                    <a:pt x="8144" y="624"/>
                  </a:lnTo>
                  <a:lnTo>
                    <a:pt x="8071" y="404"/>
                  </a:lnTo>
                  <a:lnTo>
                    <a:pt x="7998" y="294"/>
                  </a:lnTo>
                  <a:lnTo>
                    <a:pt x="7924" y="221"/>
                  </a:lnTo>
                  <a:lnTo>
                    <a:pt x="7851" y="147"/>
                  </a:lnTo>
                  <a:lnTo>
                    <a:pt x="7777" y="147"/>
                  </a:lnTo>
                  <a:lnTo>
                    <a:pt x="7631" y="111"/>
                  </a:lnTo>
                  <a:lnTo>
                    <a:pt x="6824" y="74"/>
                  </a:lnTo>
                  <a:lnTo>
                    <a:pt x="4036" y="1"/>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11" name="Shape 311"/>
            <p:cNvSpPr/>
            <p:nvPr/>
          </p:nvSpPr>
          <p:spPr>
            <a:xfrm>
              <a:off x="6849975" y="3631900"/>
              <a:ext cx="270550" cy="339350"/>
            </a:xfrm>
            <a:custGeom>
              <a:avLst/>
              <a:gdLst/>
              <a:ahLst/>
              <a:cxnLst/>
              <a:rect l="0" t="0" r="0" b="0"/>
              <a:pathLst>
                <a:path w="10822" h="13574" extrusionOk="0">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12" name="Shape 312"/>
            <p:cNvSpPr/>
            <p:nvPr/>
          </p:nvSpPr>
          <p:spPr>
            <a:xfrm>
              <a:off x="6351100" y="3281600"/>
              <a:ext cx="366850" cy="361350"/>
            </a:xfrm>
            <a:custGeom>
              <a:avLst/>
              <a:gdLst/>
              <a:ahLst/>
              <a:cxnLst/>
              <a:rect l="0" t="0" r="0" b="0"/>
              <a:pathLst>
                <a:path w="14674" h="14454" extrusionOk="0">
                  <a:moveTo>
                    <a:pt x="7887" y="3779"/>
                  </a:moveTo>
                  <a:lnTo>
                    <a:pt x="7961" y="3816"/>
                  </a:lnTo>
                  <a:lnTo>
                    <a:pt x="8071" y="3889"/>
                  </a:lnTo>
                  <a:lnTo>
                    <a:pt x="8218" y="4072"/>
                  </a:lnTo>
                  <a:lnTo>
                    <a:pt x="8291" y="4292"/>
                  </a:lnTo>
                  <a:lnTo>
                    <a:pt x="8364" y="4513"/>
                  </a:lnTo>
                  <a:lnTo>
                    <a:pt x="8401" y="4696"/>
                  </a:lnTo>
                  <a:lnTo>
                    <a:pt x="8401" y="4916"/>
                  </a:lnTo>
                  <a:lnTo>
                    <a:pt x="8401" y="5099"/>
                  </a:lnTo>
                  <a:lnTo>
                    <a:pt x="8291" y="5283"/>
                  </a:lnTo>
                  <a:lnTo>
                    <a:pt x="8144" y="4659"/>
                  </a:lnTo>
                  <a:lnTo>
                    <a:pt x="8034" y="4219"/>
                  </a:lnTo>
                  <a:lnTo>
                    <a:pt x="7961" y="3999"/>
                  </a:lnTo>
                  <a:lnTo>
                    <a:pt x="7887" y="3779"/>
                  </a:lnTo>
                  <a:close/>
                  <a:moveTo>
                    <a:pt x="4329" y="5063"/>
                  </a:moveTo>
                  <a:lnTo>
                    <a:pt x="4476" y="5209"/>
                  </a:lnTo>
                  <a:lnTo>
                    <a:pt x="4586" y="5356"/>
                  </a:lnTo>
                  <a:lnTo>
                    <a:pt x="4696" y="5503"/>
                  </a:lnTo>
                  <a:lnTo>
                    <a:pt x="4769" y="5686"/>
                  </a:lnTo>
                  <a:lnTo>
                    <a:pt x="4769" y="5870"/>
                  </a:lnTo>
                  <a:lnTo>
                    <a:pt x="4769" y="6053"/>
                  </a:lnTo>
                  <a:lnTo>
                    <a:pt x="4659" y="6126"/>
                  </a:lnTo>
                  <a:lnTo>
                    <a:pt x="4549" y="6237"/>
                  </a:lnTo>
                  <a:lnTo>
                    <a:pt x="4439" y="5980"/>
                  </a:lnTo>
                  <a:lnTo>
                    <a:pt x="4329" y="5686"/>
                  </a:lnTo>
                  <a:lnTo>
                    <a:pt x="4293" y="5393"/>
                  </a:lnTo>
                  <a:lnTo>
                    <a:pt x="4293" y="5209"/>
                  </a:lnTo>
                  <a:lnTo>
                    <a:pt x="4293" y="5136"/>
                  </a:lnTo>
                  <a:lnTo>
                    <a:pt x="4329" y="5063"/>
                  </a:lnTo>
                  <a:close/>
                  <a:moveTo>
                    <a:pt x="6604" y="7594"/>
                  </a:moveTo>
                  <a:lnTo>
                    <a:pt x="6714" y="7667"/>
                  </a:lnTo>
                  <a:lnTo>
                    <a:pt x="6787" y="7814"/>
                  </a:lnTo>
                  <a:lnTo>
                    <a:pt x="6934" y="8071"/>
                  </a:lnTo>
                  <a:lnTo>
                    <a:pt x="7337" y="8694"/>
                  </a:lnTo>
                  <a:lnTo>
                    <a:pt x="7117" y="8878"/>
                  </a:lnTo>
                  <a:lnTo>
                    <a:pt x="7080" y="8768"/>
                  </a:lnTo>
                  <a:lnTo>
                    <a:pt x="6860" y="8474"/>
                  </a:lnTo>
                  <a:lnTo>
                    <a:pt x="6677" y="8144"/>
                  </a:lnTo>
                  <a:lnTo>
                    <a:pt x="6567" y="7887"/>
                  </a:lnTo>
                  <a:lnTo>
                    <a:pt x="6420" y="7667"/>
                  </a:lnTo>
                  <a:lnTo>
                    <a:pt x="6604" y="7594"/>
                  </a:lnTo>
                  <a:close/>
                  <a:moveTo>
                    <a:pt x="5283" y="8107"/>
                  </a:moveTo>
                  <a:lnTo>
                    <a:pt x="5356" y="8144"/>
                  </a:lnTo>
                  <a:lnTo>
                    <a:pt x="5833" y="9428"/>
                  </a:lnTo>
                  <a:lnTo>
                    <a:pt x="5650" y="9501"/>
                  </a:lnTo>
                  <a:lnTo>
                    <a:pt x="5686" y="9318"/>
                  </a:lnTo>
                  <a:lnTo>
                    <a:pt x="5650" y="9208"/>
                  </a:lnTo>
                  <a:lnTo>
                    <a:pt x="5613" y="9061"/>
                  </a:lnTo>
                  <a:lnTo>
                    <a:pt x="5503" y="8768"/>
                  </a:lnTo>
                  <a:lnTo>
                    <a:pt x="5246" y="8107"/>
                  </a:lnTo>
                  <a:close/>
                  <a:moveTo>
                    <a:pt x="7337" y="9905"/>
                  </a:moveTo>
                  <a:lnTo>
                    <a:pt x="7337" y="10235"/>
                  </a:lnTo>
                  <a:lnTo>
                    <a:pt x="7190" y="9978"/>
                  </a:lnTo>
                  <a:lnTo>
                    <a:pt x="7337" y="9905"/>
                  </a:lnTo>
                  <a:close/>
                  <a:moveTo>
                    <a:pt x="9721" y="9061"/>
                  </a:moveTo>
                  <a:lnTo>
                    <a:pt x="9832" y="9281"/>
                  </a:lnTo>
                  <a:lnTo>
                    <a:pt x="9942" y="9501"/>
                  </a:lnTo>
                  <a:lnTo>
                    <a:pt x="10052" y="9685"/>
                  </a:lnTo>
                  <a:lnTo>
                    <a:pt x="10162" y="9868"/>
                  </a:lnTo>
                  <a:lnTo>
                    <a:pt x="10198" y="10015"/>
                  </a:lnTo>
                  <a:lnTo>
                    <a:pt x="10198" y="10161"/>
                  </a:lnTo>
                  <a:lnTo>
                    <a:pt x="10198" y="10308"/>
                  </a:lnTo>
                  <a:lnTo>
                    <a:pt x="10125" y="10455"/>
                  </a:lnTo>
                  <a:lnTo>
                    <a:pt x="10052" y="10345"/>
                  </a:lnTo>
                  <a:lnTo>
                    <a:pt x="9978" y="10308"/>
                  </a:lnTo>
                  <a:lnTo>
                    <a:pt x="9758" y="9758"/>
                  </a:lnTo>
                  <a:lnTo>
                    <a:pt x="9685" y="9464"/>
                  </a:lnTo>
                  <a:lnTo>
                    <a:pt x="9575" y="9171"/>
                  </a:lnTo>
                  <a:lnTo>
                    <a:pt x="9648" y="9134"/>
                  </a:lnTo>
                  <a:lnTo>
                    <a:pt x="9721" y="9061"/>
                  </a:lnTo>
                  <a:close/>
                  <a:moveTo>
                    <a:pt x="7667" y="9758"/>
                  </a:moveTo>
                  <a:lnTo>
                    <a:pt x="7777" y="9795"/>
                  </a:lnTo>
                  <a:lnTo>
                    <a:pt x="7924" y="9868"/>
                  </a:lnTo>
                  <a:lnTo>
                    <a:pt x="8071" y="10015"/>
                  </a:lnTo>
                  <a:lnTo>
                    <a:pt x="8181" y="10235"/>
                  </a:lnTo>
                  <a:lnTo>
                    <a:pt x="8291" y="10638"/>
                  </a:lnTo>
                  <a:lnTo>
                    <a:pt x="8328" y="10822"/>
                  </a:lnTo>
                  <a:lnTo>
                    <a:pt x="8328" y="10968"/>
                  </a:lnTo>
                  <a:lnTo>
                    <a:pt x="8291" y="11115"/>
                  </a:lnTo>
                  <a:lnTo>
                    <a:pt x="8181" y="11189"/>
                  </a:lnTo>
                  <a:lnTo>
                    <a:pt x="8181" y="11115"/>
                  </a:lnTo>
                  <a:lnTo>
                    <a:pt x="8144" y="11005"/>
                  </a:lnTo>
                  <a:lnTo>
                    <a:pt x="8071" y="10968"/>
                  </a:lnTo>
                  <a:lnTo>
                    <a:pt x="7997" y="10895"/>
                  </a:lnTo>
                  <a:lnTo>
                    <a:pt x="7887" y="10675"/>
                  </a:lnTo>
                  <a:lnTo>
                    <a:pt x="7814" y="10382"/>
                  </a:lnTo>
                  <a:lnTo>
                    <a:pt x="7741" y="9831"/>
                  </a:lnTo>
                  <a:lnTo>
                    <a:pt x="7667" y="9758"/>
                  </a:lnTo>
                  <a:close/>
                  <a:moveTo>
                    <a:pt x="10162" y="1321"/>
                  </a:moveTo>
                  <a:lnTo>
                    <a:pt x="10198" y="1541"/>
                  </a:lnTo>
                  <a:lnTo>
                    <a:pt x="10272" y="1725"/>
                  </a:lnTo>
                  <a:lnTo>
                    <a:pt x="10455" y="2092"/>
                  </a:lnTo>
                  <a:lnTo>
                    <a:pt x="10932" y="3229"/>
                  </a:lnTo>
                  <a:lnTo>
                    <a:pt x="10969" y="3302"/>
                  </a:lnTo>
                  <a:lnTo>
                    <a:pt x="10749" y="3375"/>
                  </a:lnTo>
                  <a:lnTo>
                    <a:pt x="10528" y="3449"/>
                  </a:lnTo>
                  <a:lnTo>
                    <a:pt x="9758" y="3742"/>
                  </a:lnTo>
                  <a:lnTo>
                    <a:pt x="8988" y="4146"/>
                  </a:lnTo>
                  <a:lnTo>
                    <a:pt x="8841" y="4219"/>
                  </a:lnTo>
                  <a:lnTo>
                    <a:pt x="8731" y="4329"/>
                  </a:lnTo>
                  <a:lnTo>
                    <a:pt x="8658" y="4072"/>
                  </a:lnTo>
                  <a:lnTo>
                    <a:pt x="8511" y="3816"/>
                  </a:lnTo>
                  <a:lnTo>
                    <a:pt x="8364" y="3595"/>
                  </a:lnTo>
                  <a:lnTo>
                    <a:pt x="8254" y="3522"/>
                  </a:lnTo>
                  <a:lnTo>
                    <a:pt x="8144" y="3449"/>
                  </a:lnTo>
                  <a:lnTo>
                    <a:pt x="7997" y="3412"/>
                  </a:lnTo>
                  <a:lnTo>
                    <a:pt x="7851" y="3375"/>
                  </a:lnTo>
                  <a:lnTo>
                    <a:pt x="7777" y="3375"/>
                  </a:lnTo>
                  <a:lnTo>
                    <a:pt x="7704" y="3412"/>
                  </a:lnTo>
                  <a:lnTo>
                    <a:pt x="7667" y="3485"/>
                  </a:lnTo>
                  <a:lnTo>
                    <a:pt x="7667" y="3559"/>
                  </a:lnTo>
                  <a:lnTo>
                    <a:pt x="7484" y="3595"/>
                  </a:lnTo>
                  <a:lnTo>
                    <a:pt x="7337" y="3706"/>
                  </a:lnTo>
                  <a:lnTo>
                    <a:pt x="7190" y="3852"/>
                  </a:lnTo>
                  <a:lnTo>
                    <a:pt x="7044" y="3999"/>
                  </a:lnTo>
                  <a:lnTo>
                    <a:pt x="7007" y="4109"/>
                  </a:lnTo>
                  <a:lnTo>
                    <a:pt x="7044" y="4219"/>
                  </a:lnTo>
                  <a:lnTo>
                    <a:pt x="7264" y="4696"/>
                  </a:lnTo>
                  <a:lnTo>
                    <a:pt x="7080" y="4769"/>
                  </a:lnTo>
                  <a:lnTo>
                    <a:pt x="6310" y="5026"/>
                  </a:lnTo>
                  <a:lnTo>
                    <a:pt x="5576" y="5283"/>
                  </a:lnTo>
                  <a:lnTo>
                    <a:pt x="5320" y="5356"/>
                  </a:lnTo>
                  <a:lnTo>
                    <a:pt x="5210" y="5393"/>
                  </a:lnTo>
                  <a:lnTo>
                    <a:pt x="5136" y="5466"/>
                  </a:lnTo>
                  <a:lnTo>
                    <a:pt x="5100" y="5356"/>
                  </a:lnTo>
                  <a:lnTo>
                    <a:pt x="4916" y="5063"/>
                  </a:lnTo>
                  <a:lnTo>
                    <a:pt x="4806" y="4879"/>
                  </a:lnTo>
                  <a:lnTo>
                    <a:pt x="4659" y="4733"/>
                  </a:lnTo>
                  <a:lnTo>
                    <a:pt x="4513" y="4623"/>
                  </a:lnTo>
                  <a:lnTo>
                    <a:pt x="4329" y="4549"/>
                  </a:lnTo>
                  <a:lnTo>
                    <a:pt x="4183" y="4513"/>
                  </a:lnTo>
                  <a:lnTo>
                    <a:pt x="4036" y="4586"/>
                  </a:lnTo>
                  <a:lnTo>
                    <a:pt x="3852" y="4586"/>
                  </a:lnTo>
                  <a:lnTo>
                    <a:pt x="3779" y="4623"/>
                  </a:lnTo>
                  <a:lnTo>
                    <a:pt x="3742" y="4696"/>
                  </a:lnTo>
                  <a:lnTo>
                    <a:pt x="3706" y="4989"/>
                  </a:lnTo>
                  <a:lnTo>
                    <a:pt x="3706" y="5283"/>
                  </a:lnTo>
                  <a:lnTo>
                    <a:pt x="3742" y="5576"/>
                  </a:lnTo>
                  <a:lnTo>
                    <a:pt x="3816" y="5870"/>
                  </a:lnTo>
                  <a:lnTo>
                    <a:pt x="3596" y="5833"/>
                  </a:lnTo>
                  <a:lnTo>
                    <a:pt x="3376" y="5870"/>
                  </a:lnTo>
                  <a:lnTo>
                    <a:pt x="2972" y="6016"/>
                  </a:lnTo>
                  <a:lnTo>
                    <a:pt x="2422" y="6163"/>
                  </a:lnTo>
                  <a:lnTo>
                    <a:pt x="2165" y="6273"/>
                  </a:lnTo>
                  <a:lnTo>
                    <a:pt x="2055" y="6347"/>
                  </a:lnTo>
                  <a:lnTo>
                    <a:pt x="1945" y="6457"/>
                  </a:lnTo>
                  <a:lnTo>
                    <a:pt x="1945" y="6530"/>
                  </a:lnTo>
                  <a:lnTo>
                    <a:pt x="1982" y="6567"/>
                  </a:lnTo>
                  <a:lnTo>
                    <a:pt x="2238" y="6603"/>
                  </a:lnTo>
                  <a:lnTo>
                    <a:pt x="2459" y="6567"/>
                  </a:lnTo>
                  <a:lnTo>
                    <a:pt x="2972" y="6457"/>
                  </a:lnTo>
                  <a:lnTo>
                    <a:pt x="3449" y="6347"/>
                  </a:lnTo>
                  <a:lnTo>
                    <a:pt x="3706" y="6237"/>
                  </a:lnTo>
                  <a:lnTo>
                    <a:pt x="3816" y="6163"/>
                  </a:lnTo>
                  <a:lnTo>
                    <a:pt x="3889" y="6090"/>
                  </a:lnTo>
                  <a:lnTo>
                    <a:pt x="4073" y="6383"/>
                  </a:lnTo>
                  <a:lnTo>
                    <a:pt x="4256" y="6677"/>
                  </a:lnTo>
                  <a:lnTo>
                    <a:pt x="4293" y="6713"/>
                  </a:lnTo>
                  <a:lnTo>
                    <a:pt x="4366" y="6823"/>
                  </a:lnTo>
                  <a:lnTo>
                    <a:pt x="4549" y="6970"/>
                  </a:lnTo>
                  <a:lnTo>
                    <a:pt x="4659" y="7007"/>
                  </a:lnTo>
                  <a:lnTo>
                    <a:pt x="4733" y="7044"/>
                  </a:lnTo>
                  <a:lnTo>
                    <a:pt x="4806" y="7007"/>
                  </a:lnTo>
                  <a:lnTo>
                    <a:pt x="4879" y="6933"/>
                  </a:lnTo>
                  <a:lnTo>
                    <a:pt x="5063" y="6640"/>
                  </a:lnTo>
                  <a:lnTo>
                    <a:pt x="5173" y="6347"/>
                  </a:lnTo>
                  <a:lnTo>
                    <a:pt x="5210" y="6053"/>
                  </a:lnTo>
                  <a:lnTo>
                    <a:pt x="5210" y="5760"/>
                  </a:lnTo>
                  <a:lnTo>
                    <a:pt x="5320" y="5760"/>
                  </a:lnTo>
                  <a:lnTo>
                    <a:pt x="5430" y="5723"/>
                  </a:lnTo>
                  <a:lnTo>
                    <a:pt x="5686" y="5650"/>
                  </a:lnTo>
                  <a:lnTo>
                    <a:pt x="6457" y="5430"/>
                  </a:lnTo>
                  <a:lnTo>
                    <a:pt x="7190" y="5173"/>
                  </a:lnTo>
                  <a:lnTo>
                    <a:pt x="7447" y="5063"/>
                  </a:lnTo>
                  <a:lnTo>
                    <a:pt x="7631" y="5430"/>
                  </a:lnTo>
                  <a:lnTo>
                    <a:pt x="7704" y="5613"/>
                  </a:lnTo>
                  <a:lnTo>
                    <a:pt x="7814" y="5760"/>
                  </a:lnTo>
                  <a:lnTo>
                    <a:pt x="7924" y="5833"/>
                  </a:lnTo>
                  <a:lnTo>
                    <a:pt x="8218" y="5833"/>
                  </a:lnTo>
                  <a:lnTo>
                    <a:pt x="8328" y="5760"/>
                  </a:lnTo>
                  <a:lnTo>
                    <a:pt x="8548" y="5576"/>
                  </a:lnTo>
                  <a:lnTo>
                    <a:pt x="8731" y="5356"/>
                  </a:lnTo>
                  <a:lnTo>
                    <a:pt x="8804" y="5173"/>
                  </a:lnTo>
                  <a:lnTo>
                    <a:pt x="8841" y="4989"/>
                  </a:lnTo>
                  <a:lnTo>
                    <a:pt x="8841" y="4806"/>
                  </a:lnTo>
                  <a:lnTo>
                    <a:pt x="8804" y="4586"/>
                  </a:lnTo>
                  <a:lnTo>
                    <a:pt x="8914" y="4586"/>
                  </a:lnTo>
                  <a:lnTo>
                    <a:pt x="9061" y="4513"/>
                  </a:lnTo>
                  <a:lnTo>
                    <a:pt x="9942" y="4109"/>
                  </a:lnTo>
                  <a:lnTo>
                    <a:pt x="10639" y="3852"/>
                  </a:lnTo>
                  <a:lnTo>
                    <a:pt x="10895" y="3742"/>
                  </a:lnTo>
                  <a:lnTo>
                    <a:pt x="11115" y="3669"/>
                  </a:lnTo>
                  <a:lnTo>
                    <a:pt x="11519" y="4586"/>
                  </a:lnTo>
                  <a:lnTo>
                    <a:pt x="11849" y="5540"/>
                  </a:lnTo>
                  <a:lnTo>
                    <a:pt x="12069" y="6237"/>
                  </a:lnTo>
                  <a:lnTo>
                    <a:pt x="12032" y="6347"/>
                  </a:lnTo>
                  <a:lnTo>
                    <a:pt x="11996" y="6457"/>
                  </a:lnTo>
                  <a:lnTo>
                    <a:pt x="11959" y="6457"/>
                  </a:lnTo>
                  <a:lnTo>
                    <a:pt x="11592" y="6603"/>
                  </a:lnTo>
                  <a:lnTo>
                    <a:pt x="10969" y="6787"/>
                  </a:lnTo>
                  <a:lnTo>
                    <a:pt x="9685" y="7227"/>
                  </a:lnTo>
                  <a:lnTo>
                    <a:pt x="8438" y="7630"/>
                  </a:lnTo>
                  <a:lnTo>
                    <a:pt x="7887" y="7777"/>
                  </a:lnTo>
                  <a:lnTo>
                    <a:pt x="7631" y="7924"/>
                  </a:lnTo>
                  <a:lnTo>
                    <a:pt x="7521" y="7997"/>
                  </a:lnTo>
                  <a:lnTo>
                    <a:pt x="7447" y="8107"/>
                  </a:lnTo>
                  <a:lnTo>
                    <a:pt x="7447" y="8144"/>
                  </a:lnTo>
                  <a:lnTo>
                    <a:pt x="7631" y="8181"/>
                  </a:lnTo>
                  <a:lnTo>
                    <a:pt x="7997" y="8181"/>
                  </a:lnTo>
                  <a:lnTo>
                    <a:pt x="8181" y="8107"/>
                  </a:lnTo>
                  <a:lnTo>
                    <a:pt x="8914" y="7887"/>
                  </a:lnTo>
                  <a:lnTo>
                    <a:pt x="10565" y="7374"/>
                  </a:lnTo>
                  <a:lnTo>
                    <a:pt x="12216" y="6860"/>
                  </a:lnTo>
                  <a:lnTo>
                    <a:pt x="12289" y="6823"/>
                  </a:lnTo>
                  <a:lnTo>
                    <a:pt x="12546" y="7777"/>
                  </a:lnTo>
                  <a:lnTo>
                    <a:pt x="12766" y="8474"/>
                  </a:lnTo>
                  <a:lnTo>
                    <a:pt x="12729" y="8511"/>
                  </a:lnTo>
                  <a:lnTo>
                    <a:pt x="12693" y="8584"/>
                  </a:lnTo>
                  <a:lnTo>
                    <a:pt x="11629" y="8988"/>
                  </a:lnTo>
                  <a:lnTo>
                    <a:pt x="11042" y="9208"/>
                  </a:lnTo>
                  <a:lnTo>
                    <a:pt x="10859" y="9281"/>
                  </a:lnTo>
                  <a:lnTo>
                    <a:pt x="10749" y="9391"/>
                  </a:lnTo>
                  <a:lnTo>
                    <a:pt x="10455" y="9575"/>
                  </a:lnTo>
                  <a:lnTo>
                    <a:pt x="10455" y="9611"/>
                  </a:lnTo>
                  <a:lnTo>
                    <a:pt x="10418" y="9501"/>
                  </a:lnTo>
                  <a:lnTo>
                    <a:pt x="10198" y="9024"/>
                  </a:lnTo>
                  <a:lnTo>
                    <a:pt x="10052" y="8804"/>
                  </a:lnTo>
                  <a:lnTo>
                    <a:pt x="9942" y="8731"/>
                  </a:lnTo>
                  <a:lnTo>
                    <a:pt x="9832" y="8694"/>
                  </a:lnTo>
                  <a:lnTo>
                    <a:pt x="9758" y="8694"/>
                  </a:lnTo>
                  <a:lnTo>
                    <a:pt x="9721" y="8768"/>
                  </a:lnTo>
                  <a:lnTo>
                    <a:pt x="9685" y="8841"/>
                  </a:lnTo>
                  <a:lnTo>
                    <a:pt x="9501" y="8841"/>
                  </a:lnTo>
                  <a:lnTo>
                    <a:pt x="9355" y="8804"/>
                  </a:lnTo>
                  <a:lnTo>
                    <a:pt x="9208" y="8841"/>
                  </a:lnTo>
                  <a:lnTo>
                    <a:pt x="9061" y="8878"/>
                  </a:lnTo>
                  <a:lnTo>
                    <a:pt x="8988" y="8988"/>
                  </a:lnTo>
                  <a:lnTo>
                    <a:pt x="8914" y="9098"/>
                  </a:lnTo>
                  <a:lnTo>
                    <a:pt x="8914" y="9208"/>
                  </a:lnTo>
                  <a:lnTo>
                    <a:pt x="9025" y="9611"/>
                  </a:lnTo>
                  <a:lnTo>
                    <a:pt x="9135" y="10051"/>
                  </a:lnTo>
                  <a:lnTo>
                    <a:pt x="8694" y="10161"/>
                  </a:lnTo>
                  <a:lnTo>
                    <a:pt x="8658" y="10198"/>
                  </a:lnTo>
                  <a:lnTo>
                    <a:pt x="8621" y="10235"/>
                  </a:lnTo>
                  <a:lnTo>
                    <a:pt x="8584" y="10345"/>
                  </a:lnTo>
                  <a:lnTo>
                    <a:pt x="8511" y="10125"/>
                  </a:lnTo>
                  <a:lnTo>
                    <a:pt x="8401" y="9905"/>
                  </a:lnTo>
                  <a:lnTo>
                    <a:pt x="8254" y="9685"/>
                  </a:lnTo>
                  <a:lnTo>
                    <a:pt x="8034" y="9501"/>
                  </a:lnTo>
                  <a:lnTo>
                    <a:pt x="7777" y="9391"/>
                  </a:lnTo>
                  <a:lnTo>
                    <a:pt x="7557" y="9391"/>
                  </a:lnTo>
                  <a:lnTo>
                    <a:pt x="7411" y="9428"/>
                  </a:lnTo>
                  <a:lnTo>
                    <a:pt x="7300" y="9464"/>
                  </a:lnTo>
                  <a:lnTo>
                    <a:pt x="7190" y="9538"/>
                  </a:lnTo>
                  <a:lnTo>
                    <a:pt x="7080" y="9611"/>
                  </a:lnTo>
                  <a:lnTo>
                    <a:pt x="7044" y="9721"/>
                  </a:lnTo>
                  <a:lnTo>
                    <a:pt x="7007" y="9868"/>
                  </a:lnTo>
                  <a:lnTo>
                    <a:pt x="7044" y="9941"/>
                  </a:lnTo>
                  <a:lnTo>
                    <a:pt x="7117" y="9978"/>
                  </a:lnTo>
                  <a:lnTo>
                    <a:pt x="7044" y="10235"/>
                  </a:lnTo>
                  <a:lnTo>
                    <a:pt x="7080" y="10492"/>
                  </a:lnTo>
                  <a:lnTo>
                    <a:pt x="4806" y="11152"/>
                  </a:lnTo>
                  <a:lnTo>
                    <a:pt x="4219" y="11335"/>
                  </a:lnTo>
                  <a:lnTo>
                    <a:pt x="3632" y="11519"/>
                  </a:lnTo>
                  <a:lnTo>
                    <a:pt x="3449" y="11629"/>
                  </a:lnTo>
                  <a:lnTo>
                    <a:pt x="3192" y="10602"/>
                  </a:lnTo>
                  <a:lnTo>
                    <a:pt x="2862" y="9611"/>
                  </a:lnTo>
                  <a:lnTo>
                    <a:pt x="3339" y="9538"/>
                  </a:lnTo>
                  <a:lnTo>
                    <a:pt x="3816" y="9428"/>
                  </a:lnTo>
                  <a:lnTo>
                    <a:pt x="4769" y="9134"/>
                  </a:lnTo>
                  <a:lnTo>
                    <a:pt x="4843" y="9318"/>
                  </a:lnTo>
                  <a:lnTo>
                    <a:pt x="4953" y="9501"/>
                  </a:lnTo>
                  <a:lnTo>
                    <a:pt x="5063" y="9685"/>
                  </a:lnTo>
                  <a:lnTo>
                    <a:pt x="5246" y="9831"/>
                  </a:lnTo>
                  <a:lnTo>
                    <a:pt x="5356" y="9868"/>
                  </a:lnTo>
                  <a:lnTo>
                    <a:pt x="5466" y="9905"/>
                  </a:lnTo>
                  <a:lnTo>
                    <a:pt x="5613" y="9905"/>
                  </a:lnTo>
                  <a:lnTo>
                    <a:pt x="5723" y="9868"/>
                  </a:lnTo>
                  <a:lnTo>
                    <a:pt x="5980" y="9758"/>
                  </a:lnTo>
                  <a:lnTo>
                    <a:pt x="6163" y="9648"/>
                  </a:lnTo>
                  <a:lnTo>
                    <a:pt x="6237" y="9538"/>
                  </a:lnTo>
                  <a:lnTo>
                    <a:pt x="6273" y="9501"/>
                  </a:lnTo>
                  <a:lnTo>
                    <a:pt x="6237" y="9428"/>
                  </a:lnTo>
                  <a:lnTo>
                    <a:pt x="5980" y="8731"/>
                  </a:lnTo>
                  <a:lnTo>
                    <a:pt x="6200" y="8731"/>
                  </a:lnTo>
                  <a:lnTo>
                    <a:pt x="6383" y="8658"/>
                  </a:lnTo>
                  <a:lnTo>
                    <a:pt x="6604" y="9244"/>
                  </a:lnTo>
                  <a:lnTo>
                    <a:pt x="6677" y="9318"/>
                  </a:lnTo>
                  <a:lnTo>
                    <a:pt x="6714" y="9354"/>
                  </a:lnTo>
                  <a:lnTo>
                    <a:pt x="6787" y="9354"/>
                  </a:lnTo>
                  <a:lnTo>
                    <a:pt x="7044" y="9318"/>
                  </a:lnTo>
                  <a:lnTo>
                    <a:pt x="7300" y="9208"/>
                  </a:lnTo>
                  <a:lnTo>
                    <a:pt x="7521" y="9061"/>
                  </a:lnTo>
                  <a:lnTo>
                    <a:pt x="7704" y="8878"/>
                  </a:lnTo>
                  <a:lnTo>
                    <a:pt x="7741" y="8841"/>
                  </a:lnTo>
                  <a:lnTo>
                    <a:pt x="7777" y="8768"/>
                  </a:lnTo>
                  <a:lnTo>
                    <a:pt x="7741" y="8658"/>
                  </a:lnTo>
                  <a:lnTo>
                    <a:pt x="7264" y="7887"/>
                  </a:lnTo>
                  <a:lnTo>
                    <a:pt x="7080" y="7520"/>
                  </a:lnTo>
                  <a:lnTo>
                    <a:pt x="6970" y="7337"/>
                  </a:lnTo>
                  <a:lnTo>
                    <a:pt x="6824" y="7227"/>
                  </a:lnTo>
                  <a:lnTo>
                    <a:pt x="6640" y="7154"/>
                  </a:lnTo>
                  <a:lnTo>
                    <a:pt x="6457" y="7190"/>
                  </a:lnTo>
                  <a:lnTo>
                    <a:pt x="6383" y="7227"/>
                  </a:lnTo>
                  <a:lnTo>
                    <a:pt x="6310" y="7264"/>
                  </a:lnTo>
                  <a:lnTo>
                    <a:pt x="6237" y="7337"/>
                  </a:lnTo>
                  <a:lnTo>
                    <a:pt x="6200" y="7410"/>
                  </a:lnTo>
                  <a:lnTo>
                    <a:pt x="6017" y="7447"/>
                  </a:lnTo>
                  <a:lnTo>
                    <a:pt x="5980" y="7484"/>
                  </a:lnTo>
                  <a:lnTo>
                    <a:pt x="5943" y="7520"/>
                  </a:lnTo>
                  <a:lnTo>
                    <a:pt x="5907" y="7594"/>
                  </a:lnTo>
                  <a:lnTo>
                    <a:pt x="5907" y="7667"/>
                  </a:lnTo>
                  <a:lnTo>
                    <a:pt x="6200" y="8291"/>
                  </a:lnTo>
                  <a:lnTo>
                    <a:pt x="6163" y="8364"/>
                  </a:lnTo>
                  <a:lnTo>
                    <a:pt x="6127" y="8401"/>
                  </a:lnTo>
                  <a:lnTo>
                    <a:pt x="6090" y="8401"/>
                  </a:lnTo>
                  <a:lnTo>
                    <a:pt x="6053" y="8437"/>
                  </a:lnTo>
                  <a:lnTo>
                    <a:pt x="5943" y="8474"/>
                  </a:lnTo>
                  <a:lnTo>
                    <a:pt x="5907" y="8511"/>
                  </a:lnTo>
                  <a:lnTo>
                    <a:pt x="5613" y="7814"/>
                  </a:lnTo>
                  <a:lnTo>
                    <a:pt x="5576" y="7777"/>
                  </a:lnTo>
                  <a:lnTo>
                    <a:pt x="5540" y="7704"/>
                  </a:lnTo>
                  <a:lnTo>
                    <a:pt x="5393" y="7704"/>
                  </a:lnTo>
                  <a:lnTo>
                    <a:pt x="5356" y="7667"/>
                  </a:lnTo>
                  <a:lnTo>
                    <a:pt x="5173" y="7667"/>
                  </a:lnTo>
                  <a:lnTo>
                    <a:pt x="4990" y="7704"/>
                  </a:lnTo>
                  <a:lnTo>
                    <a:pt x="4843" y="7814"/>
                  </a:lnTo>
                  <a:lnTo>
                    <a:pt x="4733" y="7961"/>
                  </a:lnTo>
                  <a:lnTo>
                    <a:pt x="4659" y="8144"/>
                  </a:lnTo>
                  <a:lnTo>
                    <a:pt x="4623" y="8327"/>
                  </a:lnTo>
                  <a:lnTo>
                    <a:pt x="4623" y="8511"/>
                  </a:lnTo>
                  <a:lnTo>
                    <a:pt x="4623" y="8694"/>
                  </a:lnTo>
                  <a:lnTo>
                    <a:pt x="3669" y="8951"/>
                  </a:lnTo>
                  <a:lnTo>
                    <a:pt x="3229" y="9134"/>
                  </a:lnTo>
                  <a:lnTo>
                    <a:pt x="2752" y="9318"/>
                  </a:lnTo>
                  <a:lnTo>
                    <a:pt x="2348" y="7997"/>
                  </a:lnTo>
                  <a:lnTo>
                    <a:pt x="1908" y="6677"/>
                  </a:lnTo>
                  <a:lnTo>
                    <a:pt x="1541" y="5356"/>
                  </a:lnTo>
                  <a:lnTo>
                    <a:pt x="1395" y="4696"/>
                  </a:lnTo>
                  <a:lnTo>
                    <a:pt x="1285" y="3999"/>
                  </a:lnTo>
                  <a:lnTo>
                    <a:pt x="1505" y="3962"/>
                  </a:lnTo>
                  <a:lnTo>
                    <a:pt x="1725" y="3926"/>
                  </a:lnTo>
                  <a:lnTo>
                    <a:pt x="2165" y="3816"/>
                  </a:lnTo>
                  <a:lnTo>
                    <a:pt x="3302" y="3485"/>
                  </a:lnTo>
                  <a:lnTo>
                    <a:pt x="5760" y="2825"/>
                  </a:lnTo>
                  <a:lnTo>
                    <a:pt x="6934" y="2495"/>
                  </a:lnTo>
                  <a:lnTo>
                    <a:pt x="8071" y="2092"/>
                  </a:lnTo>
                  <a:lnTo>
                    <a:pt x="9135" y="1725"/>
                  </a:lnTo>
                  <a:lnTo>
                    <a:pt x="9758" y="1505"/>
                  </a:lnTo>
                  <a:lnTo>
                    <a:pt x="9978" y="1395"/>
                  </a:lnTo>
                  <a:lnTo>
                    <a:pt x="10088" y="1358"/>
                  </a:lnTo>
                  <a:lnTo>
                    <a:pt x="10162" y="1321"/>
                  </a:lnTo>
                  <a:close/>
                  <a:moveTo>
                    <a:pt x="12876" y="8988"/>
                  </a:moveTo>
                  <a:lnTo>
                    <a:pt x="13023" y="9575"/>
                  </a:lnTo>
                  <a:lnTo>
                    <a:pt x="13096" y="9905"/>
                  </a:lnTo>
                  <a:lnTo>
                    <a:pt x="13206" y="10198"/>
                  </a:lnTo>
                  <a:lnTo>
                    <a:pt x="12619" y="10271"/>
                  </a:lnTo>
                  <a:lnTo>
                    <a:pt x="12069" y="10418"/>
                  </a:lnTo>
                  <a:lnTo>
                    <a:pt x="11519" y="10565"/>
                  </a:lnTo>
                  <a:lnTo>
                    <a:pt x="10969" y="10748"/>
                  </a:lnTo>
                  <a:lnTo>
                    <a:pt x="9685" y="11225"/>
                  </a:lnTo>
                  <a:lnTo>
                    <a:pt x="8438" y="11702"/>
                  </a:lnTo>
                  <a:lnTo>
                    <a:pt x="5980" y="12619"/>
                  </a:lnTo>
                  <a:lnTo>
                    <a:pt x="4879" y="13023"/>
                  </a:lnTo>
                  <a:lnTo>
                    <a:pt x="4329" y="13243"/>
                  </a:lnTo>
                  <a:lnTo>
                    <a:pt x="3816" y="13499"/>
                  </a:lnTo>
                  <a:lnTo>
                    <a:pt x="3669" y="12692"/>
                  </a:lnTo>
                  <a:lnTo>
                    <a:pt x="3522" y="11885"/>
                  </a:lnTo>
                  <a:lnTo>
                    <a:pt x="3742" y="11885"/>
                  </a:lnTo>
                  <a:lnTo>
                    <a:pt x="3999" y="11812"/>
                  </a:lnTo>
                  <a:lnTo>
                    <a:pt x="5173" y="11482"/>
                  </a:lnTo>
                  <a:lnTo>
                    <a:pt x="7190" y="10932"/>
                  </a:lnTo>
                  <a:lnTo>
                    <a:pt x="7374" y="11335"/>
                  </a:lnTo>
                  <a:lnTo>
                    <a:pt x="7594" y="11702"/>
                  </a:lnTo>
                  <a:lnTo>
                    <a:pt x="7631" y="11775"/>
                  </a:lnTo>
                  <a:lnTo>
                    <a:pt x="7814" y="11775"/>
                  </a:lnTo>
                  <a:lnTo>
                    <a:pt x="7887" y="11702"/>
                  </a:lnTo>
                  <a:lnTo>
                    <a:pt x="7961" y="11629"/>
                  </a:lnTo>
                  <a:lnTo>
                    <a:pt x="8107" y="11592"/>
                  </a:lnTo>
                  <a:lnTo>
                    <a:pt x="8401" y="11519"/>
                  </a:lnTo>
                  <a:lnTo>
                    <a:pt x="8474" y="11445"/>
                  </a:lnTo>
                  <a:lnTo>
                    <a:pt x="8548" y="11372"/>
                  </a:lnTo>
                  <a:lnTo>
                    <a:pt x="8658" y="11189"/>
                  </a:lnTo>
                  <a:lnTo>
                    <a:pt x="8694" y="11005"/>
                  </a:lnTo>
                  <a:lnTo>
                    <a:pt x="8694" y="10785"/>
                  </a:lnTo>
                  <a:lnTo>
                    <a:pt x="8658" y="10602"/>
                  </a:lnTo>
                  <a:lnTo>
                    <a:pt x="8621" y="10418"/>
                  </a:lnTo>
                  <a:lnTo>
                    <a:pt x="8658" y="10492"/>
                  </a:lnTo>
                  <a:lnTo>
                    <a:pt x="8768" y="10528"/>
                  </a:lnTo>
                  <a:lnTo>
                    <a:pt x="9025" y="10492"/>
                  </a:lnTo>
                  <a:lnTo>
                    <a:pt x="9281" y="10418"/>
                  </a:lnTo>
                  <a:lnTo>
                    <a:pt x="9428" y="10638"/>
                  </a:lnTo>
                  <a:lnTo>
                    <a:pt x="9611" y="10822"/>
                  </a:lnTo>
                  <a:lnTo>
                    <a:pt x="9758" y="10895"/>
                  </a:lnTo>
                  <a:lnTo>
                    <a:pt x="9942" y="10932"/>
                  </a:lnTo>
                  <a:lnTo>
                    <a:pt x="10088" y="10932"/>
                  </a:lnTo>
                  <a:lnTo>
                    <a:pt x="10235" y="10858"/>
                  </a:lnTo>
                  <a:lnTo>
                    <a:pt x="10382" y="10785"/>
                  </a:lnTo>
                  <a:lnTo>
                    <a:pt x="10492" y="10638"/>
                  </a:lnTo>
                  <a:lnTo>
                    <a:pt x="10565" y="10492"/>
                  </a:lnTo>
                  <a:lnTo>
                    <a:pt x="10602" y="10345"/>
                  </a:lnTo>
                  <a:lnTo>
                    <a:pt x="10639" y="10161"/>
                  </a:lnTo>
                  <a:lnTo>
                    <a:pt x="10602" y="9978"/>
                  </a:lnTo>
                  <a:lnTo>
                    <a:pt x="10492" y="9648"/>
                  </a:lnTo>
                  <a:lnTo>
                    <a:pt x="10749" y="9648"/>
                  </a:lnTo>
                  <a:lnTo>
                    <a:pt x="11005" y="9611"/>
                  </a:lnTo>
                  <a:lnTo>
                    <a:pt x="11629" y="9428"/>
                  </a:lnTo>
                  <a:lnTo>
                    <a:pt x="12876" y="8988"/>
                  </a:lnTo>
                  <a:close/>
                  <a:moveTo>
                    <a:pt x="13206" y="10675"/>
                  </a:moveTo>
                  <a:lnTo>
                    <a:pt x="13096" y="10712"/>
                  </a:lnTo>
                  <a:lnTo>
                    <a:pt x="11592" y="11262"/>
                  </a:lnTo>
                  <a:lnTo>
                    <a:pt x="8731" y="12362"/>
                  </a:lnTo>
                  <a:lnTo>
                    <a:pt x="7300" y="12876"/>
                  </a:lnTo>
                  <a:lnTo>
                    <a:pt x="6604" y="13133"/>
                  </a:lnTo>
                  <a:lnTo>
                    <a:pt x="5870" y="13316"/>
                  </a:lnTo>
                  <a:lnTo>
                    <a:pt x="4696" y="13573"/>
                  </a:lnTo>
                  <a:lnTo>
                    <a:pt x="5393" y="13279"/>
                  </a:lnTo>
                  <a:lnTo>
                    <a:pt x="6090" y="13023"/>
                  </a:lnTo>
                  <a:lnTo>
                    <a:pt x="8438" y="12179"/>
                  </a:lnTo>
                  <a:lnTo>
                    <a:pt x="9611" y="11702"/>
                  </a:lnTo>
                  <a:lnTo>
                    <a:pt x="10822" y="11299"/>
                  </a:lnTo>
                  <a:lnTo>
                    <a:pt x="11409" y="11078"/>
                  </a:lnTo>
                  <a:lnTo>
                    <a:pt x="11996" y="10895"/>
                  </a:lnTo>
                  <a:lnTo>
                    <a:pt x="12619" y="10748"/>
                  </a:lnTo>
                  <a:lnTo>
                    <a:pt x="13206" y="10675"/>
                  </a:lnTo>
                  <a:close/>
                  <a:moveTo>
                    <a:pt x="10492" y="478"/>
                  </a:moveTo>
                  <a:lnTo>
                    <a:pt x="10712" y="1064"/>
                  </a:lnTo>
                  <a:lnTo>
                    <a:pt x="10969" y="1688"/>
                  </a:lnTo>
                  <a:lnTo>
                    <a:pt x="11482" y="2862"/>
                  </a:lnTo>
                  <a:lnTo>
                    <a:pt x="11996" y="4182"/>
                  </a:lnTo>
                  <a:lnTo>
                    <a:pt x="12473" y="5466"/>
                  </a:lnTo>
                  <a:lnTo>
                    <a:pt x="12876" y="6713"/>
                  </a:lnTo>
                  <a:lnTo>
                    <a:pt x="13280" y="7924"/>
                  </a:lnTo>
                  <a:lnTo>
                    <a:pt x="13683" y="9171"/>
                  </a:lnTo>
                  <a:lnTo>
                    <a:pt x="14013" y="10418"/>
                  </a:lnTo>
                  <a:lnTo>
                    <a:pt x="13793" y="10418"/>
                  </a:lnTo>
                  <a:lnTo>
                    <a:pt x="13573" y="10492"/>
                  </a:lnTo>
                  <a:lnTo>
                    <a:pt x="13573" y="10418"/>
                  </a:lnTo>
                  <a:lnTo>
                    <a:pt x="13573" y="10308"/>
                  </a:lnTo>
                  <a:lnTo>
                    <a:pt x="13646" y="10235"/>
                  </a:lnTo>
                  <a:lnTo>
                    <a:pt x="13646" y="10125"/>
                  </a:lnTo>
                  <a:lnTo>
                    <a:pt x="13610" y="9831"/>
                  </a:lnTo>
                  <a:lnTo>
                    <a:pt x="13610" y="9758"/>
                  </a:lnTo>
                  <a:lnTo>
                    <a:pt x="13610" y="9721"/>
                  </a:lnTo>
                  <a:lnTo>
                    <a:pt x="13426" y="9024"/>
                  </a:lnTo>
                  <a:lnTo>
                    <a:pt x="13096" y="7777"/>
                  </a:lnTo>
                  <a:lnTo>
                    <a:pt x="12693" y="6603"/>
                  </a:lnTo>
                  <a:lnTo>
                    <a:pt x="12289" y="5430"/>
                  </a:lnTo>
                  <a:lnTo>
                    <a:pt x="11849" y="4256"/>
                  </a:lnTo>
                  <a:lnTo>
                    <a:pt x="11372" y="3119"/>
                  </a:lnTo>
                  <a:lnTo>
                    <a:pt x="10859" y="1981"/>
                  </a:lnTo>
                  <a:lnTo>
                    <a:pt x="10675" y="1651"/>
                  </a:lnTo>
                  <a:lnTo>
                    <a:pt x="10492" y="1358"/>
                  </a:lnTo>
                  <a:lnTo>
                    <a:pt x="10602" y="1285"/>
                  </a:lnTo>
                  <a:lnTo>
                    <a:pt x="10639" y="1174"/>
                  </a:lnTo>
                  <a:lnTo>
                    <a:pt x="10602" y="1064"/>
                  </a:lnTo>
                  <a:lnTo>
                    <a:pt x="10565" y="991"/>
                  </a:lnTo>
                  <a:lnTo>
                    <a:pt x="10528" y="954"/>
                  </a:lnTo>
                  <a:lnTo>
                    <a:pt x="10455" y="918"/>
                  </a:lnTo>
                  <a:lnTo>
                    <a:pt x="10272" y="881"/>
                  </a:lnTo>
                  <a:lnTo>
                    <a:pt x="10088" y="918"/>
                  </a:lnTo>
                  <a:lnTo>
                    <a:pt x="9391" y="1138"/>
                  </a:lnTo>
                  <a:lnTo>
                    <a:pt x="8658" y="1431"/>
                  </a:lnTo>
                  <a:lnTo>
                    <a:pt x="7924" y="1688"/>
                  </a:lnTo>
                  <a:lnTo>
                    <a:pt x="7190" y="1945"/>
                  </a:lnTo>
                  <a:lnTo>
                    <a:pt x="5650" y="2422"/>
                  </a:lnTo>
                  <a:lnTo>
                    <a:pt x="4109" y="2862"/>
                  </a:lnTo>
                  <a:lnTo>
                    <a:pt x="2569" y="3265"/>
                  </a:lnTo>
                  <a:lnTo>
                    <a:pt x="1762" y="3485"/>
                  </a:lnTo>
                  <a:lnTo>
                    <a:pt x="1358" y="3632"/>
                  </a:lnTo>
                  <a:lnTo>
                    <a:pt x="1175" y="3706"/>
                  </a:lnTo>
                  <a:lnTo>
                    <a:pt x="1028" y="3816"/>
                  </a:lnTo>
                  <a:lnTo>
                    <a:pt x="991" y="3816"/>
                  </a:lnTo>
                  <a:lnTo>
                    <a:pt x="955" y="3889"/>
                  </a:lnTo>
                  <a:lnTo>
                    <a:pt x="918" y="3962"/>
                  </a:lnTo>
                  <a:lnTo>
                    <a:pt x="991" y="4586"/>
                  </a:lnTo>
                  <a:lnTo>
                    <a:pt x="1101" y="5209"/>
                  </a:lnTo>
                  <a:lnTo>
                    <a:pt x="1248" y="5796"/>
                  </a:lnTo>
                  <a:lnTo>
                    <a:pt x="1395" y="6420"/>
                  </a:lnTo>
                  <a:lnTo>
                    <a:pt x="1725" y="7594"/>
                  </a:lnTo>
                  <a:lnTo>
                    <a:pt x="2128" y="8768"/>
                  </a:lnTo>
                  <a:lnTo>
                    <a:pt x="2532" y="9978"/>
                  </a:lnTo>
                  <a:lnTo>
                    <a:pt x="2899" y="11152"/>
                  </a:lnTo>
                  <a:lnTo>
                    <a:pt x="3045" y="11739"/>
                  </a:lnTo>
                  <a:lnTo>
                    <a:pt x="3192" y="12362"/>
                  </a:lnTo>
                  <a:lnTo>
                    <a:pt x="3302" y="12949"/>
                  </a:lnTo>
                  <a:lnTo>
                    <a:pt x="3412" y="13573"/>
                  </a:lnTo>
                  <a:lnTo>
                    <a:pt x="3412" y="13683"/>
                  </a:lnTo>
                  <a:lnTo>
                    <a:pt x="3486" y="13720"/>
                  </a:lnTo>
                  <a:lnTo>
                    <a:pt x="3559" y="13756"/>
                  </a:lnTo>
                  <a:lnTo>
                    <a:pt x="3632" y="13793"/>
                  </a:lnTo>
                  <a:lnTo>
                    <a:pt x="3669" y="13830"/>
                  </a:lnTo>
                  <a:lnTo>
                    <a:pt x="3742" y="13830"/>
                  </a:lnTo>
                  <a:lnTo>
                    <a:pt x="4036" y="13756"/>
                  </a:lnTo>
                  <a:lnTo>
                    <a:pt x="3706" y="13903"/>
                  </a:lnTo>
                  <a:lnTo>
                    <a:pt x="3412" y="14086"/>
                  </a:lnTo>
                  <a:lnTo>
                    <a:pt x="2569" y="11115"/>
                  </a:lnTo>
                  <a:lnTo>
                    <a:pt x="2128" y="9611"/>
                  </a:lnTo>
                  <a:lnTo>
                    <a:pt x="1725" y="8144"/>
                  </a:lnTo>
                  <a:lnTo>
                    <a:pt x="955" y="5136"/>
                  </a:lnTo>
                  <a:lnTo>
                    <a:pt x="808" y="4439"/>
                  </a:lnTo>
                  <a:lnTo>
                    <a:pt x="661" y="3999"/>
                  </a:lnTo>
                  <a:lnTo>
                    <a:pt x="588" y="3779"/>
                  </a:lnTo>
                  <a:lnTo>
                    <a:pt x="478" y="3632"/>
                  </a:lnTo>
                  <a:lnTo>
                    <a:pt x="1065" y="3522"/>
                  </a:lnTo>
                  <a:lnTo>
                    <a:pt x="1652" y="3412"/>
                  </a:lnTo>
                  <a:lnTo>
                    <a:pt x="2825" y="3045"/>
                  </a:lnTo>
                  <a:lnTo>
                    <a:pt x="4183" y="2642"/>
                  </a:lnTo>
                  <a:lnTo>
                    <a:pt x="5503" y="2202"/>
                  </a:lnTo>
                  <a:lnTo>
                    <a:pt x="8034" y="1358"/>
                  </a:lnTo>
                  <a:lnTo>
                    <a:pt x="9281" y="918"/>
                  </a:lnTo>
                  <a:lnTo>
                    <a:pt x="9905" y="734"/>
                  </a:lnTo>
                  <a:lnTo>
                    <a:pt x="10198" y="624"/>
                  </a:lnTo>
                  <a:lnTo>
                    <a:pt x="10492" y="478"/>
                  </a:lnTo>
                  <a:close/>
                  <a:moveTo>
                    <a:pt x="10455" y="1"/>
                  </a:moveTo>
                  <a:lnTo>
                    <a:pt x="10162" y="37"/>
                  </a:lnTo>
                  <a:lnTo>
                    <a:pt x="9832" y="147"/>
                  </a:lnTo>
                  <a:lnTo>
                    <a:pt x="9245" y="367"/>
                  </a:lnTo>
                  <a:lnTo>
                    <a:pt x="7997" y="808"/>
                  </a:lnTo>
                  <a:lnTo>
                    <a:pt x="5503" y="1651"/>
                  </a:lnTo>
                  <a:lnTo>
                    <a:pt x="2935" y="2495"/>
                  </a:lnTo>
                  <a:lnTo>
                    <a:pt x="1615" y="2899"/>
                  </a:lnTo>
                  <a:lnTo>
                    <a:pt x="918" y="3082"/>
                  </a:lnTo>
                  <a:lnTo>
                    <a:pt x="258" y="3339"/>
                  </a:lnTo>
                  <a:lnTo>
                    <a:pt x="184" y="3412"/>
                  </a:lnTo>
                  <a:lnTo>
                    <a:pt x="148" y="3522"/>
                  </a:lnTo>
                  <a:lnTo>
                    <a:pt x="38" y="3559"/>
                  </a:lnTo>
                  <a:lnTo>
                    <a:pt x="1" y="3595"/>
                  </a:lnTo>
                  <a:lnTo>
                    <a:pt x="1" y="3632"/>
                  </a:lnTo>
                  <a:lnTo>
                    <a:pt x="38" y="3779"/>
                  </a:lnTo>
                  <a:lnTo>
                    <a:pt x="111" y="3926"/>
                  </a:lnTo>
                  <a:lnTo>
                    <a:pt x="184" y="4036"/>
                  </a:lnTo>
                  <a:lnTo>
                    <a:pt x="221" y="4146"/>
                  </a:lnTo>
                  <a:lnTo>
                    <a:pt x="294" y="4366"/>
                  </a:lnTo>
                  <a:lnTo>
                    <a:pt x="588" y="5796"/>
                  </a:lnTo>
                  <a:lnTo>
                    <a:pt x="955" y="7227"/>
                  </a:lnTo>
                  <a:lnTo>
                    <a:pt x="1285" y="8658"/>
                  </a:lnTo>
                  <a:lnTo>
                    <a:pt x="2055" y="11482"/>
                  </a:lnTo>
                  <a:lnTo>
                    <a:pt x="2459" y="12876"/>
                  </a:lnTo>
                  <a:lnTo>
                    <a:pt x="2899" y="14233"/>
                  </a:lnTo>
                  <a:lnTo>
                    <a:pt x="2935" y="14380"/>
                  </a:lnTo>
                  <a:lnTo>
                    <a:pt x="3045" y="14416"/>
                  </a:lnTo>
                  <a:lnTo>
                    <a:pt x="3155" y="14453"/>
                  </a:lnTo>
                  <a:lnTo>
                    <a:pt x="3302" y="14416"/>
                  </a:lnTo>
                  <a:lnTo>
                    <a:pt x="3596" y="14343"/>
                  </a:lnTo>
                  <a:lnTo>
                    <a:pt x="3889" y="14270"/>
                  </a:lnTo>
                  <a:lnTo>
                    <a:pt x="4513" y="14086"/>
                  </a:lnTo>
                  <a:lnTo>
                    <a:pt x="5980" y="13793"/>
                  </a:lnTo>
                  <a:lnTo>
                    <a:pt x="6714" y="13610"/>
                  </a:lnTo>
                  <a:lnTo>
                    <a:pt x="7447" y="13353"/>
                  </a:lnTo>
                  <a:lnTo>
                    <a:pt x="8878" y="12839"/>
                  </a:lnTo>
                  <a:lnTo>
                    <a:pt x="11739" y="11775"/>
                  </a:lnTo>
                  <a:lnTo>
                    <a:pt x="13133" y="11225"/>
                  </a:lnTo>
                  <a:lnTo>
                    <a:pt x="13646" y="11078"/>
                  </a:lnTo>
                  <a:lnTo>
                    <a:pt x="13903" y="10968"/>
                  </a:lnTo>
                  <a:lnTo>
                    <a:pt x="14160" y="10822"/>
                  </a:lnTo>
                  <a:lnTo>
                    <a:pt x="14197" y="10932"/>
                  </a:lnTo>
                  <a:lnTo>
                    <a:pt x="14270" y="10968"/>
                  </a:lnTo>
                  <a:lnTo>
                    <a:pt x="14380" y="11005"/>
                  </a:lnTo>
                  <a:lnTo>
                    <a:pt x="14490" y="11005"/>
                  </a:lnTo>
                  <a:lnTo>
                    <a:pt x="14563" y="10932"/>
                  </a:lnTo>
                  <a:lnTo>
                    <a:pt x="14637" y="10895"/>
                  </a:lnTo>
                  <a:lnTo>
                    <a:pt x="14674" y="10785"/>
                  </a:lnTo>
                  <a:lnTo>
                    <a:pt x="14637" y="10675"/>
                  </a:lnTo>
                  <a:lnTo>
                    <a:pt x="14270" y="9318"/>
                  </a:lnTo>
                  <a:lnTo>
                    <a:pt x="13867" y="7997"/>
                  </a:lnTo>
                  <a:lnTo>
                    <a:pt x="13426" y="6640"/>
                  </a:lnTo>
                  <a:lnTo>
                    <a:pt x="12949" y="5356"/>
                  </a:lnTo>
                  <a:lnTo>
                    <a:pt x="12473" y="4036"/>
                  </a:lnTo>
                  <a:lnTo>
                    <a:pt x="11922" y="2752"/>
                  </a:lnTo>
                  <a:lnTo>
                    <a:pt x="11409" y="1468"/>
                  </a:lnTo>
                  <a:lnTo>
                    <a:pt x="11115" y="881"/>
                  </a:lnTo>
                  <a:lnTo>
                    <a:pt x="10785" y="257"/>
                  </a:lnTo>
                  <a:lnTo>
                    <a:pt x="10749" y="221"/>
                  </a:lnTo>
                  <a:lnTo>
                    <a:pt x="10675" y="184"/>
                  </a:lnTo>
                  <a:lnTo>
                    <a:pt x="10639" y="111"/>
                  </a:lnTo>
                  <a:lnTo>
                    <a:pt x="10602" y="74"/>
                  </a:lnTo>
                  <a:lnTo>
                    <a:pt x="10528" y="37"/>
                  </a:lnTo>
                  <a:lnTo>
                    <a:pt x="10455" y="1"/>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13" name="Shape 313"/>
            <p:cNvSpPr/>
            <p:nvPr/>
          </p:nvSpPr>
          <p:spPr>
            <a:xfrm>
              <a:off x="6316250" y="3040425"/>
              <a:ext cx="137600" cy="122000"/>
            </a:xfrm>
            <a:custGeom>
              <a:avLst/>
              <a:gdLst/>
              <a:ahLst/>
              <a:cxnLst/>
              <a:rect l="0" t="0" r="0" b="0"/>
              <a:pathLst>
                <a:path w="5504" h="4880" extrusionOk="0">
                  <a:moveTo>
                    <a:pt x="5173" y="0"/>
                  </a:moveTo>
                  <a:lnTo>
                    <a:pt x="5063" y="37"/>
                  </a:lnTo>
                  <a:lnTo>
                    <a:pt x="4990" y="110"/>
                  </a:lnTo>
                  <a:lnTo>
                    <a:pt x="4770" y="404"/>
                  </a:lnTo>
                  <a:lnTo>
                    <a:pt x="4513" y="624"/>
                  </a:lnTo>
                  <a:lnTo>
                    <a:pt x="4219" y="844"/>
                  </a:lnTo>
                  <a:lnTo>
                    <a:pt x="3926" y="991"/>
                  </a:lnTo>
                  <a:lnTo>
                    <a:pt x="3742" y="1064"/>
                  </a:lnTo>
                  <a:lnTo>
                    <a:pt x="3559" y="1101"/>
                  </a:lnTo>
                  <a:lnTo>
                    <a:pt x="3229" y="1101"/>
                  </a:lnTo>
                  <a:lnTo>
                    <a:pt x="2862" y="1028"/>
                  </a:lnTo>
                  <a:lnTo>
                    <a:pt x="2532" y="917"/>
                  </a:lnTo>
                  <a:lnTo>
                    <a:pt x="2239" y="807"/>
                  </a:lnTo>
                  <a:lnTo>
                    <a:pt x="1908" y="734"/>
                  </a:lnTo>
                  <a:lnTo>
                    <a:pt x="1578" y="661"/>
                  </a:lnTo>
                  <a:lnTo>
                    <a:pt x="1248" y="624"/>
                  </a:lnTo>
                  <a:lnTo>
                    <a:pt x="918" y="661"/>
                  </a:lnTo>
                  <a:lnTo>
                    <a:pt x="625" y="771"/>
                  </a:lnTo>
                  <a:lnTo>
                    <a:pt x="478" y="844"/>
                  </a:lnTo>
                  <a:lnTo>
                    <a:pt x="368" y="954"/>
                  </a:lnTo>
                  <a:lnTo>
                    <a:pt x="258" y="1064"/>
                  </a:lnTo>
                  <a:lnTo>
                    <a:pt x="148" y="1211"/>
                  </a:lnTo>
                  <a:lnTo>
                    <a:pt x="111" y="1284"/>
                  </a:lnTo>
                  <a:lnTo>
                    <a:pt x="111" y="1321"/>
                  </a:lnTo>
                  <a:lnTo>
                    <a:pt x="148" y="1431"/>
                  </a:lnTo>
                  <a:lnTo>
                    <a:pt x="258" y="1468"/>
                  </a:lnTo>
                  <a:lnTo>
                    <a:pt x="368" y="1468"/>
                  </a:lnTo>
                  <a:lnTo>
                    <a:pt x="698" y="1284"/>
                  </a:lnTo>
                  <a:lnTo>
                    <a:pt x="1028" y="1174"/>
                  </a:lnTo>
                  <a:lnTo>
                    <a:pt x="1028" y="2531"/>
                  </a:lnTo>
                  <a:lnTo>
                    <a:pt x="955" y="3228"/>
                  </a:lnTo>
                  <a:lnTo>
                    <a:pt x="881" y="3925"/>
                  </a:lnTo>
                  <a:lnTo>
                    <a:pt x="698" y="3852"/>
                  </a:lnTo>
                  <a:lnTo>
                    <a:pt x="551" y="3742"/>
                  </a:lnTo>
                  <a:lnTo>
                    <a:pt x="368" y="3632"/>
                  </a:lnTo>
                  <a:lnTo>
                    <a:pt x="184" y="3522"/>
                  </a:lnTo>
                  <a:lnTo>
                    <a:pt x="111" y="3522"/>
                  </a:lnTo>
                  <a:lnTo>
                    <a:pt x="38" y="3595"/>
                  </a:lnTo>
                  <a:lnTo>
                    <a:pt x="1" y="3669"/>
                  </a:lnTo>
                  <a:lnTo>
                    <a:pt x="1" y="3779"/>
                  </a:lnTo>
                  <a:lnTo>
                    <a:pt x="38" y="3962"/>
                  </a:lnTo>
                  <a:lnTo>
                    <a:pt x="148" y="4145"/>
                  </a:lnTo>
                  <a:lnTo>
                    <a:pt x="294" y="4256"/>
                  </a:lnTo>
                  <a:lnTo>
                    <a:pt x="514" y="4402"/>
                  </a:lnTo>
                  <a:lnTo>
                    <a:pt x="735" y="4476"/>
                  </a:lnTo>
                  <a:lnTo>
                    <a:pt x="1175" y="4476"/>
                  </a:lnTo>
                  <a:lnTo>
                    <a:pt x="1248" y="4439"/>
                  </a:lnTo>
                  <a:lnTo>
                    <a:pt x="1321" y="4402"/>
                  </a:lnTo>
                  <a:lnTo>
                    <a:pt x="1395" y="4256"/>
                  </a:lnTo>
                  <a:lnTo>
                    <a:pt x="1505" y="3485"/>
                  </a:lnTo>
                  <a:lnTo>
                    <a:pt x="1578" y="2715"/>
                  </a:lnTo>
                  <a:lnTo>
                    <a:pt x="1578" y="1908"/>
                  </a:lnTo>
                  <a:lnTo>
                    <a:pt x="1542" y="1504"/>
                  </a:lnTo>
                  <a:lnTo>
                    <a:pt x="1505" y="1138"/>
                  </a:lnTo>
                  <a:lnTo>
                    <a:pt x="1762" y="1174"/>
                  </a:lnTo>
                  <a:lnTo>
                    <a:pt x="2128" y="1321"/>
                  </a:lnTo>
                  <a:lnTo>
                    <a:pt x="2459" y="1431"/>
                  </a:lnTo>
                  <a:lnTo>
                    <a:pt x="2825" y="1578"/>
                  </a:lnTo>
                  <a:lnTo>
                    <a:pt x="3192" y="1651"/>
                  </a:lnTo>
                  <a:lnTo>
                    <a:pt x="3486" y="1651"/>
                  </a:lnTo>
                  <a:lnTo>
                    <a:pt x="3449" y="2531"/>
                  </a:lnTo>
                  <a:lnTo>
                    <a:pt x="3412" y="3449"/>
                  </a:lnTo>
                  <a:lnTo>
                    <a:pt x="3412" y="3999"/>
                  </a:lnTo>
                  <a:lnTo>
                    <a:pt x="3412" y="4256"/>
                  </a:lnTo>
                  <a:lnTo>
                    <a:pt x="3412" y="4366"/>
                  </a:lnTo>
                  <a:lnTo>
                    <a:pt x="3412" y="4402"/>
                  </a:lnTo>
                  <a:lnTo>
                    <a:pt x="3449" y="4402"/>
                  </a:lnTo>
                  <a:lnTo>
                    <a:pt x="3412" y="4476"/>
                  </a:lnTo>
                  <a:lnTo>
                    <a:pt x="3376" y="4512"/>
                  </a:lnTo>
                  <a:lnTo>
                    <a:pt x="3376" y="4659"/>
                  </a:lnTo>
                  <a:lnTo>
                    <a:pt x="3376" y="4696"/>
                  </a:lnTo>
                  <a:lnTo>
                    <a:pt x="3412" y="4806"/>
                  </a:lnTo>
                  <a:lnTo>
                    <a:pt x="3522" y="4879"/>
                  </a:lnTo>
                  <a:lnTo>
                    <a:pt x="3632" y="4879"/>
                  </a:lnTo>
                  <a:lnTo>
                    <a:pt x="3742" y="4842"/>
                  </a:lnTo>
                  <a:lnTo>
                    <a:pt x="3853" y="4732"/>
                  </a:lnTo>
                  <a:lnTo>
                    <a:pt x="3926" y="4586"/>
                  </a:lnTo>
                  <a:lnTo>
                    <a:pt x="3926" y="4439"/>
                  </a:lnTo>
                  <a:lnTo>
                    <a:pt x="3926" y="4256"/>
                  </a:lnTo>
                  <a:lnTo>
                    <a:pt x="3963" y="3045"/>
                  </a:lnTo>
                  <a:lnTo>
                    <a:pt x="3963" y="1871"/>
                  </a:lnTo>
                  <a:lnTo>
                    <a:pt x="3963" y="1541"/>
                  </a:lnTo>
                  <a:lnTo>
                    <a:pt x="4366" y="1394"/>
                  </a:lnTo>
                  <a:lnTo>
                    <a:pt x="4733" y="1138"/>
                  </a:lnTo>
                  <a:lnTo>
                    <a:pt x="5063" y="844"/>
                  </a:lnTo>
                  <a:lnTo>
                    <a:pt x="5320" y="551"/>
                  </a:lnTo>
                  <a:lnTo>
                    <a:pt x="5467" y="367"/>
                  </a:lnTo>
                  <a:lnTo>
                    <a:pt x="5503" y="257"/>
                  </a:lnTo>
                  <a:lnTo>
                    <a:pt x="5503" y="184"/>
                  </a:lnTo>
                  <a:lnTo>
                    <a:pt x="5430" y="74"/>
                  </a:lnTo>
                  <a:lnTo>
                    <a:pt x="5356" y="37"/>
                  </a:lnTo>
                  <a:lnTo>
                    <a:pt x="5283"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14" name="Shape 314"/>
            <p:cNvSpPr/>
            <p:nvPr/>
          </p:nvSpPr>
          <p:spPr>
            <a:xfrm>
              <a:off x="6879325" y="4294925"/>
              <a:ext cx="344825" cy="254975"/>
            </a:xfrm>
            <a:custGeom>
              <a:avLst/>
              <a:gdLst/>
              <a:ahLst/>
              <a:cxnLst/>
              <a:rect l="0" t="0" r="0" b="0"/>
              <a:pathLst>
                <a:path w="13793" h="10199" extrusionOk="0">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15" name="Shape 315"/>
            <p:cNvSpPr/>
            <p:nvPr/>
          </p:nvSpPr>
          <p:spPr>
            <a:xfrm>
              <a:off x="6114500" y="2324225"/>
              <a:ext cx="158675" cy="329225"/>
            </a:xfrm>
            <a:custGeom>
              <a:avLst/>
              <a:gdLst/>
              <a:ahLst/>
              <a:cxnLst/>
              <a:rect l="0" t="0" r="0" b="0"/>
              <a:pathLst>
                <a:path w="6347" h="13169" extrusionOk="0">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16" name="Shape 316"/>
            <p:cNvSpPr/>
            <p:nvPr/>
          </p:nvSpPr>
          <p:spPr>
            <a:xfrm>
              <a:off x="6335525" y="1405350"/>
              <a:ext cx="442025" cy="375100"/>
            </a:xfrm>
            <a:custGeom>
              <a:avLst/>
              <a:gdLst/>
              <a:ahLst/>
              <a:cxnLst/>
              <a:rect l="0" t="0" r="0" b="0"/>
              <a:pathLst>
                <a:path w="17681" h="15004" extrusionOk="0">
                  <a:moveTo>
                    <a:pt x="6823" y="1981"/>
                  </a:moveTo>
                  <a:lnTo>
                    <a:pt x="6676" y="2018"/>
                  </a:lnTo>
                  <a:lnTo>
                    <a:pt x="6566" y="2055"/>
                  </a:lnTo>
                  <a:lnTo>
                    <a:pt x="6493" y="2201"/>
                  </a:lnTo>
                  <a:lnTo>
                    <a:pt x="6420" y="2385"/>
                  </a:lnTo>
                  <a:lnTo>
                    <a:pt x="6383" y="2531"/>
                  </a:lnTo>
                  <a:lnTo>
                    <a:pt x="6383" y="2641"/>
                  </a:lnTo>
                  <a:lnTo>
                    <a:pt x="6420" y="2752"/>
                  </a:lnTo>
                  <a:lnTo>
                    <a:pt x="6493" y="2825"/>
                  </a:lnTo>
                  <a:lnTo>
                    <a:pt x="6566" y="2862"/>
                  </a:lnTo>
                  <a:lnTo>
                    <a:pt x="6713" y="2862"/>
                  </a:lnTo>
                  <a:lnTo>
                    <a:pt x="6860" y="2825"/>
                  </a:lnTo>
                  <a:lnTo>
                    <a:pt x="6933" y="2752"/>
                  </a:lnTo>
                  <a:lnTo>
                    <a:pt x="7006" y="2641"/>
                  </a:lnTo>
                  <a:lnTo>
                    <a:pt x="7080" y="2531"/>
                  </a:lnTo>
                  <a:lnTo>
                    <a:pt x="7080" y="2421"/>
                  </a:lnTo>
                  <a:lnTo>
                    <a:pt x="7080" y="2275"/>
                  </a:lnTo>
                  <a:lnTo>
                    <a:pt x="7006" y="2165"/>
                  </a:lnTo>
                  <a:lnTo>
                    <a:pt x="6933" y="2055"/>
                  </a:lnTo>
                  <a:lnTo>
                    <a:pt x="6823" y="1981"/>
                  </a:lnTo>
                  <a:close/>
                  <a:moveTo>
                    <a:pt x="5282" y="2641"/>
                  </a:moveTo>
                  <a:lnTo>
                    <a:pt x="5209" y="2678"/>
                  </a:lnTo>
                  <a:lnTo>
                    <a:pt x="5136" y="2715"/>
                  </a:lnTo>
                  <a:lnTo>
                    <a:pt x="5062" y="2788"/>
                  </a:lnTo>
                  <a:lnTo>
                    <a:pt x="5062" y="2898"/>
                  </a:lnTo>
                  <a:lnTo>
                    <a:pt x="5062" y="2935"/>
                  </a:lnTo>
                  <a:lnTo>
                    <a:pt x="4989" y="2972"/>
                  </a:lnTo>
                  <a:lnTo>
                    <a:pt x="4952" y="3045"/>
                  </a:lnTo>
                  <a:lnTo>
                    <a:pt x="4952" y="3118"/>
                  </a:lnTo>
                  <a:lnTo>
                    <a:pt x="4952" y="3228"/>
                  </a:lnTo>
                  <a:lnTo>
                    <a:pt x="5026" y="3338"/>
                  </a:lnTo>
                  <a:lnTo>
                    <a:pt x="5099" y="3412"/>
                  </a:lnTo>
                  <a:lnTo>
                    <a:pt x="5319" y="3412"/>
                  </a:lnTo>
                  <a:lnTo>
                    <a:pt x="5429" y="3338"/>
                  </a:lnTo>
                  <a:lnTo>
                    <a:pt x="5502" y="3265"/>
                  </a:lnTo>
                  <a:lnTo>
                    <a:pt x="5576" y="3155"/>
                  </a:lnTo>
                  <a:lnTo>
                    <a:pt x="5613" y="3008"/>
                  </a:lnTo>
                  <a:lnTo>
                    <a:pt x="5576" y="2862"/>
                  </a:lnTo>
                  <a:lnTo>
                    <a:pt x="5502" y="2752"/>
                  </a:lnTo>
                  <a:lnTo>
                    <a:pt x="5392" y="2678"/>
                  </a:lnTo>
                  <a:lnTo>
                    <a:pt x="5282" y="2641"/>
                  </a:lnTo>
                  <a:close/>
                  <a:moveTo>
                    <a:pt x="6786" y="3559"/>
                  </a:moveTo>
                  <a:lnTo>
                    <a:pt x="6640" y="3595"/>
                  </a:lnTo>
                  <a:lnTo>
                    <a:pt x="6493" y="3705"/>
                  </a:lnTo>
                  <a:lnTo>
                    <a:pt x="6383" y="3815"/>
                  </a:lnTo>
                  <a:lnTo>
                    <a:pt x="6309" y="3962"/>
                  </a:lnTo>
                  <a:lnTo>
                    <a:pt x="6273" y="4109"/>
                  </a:lnTo>
                  <a:lnTo>
                    <a:pt x="6273" y="4255"/>
                  </a:lnTo>
                  <a:lnTo>
                    <a:pt x="6273" y="4366"/>
                  </a:lnTo>
                  <a:lnTo>
                    <a:pt x="6383" y="4439"/>
                  </a:lnTo>
                  <a:lnTo>
                    <a:pt x="6493" y="4476"/>
                  </a:lnTo>
                  <a:lnTo>
                    <a:pt x="6603" y="4439"/>
                  </a:lnTo>
                  <a:lnTo>
                    <a:pt x="6750" y="4329"/>
                  </a:lnTo>
                  <a:lnTo>
                    <a:pt x="6860" y="4329"/>
                  </a:lnTo>
                  <a:lnTo>
                    <a:pt x="6970" y="4292"/>
                  </a:lnTo>
                  <a:lnTo>
                    <a:pt x="7080" y="4182"/>
                  </a:lnTo>
                  <a:lnTo>
                    <a:pt x="7153" y="4035"/>
                  </a:lnTo>
                  <a:lnTo>
                    <a:pt x="7153" y="3852"/>
                  </a:lnTo>
                  <a:lnTo>
                    <a:pt x="7080" y="3705"/>
                  </a:lnTo>
                  <a:lnTo>
                    <a:pt x="7043" y="3632"/>
                  </a:lnTo>
                  <a:lnTo>
                    <a:pt x="6970" y="3595"/>
                  </a:lnTo>
                  <a:lnTo>
                    <a:pt x="6786" y="3559"/>
                  </a:lnTo>
                  <a:close/>
                  <a:moveTo>
                    <a:pt x="4806" y="5979"/>
                  </a:moveTo>
                  <a:lnTo>
                    <a:pt x="4622" y="6090"/>
                  </a:lnTo>
                  <a:lnTo>
                    <a:pt x="4439" y="6200"/>
                  </a:lnTo>
                  <a:lnTo>
                    <a:pt x="4402" y="6236"/>
                  </a:lnTo>
                  <a:lnTo>
                    <a:pt x="4329" y="6310"/>
                  </a:lnTo>
                  <a:lnTo>
                    <a:pt x="4255" y="6383"/>
                  </a:lnTo>
                  <a:lnTo>
                    <a:pt x="4219" y="6493"/>
                  </a:lnTo>
                  <a:lnTo>
                    <a:pt x="4219" y="6566"/>
                  </a:lnTo>
                  <a:lnTo>
                    <a:pt x="4255" y="6713"/>
                  </a:lnTo>
                  <a:lnTo>
                    <a:pt x="4329" y="6860"/>
                  </a:lnTo>
                  <a:lnTo>
                    <a:pt x="4365" y="6897"/>
                  </a:lnTo>
                  <a:lnTo>
                    <a:pt x="4475" y="6970"/>
                  </a:lnTo>
                  <a:lnTo>
                    <a:pt x="4585" y="7007"/>
                  </a:lnTo>
                  <a:lnTo>
                    <a:pt x="4696" y="7043"/>
                  </a:lnTo>
                  <a:lnTo>
                    <a:pt x="4842" y="7007"/>
                  </a:lnTo>
                  <a:lnTo>
                    <a:pt x="4952" y="6970"/>
                  </a:lnTo>
                  <a:lnTo>
                    <a:pt x="5026" y="6897"/>
                  </a:lnTo>
                  <a:lnTo>
                    <a:pt x="5209" y="6750"/>
                  </a:lnTo>
                  <a:lnTo>
                    <a:pt x="5282" y="6640"/>
                  </a:lnTo>
                  <a:lnTo>
                    <a:pt x="5319" y="6493"/>
                  </a:lnTo>
                  <a:lnTo>
                    <a:pt x="5356" y="6346"/>
                  </a:lnTo>
                  <a:lnTo>
                    <a:pt x="5356" y="6236"/>
                  </a:lnTo>
                  <a:lnTo>
                    <a:pt x="5282" y="6126"/>
                  </a:lnTo>
                  <a:lnTo>
                    <a:pt x="5209" y="6053"/>
                  </a:lnTo>
                  <a:lnTo>
                    <a:pt x="5136" y="5979"/>
                  </a:lnTo>
                  <a:close/>
                  <a:moveTo>
                    <a:pt x="4219" y="4916"/>
                  </a:moveTo>
                  <a:lnTo>
                    <a:pt x="4219" y="5062"/>
                  </a:lnTo>
                  <a:lnTo>
                    <a:pt x="4255" y="5136"/>
                  </a:lnTo>
                  <a:lnTo>
                    <a:pt x="4292" y="5173"/>
                  </a:lnTo>
                  <a:lnTo>
                    <a:pt x="4439" y="5209"/>
                  </a:lnTo>
                  <a:lnTo>
                    <a:pt x="4549" y="5173"/>
                  </a:lnTo>
                  <a:lnTo>
                    <a:pt x="4585" y="5136"/>
                  </a:lnTo>
                  <a:lnTo>
                    <a:pt x="4622" y="5062"/>
                  </a:lnTo>
                  <a:lnTo>
                    <a:pt x="4659" y="5026"/>
                  </a:lnTo>
                  <a:lnTo>
                    <a:pt x="4989" y="5136"/>
                  </a:lnTo>
                  <a:lnTo>
                    <a:pt x="5319" y="5209"/>
                  </a:lnTo>
                  <a:lnTo>
                    <a:pt x="5392" y="5319"/>
                  </a:lnTo>
                  <a:lnTo>
                    <a:pt x="5466" y="5429"/>
                  </a:lnTo>
                  <a:lnTo>
                    <a:pt x="5686" y="5613"/>
                  </a:lnTo>
                  <a:lnTo>
                    <a:pt x="5869" y="5833"/>
                  </a:lnTo>
                  <a:lnTo>
                    <a:pt x="5979" y="6053"/>
                  </a:lnTo>
                  <a:lnTo>
                    <a:pt x="6016" y="6273"/>
                  </a:lnTo>
                  <a:lnTo>
                    <a:pt x="5979" y="6530"/>
                  </a:lnTo>
                  <a:lnTo>
                    <a:pt x="5943" y="6676"/>
                  </a:lnTo>
                  <a:lnTo>
                    <a:pt x="5869" y="6823"/>
                  </a:lnTo>
                  <a:lnTo>
                    <a:pt x="5686" y="7080"/>
                  </a:lnTo>
                  <a:lnTo>
                    <a:pt x="5466" y="7227"/>
                  </a:lnTo>
                  <a:lnTo>
                    <a:pt x="5209" y="7373"/>
                  </a:lnTo>
                  <a:lnTo>
                    <a:pt x="4916" y="7447"/>
                  </a:lnTo>
                  <a:lnTo>
                    <a:pt x="4622" y="7483"/>
                  </a:lnTo>
                  <a:lnTo>
                    <a:pt x="4329" y="7520"/>
                  </a:lnTo>
                  <a:lnTo>
                    <a:pt x="4035" y="7483"/>
                  </a:lnTo>
                  <a:lnTo>
                    <a:pt x="3778" y="7447"/>
                  </a:lnTo>
                  <a:lnTo>
                    <a:pt x="3485" y="7337"/>
                  </a:lnTo>
                  <a:lnTo>
                    <a:pt x="3338" y="7227"/>
                  </a:lnTo>
                  <a:lnTo>
                    <a:pt x="3228" y="7080"/>
                  </a:lnTo>
                  <a:lnTo>
                    <a:pt x="3155" y="6897"/>
                  </a:lnTo>
                  <a:lnTo>
                    <a:pt x="3118" y="6713"/>
                  </a:lnTo>
                  <a:lnTo>
                    <a:pt x="3082" y="6383"/>
                  </a:lnTo>
                  <a:lnTo>
                    <a:pt x="3155" y="6090"/>
                  </a:lnTo>
                  <a:lnTo>
                    <a:pt x="3228" y="5796"/>
                  </a:lnTo>
                  <a:lnTo>
                    <a:pt x="3375" y="5539"/>
                  </a:lnTo>
                  <a:lnTo>
                    <a:pt x="3558" y="5319"/>
                  </a:lnTo>
                  <a:lnTo>
                    <a:pt x="3742" y="5173"/>
                  </a:lnTo>
                  <a:lnTo>
                    <a:pt x="3962" y="5026"/>
                  </a:lnTo>
                  <a:lnTo>
                    <a:pt x="4219" y="4916"/>
                  </a:lnTo>
                  <a:close/>
                  <a:moveTo>
                    <a:pt x="11628" y="7190"/>
                  </a:moveTo>
                  <a:lnTo>
                    <a:pt x="11958" y="7263"/>
                  </a:lnTo>
                  <a:lnTo>
                    <a:pt x="12252" y="7263"/>
                  </a:lnTo>
                  <a:lnTo>
                    <a:pt x="12362" y="7227"/>
                  </a:lnTo>
                  <a:lnTo>
                    <a:pt x="12435" y="7447"/>
                  </a:lnTo>
                  <a:lnTo>
                    <a:pt x="12509" y="7704"/>
                  </a:lnTo>
                  <a:lnTo>
                    <a:pt x="12509" y="7814"/>
                  </a:lnTo>
                  <a:lnTo>
                    <a:pt x="12472" y="7814"/>
                  </a:lnTo>
                  <a:lnTo>
                    <a:pt x="12399" y="7850"/>
                  </a:lnTo>
                  <a:lnTo>
                    <a:pt x="12399" y="7887"/>
                  </a:lnTo>
                  <a:lnTo>
                    <a:pt x="12252" y="7814"/>
                  </a:lnTo>
                  <a:lnTo>
                    <a:pt x="11738" y="7557"/>
                  </a:lnTo>
                  <a:lnTo>
                    <a:pt x="11702" y="7483"/>
                  </a:lnTo>
                  <a:lnTo>
                    <a:pt x="11628" y="7373"/>
                  </a:lnTo>
                  <a:lnTo>
                    <a:pt x="11628" y="7190"/>
                  </a:lnTo>
                  <a:close/>
                  <a:moveTo>
                    <a:pt x="4329" y="4402"/>
                  </a:moveTo>
                  <a:lnTo>
                    <a:pt x="4255" y="4476"/>
                  </a:lnTo>
                  <a:lnTo>
                    <a:pt x="4035" y="4512"/>
                  </a:lnTo>
                  <a:lnTo>
                    <a:pt x="3815" y="4622"/>
                  </a:lnTo>
                  <a:lnTo>
                    <a:pt x="3632" y="4732"/>
                  </a:lnTo>
                  <a:lnTo>
                    <a:pt x="3448" y="4842"/>
                  </a:lnTo>
                  <a:lnTo>
                    <a:pt x="3265" y="4989"/>
                  </a:lnTo>
                  <a:lnTo>
                    <a:pt x="3082" y="5173"/>
                  </a:lnTo>
                  <a:lnTo>
                    <a:pt x="2971" y="5356"/>
                  </a:lnTo>
                  <a:lnTo>
                    <a:pt x="2825" y="5576"/>
                  </a:lnTo>
                  <a:lnTo>
                    <a:pt x="2715" y="5906"/>
                  </a:lnTo>
                  <a:lnTo>
                    <a:pt x="2641" y="6236"/>
                  </a:lnTo>
                  <a:lnTo>
                    <a:pt x="2641" y="6603"/>
                  </a:lnTo>
                  <a:lnTo>
                    <a:pt x="2678" y="6933"/>
                  </a:lnTo>
                  <a:lnTo>
                    <a:pt x="2825" y="7263"/>
                  </a:lnTo>
                  <a:lnTo>
                    <a:pt x="3008" y="7520"/>
                  </a:lnTo>
                  <a:lnTo>
                    <a:pt x="3118" y="7667"/>
                  </a:lnTo>
                  <a:lnTo>
                    <a:pt x="3265" y="7740"/>
                  </a:lnTo>
                  <a:lnTo>
                    <a:pt x="3412" y="7850"/>
                  </a:lnTo>
                  <a:lnTo>
                    <a:pt x="3595" y="7887"/>
                  </a:lnTo>
                  <a:lnTo>
                    <a:pt x="3962" y="7997"/>
                  </a:lnTo>
                  <a:lnTo>
                    <a:pt x="4292" y="8034"/>
                  </a:lnTo>
                  <a:lnTo>
                    <a:pt x="4659" y="7997"/>
                  </a:lnTo>
                  <a:lnTo>
                    <a:pt x="5026" y="7960"/>
                  </a:lnTo>
                  <a:lnTo>
                    <a:pt x="5356" y="7850"/>
                  </a:lnTo>
                  <a:lnTo>
                    <a:pt x="5686" y="7704"/>
                  </a:lnTo>
                  <a:lnTo>
                    <a:pt x="5979" y="7483"/>
                  </a:lnTo>
                  <a:lnTo>
                    <a:pt x="6236" y="7227"/>
                  </a:lnTo>
                  <a:lnTo>
                    <a:pt x="6383" y="6933"/>
                  </a:lnTo>
                  <a:lnTo>
                    <a:pt x="6456" y="6640"/>
                  </a:lnTo>
                  <a:lnTo>
                    <a:pt x="6530" y="6346"/>
                  </a:lnTo>
                  <a:lnTo>
                    <a:pt x="6493" y="6016"/>
                  </a:lnTo>
                  <a:lnTo>
                    <a:pt x="6420" y="5759"/>
                  </a:lnTo>
                  <a:lnTo>
                    <a:pt x="6273" y="5503"/>
                  </a:lnTo>
                  <a:lnTo>
                    <a:pt x="6163" y="5393"/>
                  </a:lnTo>
                  <a:lnTo>
                    <a:pt x="5979" y="5246"/>
                  </a:lnTo>
                  <a:lnTo>
                    <a:pt x="5833" y="5099"/>
                  </a:lnTo>
                  <a:lnTo>
                    <a:pt x="5796" y="5026"/>
                  </a:lnTo>
                  <a:lnTo>
                    <a:pt x="5796" y="4952"/>
                  </a:lnTo>
                  <a:lnTo>
                    <a:pt x="5759" y="4879"/>
                  </a:lnTo>
                  <a:lnTo>
                    <a:pt x="5723" y="4806"/>
                  </a:lnTo>
                  <a:lnTo>
                    <a:pt x="5649" y="4732"/>
                  </a:lnTo>
                  <a:lnTo>
                    <a:pt x="5539" y="4696"/>
                  </a:lnTo>
                  <a:lnTo>
                    <a:pt x="5209" y="4659"/>
                  </a:lnTo>
                  <a:lnTo>
                    <a:pt x="5136" y="4586"/>
                  </a:lnTo>
                  <a:lnTo>
                    <a:pt x="5136" y="4512"/>
                  </a:lnTo>
                  <a:lnTo>
                    <a:pt x="5062" y="4439"/>
                  </a:lnTo>
                  <a:lnTo>
                    <a:pt x="4585" y="4439"/>
                  </a:lnTo>
                  <a:lnTo>
                    <a:pt x="4475" y="4402"/>
                  </a:lnTo>
                  <a:close/>
                  <a:moveTo>
                    <a:pt x="1761" y="7447"/>
                  </a:moveTo>
                  <a:lnTo>
                    <a:pt x="1908" y="7483"/>
                  </a:lnTo>
                  <a:lnTo>
                    <a:pt x="2054" y="7520"/>
                  </a:lnTo>
                  <a:lnTo>
                    <a:pt x="2164" y="7630"/>
                  </a:lnTo>
                  <a:lnTo>
                    <a:pt x="2275" y="7740"/>
                  </a:lnTo>
                  <a:lnTo>
                    <a:pt x="2348" y="7887"/>
                  </a:lnTo>
                  <a:lnTo>
                    <a:pt x="2348" y="8070"/>
                  </a:lnTo>
                  <a:lnTo>
                    <a:pt x="2348" y="8107"/>
                  </a:lnTo>
                  <a:lnTo>
                    <a:pt x="2311" y="8144"/>
                  </a:lnTo>
                  <a:lnTo>
                    <a:pt x="2238" y="8144"/>
                  </a:lnTo>
                  <a:lnTo>
                    <a:pt x="2128" y="8070"/>
                  </a:lnTo>
                  <a:lnTo>
                    <a:pt x="2018" y="7960"/>
                  </a:lnTo>
                  <a:lnTo>
                    <a:pt x="1908" y="7814"/>
                  </a:lnTo>
                  <a:lnTo>
                    <a:pt x="1724" y="7520"/>
                  </a:lnTo>
                  <a:lnTo>
                    <a:pt x="1651" y="7447"/>
                  </a:lnTo>
                  <a:close/>
                  <a:moveTo>
                    <a:pt x="14233" y="7630"/>
                  </a:moveTo>
                  <a:lnTo>
                    <a:pt x="14159" y="7667"/>
                  </a:lnTo>
                  <a:lnTo>
                    <a:pt x="14123" y="7740"/>
                  </a:lnTo>
                  <a:lnTo>
                    <a:pt x="14013" y="7960"/>
                  </a:lnTo>
                  <a:lnTo>
                    <a:pt x="14013" y="8070"/>
                  </a:lnTo>
                  <a:lnTo>
                    <a:pt x="14049" y="8180"/>
                  </a:lnTo>
                  <a:lnTo>
                    <a:pt x="14086" y="8254"/>
                  </a:lnTo>
                  <a:lnTo>
                    <a:pt x="14159" y="8290"/>
                  </a:lnTo>
                  <a:lnTo>
                    <a:pt x="14306" y="8290"/>
                  </a:lnTo>
                  <a:lnTo>
                    <a:pt x="14416" y="8254"/>
                  </a:lnTo>
                  <a:lnTo>
                    <a:pt x="14453" y="8180"/>
                  </a:lnTo>
                  <a:lnTo>
                    <a:pt x="14490" y="8107"/>
                  </a:lnTo>
                  <a:lnTo>
                    <a:pt x="14490" y="7997"/>
                  </a:lnTo>
                  <a:lnTo>
                    <a:pt x="14490" y="7924"/>
                  </a:lnTo>
                  <a:lnTo>
                    <a:pt x="14490" y="7777"/>
                  </a:lnTo>
                  <a:lnTo>
                    <a:pt x="14453" y="7704"/>
                  </a:lnTo>
                  <a:lnTo>
                    <a:pt x="14416" y="7667"/>
                  </a:lnTo>
                  <a:lnTo>
                    <a:pt x="14306" y="7630"/>
                  </a:lnTo>
                  <a:close/>
                  <a:moveTo>
                    <a:pt x="7410" y="6236"/>
                  </a:moveTo>
                  <a:lnTo>
                    <a:pt x="7300" y="6310"/>
                  </a:lnTo>
                  <a:lnTo>
                    <a:pt x="7227" y="6346"/>
                  </a:lnTo>
                  <a:lnTo>
                    <a:pt x="7190" y="6420"/>
                  </a:lnTo>
                  <a:lnTo>
                    <a:pt x="7153" y="6566"/>
                  </a:lnTo>
                  <a:lnTo>
                    <a:pt x="7153" y="6750"/>
                  </a:lnTo>
                  <a:lnTo>
                    <a:pt x="7190" y="6933"/>
                  </a:lnTo>
                  <a:lnTo>
                    <a:pt x="7227" y="7007"/>
                  </a:lnTo>
                  <a:lnTo>
                    <a:pt x="7300" y="7080"/>
                  </a:lnTo>
                  <a:lnTo>
                    <a:pt x="7667" y="7153"/>
                  </a:lnTo>
                  <a:lnTo>
                    <a:pt x="7410" y="7373"/>
                  </a:lnTo>
                  <a:lnTo>
                    <a:pt x="7263" y="7520"/>
                  </a:lnTo>
                  <a:lnTo>
                    <a:pt x="7190" y="7593"/>
                  </a:lnTo>
                  <a:lnTo>
                    <a:pt x="7153" y="7704"/>
                  </a:lnTo>
                  <a:lnTo>
                    <a:pt x="7153" y="7887"/>
                  </a:lnTo>
                  <a:lnTo>
                    <a:pt x="7227" y="8070"/>
                  </a:lnTo>
                  <a:lnTo>
                    <a:pt x="7337" y="8180"/>
                  </a:lnTo>
                  <a:lnTo>
                    <a:pt x="7483" y="8290"/>
                  </a:lnTo>
                  <a:lnTo>
                    <a:pt x="7520" y="8400"/>
                  </a:lnTo>
                  <a:lnTo>
                    <a:pt x="7557" y="8474"/>
                  </a:lnTo>
                  <a:lnTo>
                    <a:pt x="7593" y="8511"/>
                  </a:lnTo>
                  <a:lnTo>
                    <a:pt x="7740" y="8511"/>
                  </a:lnTo>
                  <a:lnTo>
                    <a:pt x="7813" y="8437"/>
                  </a:lnTo>
                  <a:lnTo>
                    <a:pt x="7850" y="8364"/>
                  </a:lnTo>
                  <a:lnTo>
                    <a:pt x="7923" y="8217"/>
                  </a:lnTo>
                  <a:lnTo>
                    <a:pt x="7923" y="8144"/>
                  </a:lnTo>
                  <a:lnTo>
                    <a:pt x="7887" y="8070"/>
                  </a:lnTo>
                  <a:lnTo>
                    <a:pt x="7850" y="7997"/>
                  </a:lnTo>
                  <a:lnTo>
                    <a:pt x="7777" y="7960"/>
                  </a:lnTo>
                  <a:lnTo>
                    <a:pt x="7667" y="7924"/>
                  </a:lnTo>
                  <a:lnTo>
                    <a:pt x="7630" y="7887"/>
                  </a:lnTo>
                  <a:lnTo>
                    <a:pt x="7630" y="7814"/>
                  </a:lnTo>
                  <a:lnTo>
                    <a:pt x="7630" y="7777"/>
                  </a:lnTo>
                  <a:lnTo>
                    <a:pt x="7703" y="7667"/>
                  </a:lnTo>
                  <a:lnTo>
                    <a:pt x="7850" y="7593"/>
                  </a:lnTo>
                  <a:lnTo>
                    <a:pt x="7997" y="7410"/>
                  </a:lnTo>
                  <a:lnTo>
                    <a:pt x="8107" y="7190"/>
                  </a:lnTo>
                  <a:lnTo>
                    <a:pt x="8107" y="7080"/>
                  </a:lnTo>
                  <a:lnTo>
                    <a:pt x="8070" y="6970"/>
                  </a:lnTo>
                  <a:lnTo>
                    <a:pt x="8034" y="6897"/>
                  </a:lnTo>
                  <a:lnTo>
                    <a:pt x="7960" y="6823"/>
                  </a:lnTo>
                  <a:lnTo>
                    <a:pt x="7740" y="6750"/>
                  </a:lnTo>
                  <a:lnTo>
                    <a:pt x="7520" y="6713"/>
                  </a:lnTo>
                  <a:lnTo>
                    <a:pt x="7557" y="6566"/>
                  </a:lnTo>
                  <a:lnTo>
                    <a:pt x="7593" y="6493"/>
                  </a:lnTo>
                  <a:lnTo>
                    <a:pt x="7667" y="6456"/>
                  </a:lnTo>
                  <a:lnTo>
                    <a:pt x="7703" y="6383"/>
                  </a:lnTo>
                  <a:lnTo>
                    <a:pt x="7667" y="6310"/>
                  </a:lnTo>
                  <a:lnTo>
                    <a:pt x="7593" y="6236"/>
                  </a:lnTo>
                  <a:close/>
                  <a:moveTo>
                    <a:pt x="1651" y="6897"/>
                  </a:moveTo>
                  <a:lnTo>
                    <a:pt x="1578" y="6933"/>
                  </a:lnTo>
                  <a:lnTo>
                    <a:pt x="1541" y="7007"/>
                  </a:lnTo>
                  <a:lnTo>
                    <a:pt x="1504" y="7080"/>
                  </a:lnTo>
                  <a:lnTo>
                    <a:pt x="1504" y="7227"/>
                  </a:lnTo>
                  <a:lnTo>
                    <a:pt x="1541" y="7300"/>
                  </a:lnTo>
                  <a:lnTo>
                    <a:pt x="1578" y="7373"/>
                  </a:lnTo>
                  <a:lnTo>
                    <a:pt x="1541" y="7410"/>
                  </a:lnTo>
                  <a:lnTo>
                    <a:pt x="1504" y="7410"/>
                  </a:lnTo>
                  <a:lnTo>
                    <a:pt x="1468" y="7483"/>
                  </a:lnTo>
                  <a:lnTo>
                    <a:pt x="1431" y="7557"/>
                  </a:lnTo>
                  <a:lnTo>
                    <a:pt x="1468" y="7814"/>
                  </a:lnTo>
                  <a:lnTo>
                    <a:pt x="1578" y="8034"/>
                  </a:lnTo>
                  <a:lnTo>
                    <a:pt x="1724" y="8254"/>
                  </a:lnTo>
                  <a:lnTo>
                    <a:pt x="1908" y="8437"/>
                  </a:lnTo>
                  <a:lnTo>
                    <a:pt x="2128" y="8547"/>
                  </a:lnTo>
                  <a:lnTo>
                    <a:pt x="2238" y="8584"/>
                  </a:lnTo>
                  <a:lnTo>
                    <a:pt x="2348" y="8621"/>
                  </a:lnTo>
                  <a:lnTo>
                    <a:pt x="2458" y="8621"/>
                  </a:lnTo>
                  <a:lnTo>
                    <a:pt x="2568" y="8547"/>
                  </a:lnTo>
                  <a:lnTo>
                    <a:pt x="2641" y="8474"/>
                  </a:lnTo>
                  <a:lnTo>
                    <a:pt x="2715" y="8364"/>
                  </a:lnTo>
                  <a:lnTo>
                    <a:pt x="2788" y="8144"/>
                  </a:lnTo>
                  <a:lnTo>
                    <a:pt x="2788" y="7960"/>
                  </a:lnTo>
                  <a:lnTo>
                    <a:pt x="2751" y="7740"/>
                  </a:lnTo>
                  <a:lnTo>
                    <a:pt x="2678" y="7557"/>
                  </a:lnTo>
                  <a:lnTo>
                    <a:pt x="2531" y="7373"/>
                  </a:lnTo>
                  <a:lnTo>
                    <a:pt x="2385" y="7227"/>
                  </a:lnTo>
                  <a:lnTo>
                    <a:pt x="2201" y="7117"/>
                  </a:lnTo>
                  <a:lnTo>
                    <a:pt x="1981" y="7043"/>
                  </a:lnTo>
                  <a:lnTo>
                    <a:pt x="1908" y="6933"/>
                  </a:lnTo>
                  <a:lnTo>
                    <a:pt x="1834" y="6897"/>
                  </a:lnTo>
                  <a:close/>
                  <a:moveTo>
                    <a:pt x="14306" y="7227"/>
                  </a:moveTo>
                  <a:lnTo>
                    <a:pt x="14453" y="7263"/>
                  </a:lnTo>
                  <a:lnTo>
                    <a:pt x="14563" y="7300"/>
                  </a:lnTo>
                  <a:lnTo>
                    <a:pt x="14636" y="7410"/>
                  </a:lnTo>
                  <a:lnTo>
                    <a:pt x="14673" y="7520"/>
                  </a:lnTo>
                  <a:lnTo>
                    <a:pt x="14673" y="7667"/>
                  </a:lnTo>
                  <a:lnTo>
                    <a:pt x="14673" y="7814"/>
                  </a:lnTo>
                  <a:lnTo>
                    <a:pt x="14600" y="8070"/>
                  </a:lnTo>
                  <a:lnTo>
                    <a:pt x="14490" y="8290"/>
                  </a:lnTo>
                  <a:lnTo>
                    <a:pt x="14343" y="8511"/>
                  </a:lnTo>
                  <a:lnTo>
                    <a:pt x="14269" y="8584"/>
                  </a:lnTo>
                  <a:lnTo>
                    <a:pt x="14196" y="8621"/>
                  </a:lnTo>
                  <a:lnTo>
                    <a:pt x="14123" y="8621"/>
                  </a:lnTo>
                  <a:lnTo>
                    <a:pt x="14049" y="8584"/>
                  </a:lnTo>
                  <a:lnTo>
                    <a:pt x="14013" y="8547"/>
                  </a:lnTo>
                  <a:lnTo>
                    <a:pt x="13976" y="8474"/>
                  </a:lnTo>
                  <a:lnTo>
                    <a:pt x="13903" y="8290"/>
                  </a:lnTo>
                  <a:lnTo>
                    <a:pt x="13939" y="8034"/>
                  </a:lnTo>
                  <a:lnTo>
                    <a:pt x="13976" y="7777"/>
                  </a:lnTo>
                  <a:lnTo>
                    <a:pt x="14086" y="7263"/>
                  </a:lnTo>
                  <a:lnTo>
                    <a:pt x="14306" y="7227"/>
                  </a:lnTo>
                  <a:close/>
                  <a:moveTo>
                    <a:pt x="14233" y="6750"/>
                  </a:moveTo>
                  <a:lnTo>
                    <a:pt x="14123" y="6786"/>
                  </a:lnTo>
                  <a:lnTo>
                    <a:pt x="13866" y="6786"/>
                  </a:lnTo>
                  <a:lnTo>
                    <a:pt x="13829" y="6823"/>
                  </a:lnTo>
                  <a:lnTo>
                    <a:pt x="13756" y="6933"/>
                  </a:lnTo>
                  <a:lnTo>
                    <a:pt x="13609" y="7373"/>
                  </a:lnTo>
                  <a:lnTo>
                    <a:pt x="13499" y="7850"/>
                  </a:lnTo>
                  <a:lnTo>
                    <a:pt x="13462" y="8107"/>
                  </a:lnTo>
                  <a:lnTo>
                    <a:pt x="13462" y="8327"/>
                  </a:lnTo>
                  <a:lnTo>
                    <a:pt x="13499" y="8584"/>
                  </a:lnTo>
                  <a:lnTo>
                    <a:pt x="13572" y="8804"/>
                  </a:lnTo>
                  <a:lnTo>
                    <a:pt x="13683" y="8914"/>
                  </a:lnTo>
                  <a:lnTo>
                    <a:pt x="13829" y="9024"/>
                  </a:lnTo>
                  <a:lnTo>
                    <a:pt x="13976" y="9097"/>
                  </a:lnTo>
                  <a:lnTo>
                    <a:pt x="14123" y="9134"/>
                  </a:lnTo>
                  <a:lnTo>
                    <a:pt x="14343" y="9097"/>
                  </a:lnTo>
                  <a:lnTo>
                    <a:pt x="14490" y="9024"/>
                  </a:lnTo>
                  <a:lnTo>
                    <a:pt x="14600" y="8877"/>
                  </a:lnTo>
                  <a:lnTo>
                    <a:pt x="14746" y="8731"/>
                  </a:lnTo>
                  <a:lnTo>
                    <a:pt x="14966" y="8400"/>
                  </a:lnTo>
                  <a:lnTo>
                    <a:pt x="15076" y="8180"/>
                  </a:lnTo>
                  <a:lnTo>
                    <a:pt x="15113" y="7997"/>
                  </a:lnTo>
                  <a:lnTo>
                    <a:pt x="15150" y="7814"/>
                  </a:lnTo>
                  <a:lnTo>
                    <a:pt x="15150" y="7593"/>
                  </a:lnTo>
                  <a:lnTo>
                    <a:pt x="15113" y="7410"/>
                  </a:lnTo>
                  <a:lnTo>
                    <a:pt x="15040" y="7190"/>
                  </a:lnTo>
                  <a:lnTo>
                    <a:pt x="15003" y="7080"/>
                  </a:lnTo>
                  <a:lnTo>
                    <a:pt x="14893" y="7007"/>
                  </a:lnTo>
                  <a:lnTo>
                    <a:pt x="14673" y="6823"/>
                  </a:lnTo>
                  <a:lnTo>
                    <a:pt x="14526" y="6786"/>
                  </a:lnTo>
                  <a:lnTo>
                    <a:pt x="14379" y="6750"/>
                  </a:lnTo>
                  <a:close/>
                  <a:moveTo>
                    <a:pt x="6273" y="7887"/>
                  </a:moveTo>
                  <a:lnTo>
                    <a:pt x="6199" y="7924"/>
                  </a:lnTo>
                  <a:lnTo>
                    <a:pt x="6126" y="7997"/>
                  </a:lnTo>
                  <a:lnTo>
                    <a:pt x="5979" y="8107"/>
                  </a:lnTo>
                  <a:lnTo>
                    <a:pt x="5869" y="8290"/>
                  </a:lnTo>
                  <a:lnTo>
                    <a:pt x="5796" y="8474"/>
                  </a:lnTo>
                  <a:lnTo>
                    <a:pt x="5796" y="8584"/>
                  </a:lnTo>
                  <a:lnTo>
                    <a:pt x="5833" y="8657"/>
                  </a:lnTo>
                  <a:lnTo>
                    <a:pt x="5906" y="8694"/>
                  </a:lnTo>
                  <a:lnTo>
                    <a:pt x="6236" y="8694"/>
                  </a:lnTo>
                  <a:lnTo>
                    <a:pt x="6420" y="8767"/>
                  </a:lnTo>
                  <a:lnTo>
                    <a:pt x="6199" y="9024"/>
                  </a:lnTo>
                  <a:lnTo>
                    <a:pt x="6199" y="9061"/>
                  </a:lnTo>
                  <a:lnTo>
                    <a:pt x="6199" y="9134"/>
                  </a:lnTo>
                  <a:lnTo>
                    <a:pt x="6236" y="9244"/>
                  </a:lnTo>
                  <a:lnTo>
                    <a:pt x="6346" y="9354"/>
                  </a:lnTo>
                  <a:lnTo>
                    <a:pt x="6456" y="9391"/>
                  </a:lnTo>
                  <a:lnTo>
                    <a:pt x="6713" y="9391"/>
                  </a:lnTo>
                  <a:lnTo>
                    <a:pt x="6786" y="9318"/>
                  </a:lnTo>
                  <a:lnTo>
                    <a:pt x="6860" y="9207"/>
                  </a:lnTo>
                  <a:lnTo>
                    <a:pt x="6823" y="9097"/>
                  </a:lnTo>
                  <a:lnTo>
                    <a:pt x="6750" y="9024"/>
                  </a:lnTo>
                  <a:lnTo>
                    <a:pt x="6860" y="8951"/>
                  </a:lnTo>
                  <a:lnTo>
                    <a:pt x="6933" y="8877"/>
                  </a:lnTo>
                  <a:lnTo>
                    <a:pt x="6933" y="8804"/>
                  </a:lnTo>
                  <a:lnTo>
                    <a:pt x="6933" y="8731"/>
                  </a:lnTo>
                  <a:lnTo>
                    <a:pt x="6896" y="8621"/>
                  </a:lnTo>
                  <a:lnTo>
                    <a:pt x="6750" y="8511"/>
                  </a:lnTo>
                  <a:lnTo>
                    <a:pt x="6603" y="8437"/>
                  </a:lnTo>
                  <a:lnTo>
                    <a:pt x="6456" y="8364"/>
                  </a:lnTo>
                  <a:lnTo>
                    <a:pt x="6273" y="8327"/>
                  </a:lnTo>
                  <a:lnTo>
                    <a:pt x="6346" y="8180"/>
                  </a:lnTo>
                  <a:lnTo>
                    <a:pt x="6420" y="8034"/>
                  </a:lnTo>
                  <a:lnTo>
                    <a:pt x="6420" y="7960"/>
                  </a:lnTo>
                  <a:lnTo>
                    <a:pt x="6383" y="7924"/>
                  </a:lnTo>
                  <a:lnTo>
                    <a:pt x="6346" y="7924"/>
                  </a:lnTo>
                  <a:lnTo>
                    <a:pt x="6273" y="7887"/>
                  </a:lnTo>
                  <a:close/>
                  <a:moveTo>
                    <a:pt x="7630" y="551"/>
                  </a:moveTo>
                  <a:lnTo>
                    <a:pt x="7777" y="587"/>
                  </a:lnTo>
                  <a:lnTo>
                    <a:pt x="7923" y="661"/>
                  </a:lnTo>
                  <a:lnTo>
                    <a:pt x="8437" y="1101"/>
                  </a:lnTo>
                  <a:lnTo>
                    <a:pt x="8657" y="1321"/>
                  </a:lnTo>
                  <a:lnTo>
                    <a:pt x="8877" y="1578"/>
                  </a:lnTo>
                  <a:lnTo>
                    <a:pt x="9061" y="1834"/>
                  </a:lnTo>
                  <a:lnTo>
                    <a:pt x="9207" y="2128"/>
                  </a:lnTo>
                  <a:lnTo>
                    <a:pt x="9281" y="2421"/>
                  </a:lnTo>
                  <a:lnTo>
                    <a:pt x="9317" y="2752"/>
                  </a:lnTo>
                  <a:lnTo>
                    <a:pt x="9281" y="3082"/>
                  </a:lnTo>
                  <a:lnTo>
                    <a:pt x="9244" y="3375"/>
                  </a:lnTo>
                  <a:lnTo>
                    <a:pt x="9024" y="3962"/>
                  </a:lnTo>
                  <a:lnTo>
                    <a:pt x="8804" y="4512"/>
                  </a:lnTo>
                  <a:lnTo>
                    <a:pt x="8584" y="5099"/>
                  </a:lnTo>
                  <a:lnTo>
                    <a:pt x="8547" y="5356"/>
                  </a:lnTo>
                  <a:lnTo>
                    <a:pt x="8510" y="5613"/>
                  </a:lnTo>
                  <a:lnTo>
                    <a:pt x="8510" y="5869"/>
                  </a:lnTo>
                  <a:lnTo>
                    <a:pt x="8547" y="6163"/>
                  </a:lnTo>
                  <a:lnTo>
                    <a:pt x="8584" y="6310"/>
                  </a:lnTo>
                  <a:lnTo>
                    <a:pt x="8657" y="6493"/>
                  </a:lnTo>
                  <a:lnTo>
                    <a:pt x="8804" y="6823"/>
                  </a:lnTo>
                  <a:lnTo>
                    <a:pt x="8987" y="7117"/>
                  </a:lnTo>
                  <a:lnTo>
                    <a:pt x="9134" y="7447"/>
                  </a:lnTo>
                  <a:lnTo>
                    <a:pt x="9207" y="7777"/>
                  </a:lnTo>
                  <a:lnTo>
                    <a:pt x="9244" y="8144"/>
                  </a:lnTo>
                  <a:lnTo>
                    <a:pt x="9207" y="8474"/>
                  </a:lnTo>
                  <a:lnTo>
                    <a:pt x="9097" y="8804"/>
                  </a:lnTo>
                  <a:lnTo>
                    <a:pt x="8951" y="9134"/>
                  </a:lnTo>
                  <a:lnTo>
                    <a:pt x="8767" y="9428"/>
                  </a:lnTo>
                  <a:lnTo>
                    <a:pt x="8510" y="9684"/>
                  </a:lnTo>
                  <a:lnTo>
                    <a:pt x="8254" y="9904"/>
                  </a:lnTo>
                  <a:lnTo>
                    <a:pt x="7960" y="10051"/>
                  </a:lnTo>
                  <a:lnTo>
                    <a:pt x="7667" y="10198"/>
                  </a:lnTo>
                  <a:lnTo>
                    <a:pt x="7373" y="10308"/>
                  </a:lnTo>
                  <a:lnTo>
                    <a:pt x="7043" y="10345"/>
                  </a:lnTo>
                  <a:lnTo>
                    <a:pt x="6676" y="10418"/>
                  </a:lnTo>
                  <a:lnTo>
                    <a:pt x="6493" y="10381"/>
                  </a:lnTo>
                  <a:lnTo>
                    <a:pt x="6309" y="10345"/>
                  </a:lnTo>
                  <a:lnTo>
                    <a:pt x="6163" y="10235"/>
                  </a:lnTo>
                  <a:lnTo>
                    <a:pt x="6016" y="10088"/>
                  </a:lnTo>
                  <a:lnTo>
                    <a:pt x="5906" y="9941"/>
                  </a:lnTo>
                  <a:lnTo>
                    <a:pt x="5759" y="9831"/>
                  </a:lnTo>
                  <a:lnTo>
                    <a:pt x="5649" y="9758"/>
                  </a:lnTo>
                  <a:lnTo>
                    <a:pt x="5502" y="9684"/>
                  </a:lnTo>
                  <a:lnTo>
                    <a:pt x="5209" y="9611"/>
                  </a:lnTo>
                  <a:lnTo>
                    <a:pt x="4916" y="9611"/>
                  </a:lnTo>
                  <a:lnTo>
                    <a:pt x="4622" y="9684"/>
                  </a:lnTo>
                  <a:lnTo>
                    <a:pt x="3999" y="9868"/>
                  </a:lnTo>
                  <a:lnTo>
                    <a:pt x="3705" y="9978"/>
                  </a:lnTo>
                  <a:lnTo>
                    <a:pt x="3412" y="10051"/>
                  </a:lnTo>
                  <a:lnTo>
                    <a:pt x="3118" y="10088"/>
                  </a:lnTo>
                  <a:lnTo>
                    <a:pt x="2825" y="10051"/>
                  </a:lnTo>
                  <a:lnTo>
                    <a:pt x="2495" y="10014"/>
                  </a:lnTo>
                  <a:lnTo>
                    <a:pt x="2201" y="9904"/>
                  </a:lnTo>
                  <a:lnTo>
                    <a:pt x="1944" y="9794"/>
                  </a:lnTo>
                  <a:lnTo>
                    <a:pt x="1651" y="9648"/>
                  </a:lnTo>
                  <a:lnTo>
                    <a:pt x="1394" y="9464"/>
                  </a:lnTo>
                  <a:lnTo>
                    <a:pt x="1174" y="9281"/>
                  </a:lnTo>
                  <a:lnTo>
                    <a:pt x="954" y="8987"/>
                  </a:lnTo>
                  <a:lnTo>
                    <a:pt x="771" y="8694"/>
                  </a:lnTo>
                  <a:lnTo>
                    <a:pt x="624" y="8364"/>
                  </a:lnTo>
                  <a:lnTo>
                    <a:pt x="550" y="8034"/>
                  </a:lnTo>
                  <a:lnTo>
                    <a:pt x="514" y="7667"/>
                  </a:lnTo>
                  <a:lnTo>
                    <a:pt x="514" y="7337"/>
                  </a:lnTo>
                  <a:lnTo>
                    <a:pt x="587" y="6970"/>
                  </a:lnTo>
                  <a:lnTo>
                    <a:pt x="661" y="6640"/>
                  </a:lnTo>
                  <a:lnTo>
                    <a:pt x="807" y="6310"/>
                  </a:lnTo>
                  <a:lnTo>
                    <a:pt x="991" y="6016"/>
                  </a:lnTo>
                  <a:lnTo>
                    <a:pt x="1211" y="5759"/>
                  </a:lnTo>
                  <a:lnTo>
                    <a:pt x="1468" y="5539"/>
                  </a:lnTo>
                  <a:lnTo>
                    <a:pt x="2018" y="5099"/>
                  </a:lnTo>
                  <a:lnTo>
                    <a:pt x="2568" y="4622"/>
                  </a:lnTo>
                  <a:lnTo>
                    <a:pt x="2788" y="4366"/>
                  </a:lnTo>
                  <a:lnTo>
                    <a:pt x="2971" y="4109"/>
                  </a:lnTo>
                  <a:lnTo>
                    <a:pt x="3082" y="3815"/>
                  </a:lnTo>
                  <a:lnTo>
                    <a:pt x="3192" y="3485"/>
                  </a:lnTo>
                  <a:lnTo>
                    <a:pt x="3265" y="3118"/>
                  </a:lnTo>
                  <a:lnTo>
                    <a:pt x="3302" y="2715"/>
                  </a:lnTo>
                  <a:lnTo>
                    <a:pt x="3375" y="2348"/>
                  </a:lnTo>
                  <a:lnTo>
                    <a:pt x="3448" y="2165"/>
                  </a:lnTo>
                  <a:lnTo>
                    <a:pt x="3558" y="1981"/>
                  </a:lnTo>
                  <a:lnTo>
                    <a:pt x="3705" y="1798"/>
                  </a:lnTo>
                  <a:lnTo>
                    <a:pt x="3852" y="1651"/>
                  </a:lnTo>
                  <a:lnTo>
                    <a:pt x="4072" y="1541"/>
                  </a:lnTo>
                  <a:lnTo>
                    <a:pt x="4292" y="1468"/>
                  </a:lnTo>
                  <a:lnTo>
                    <a:pt x="4512" y="1431"/>
                  </a:lnTo>
                  <a:lnTo>
                    <a:pt x="4769" y="1394"/>
                  </a:lnTo>
                  <a:lnTo>
                    <a:pt x="4989" y="1394"/>
                  </a:lnTo>
                  <a:lnTo>
                    <a:pt x="5209" y="1468"/>
                  </a:lnTo>
                  <a:lnTo>
                    <a:pt x="4952" y="1688"/>
                  </a:lnTo>
                  <a:lnTo>
                    <a:pt x="4916" y="1761"/>
                  </a:lnTo>
                  <a:lnTo>
                    <a:pt x="4879" y="1834"/>
                  </a:lnTo>
                  <a:lnTo>
                    <a:pt x="4916" y="1981"/>
                  </a:lnTo>
                  <a:lnTo>
                    <a:pt x="4989" y="2091"/>
                  </a:lnTo>
                  <a:lnTo>
                    <a:pt x="5062" y="2128"/>
                  </a:lnTo>
                  <a:lnTo>
                    <a:pt x="5136" y="2128"/>
                  </a:lnTo>
                  <a:lnTo>
                    <a:pt x="5319" y="2091"/>
                  </a:lnTo>
                  <a:lnTo>
                    <a:pt x="5429" y="2018"/>
                  </a:lnTo>
                  <a:lnTo>
                    <a:pt x="5539" y="1945"/>
                  </a:lnTo>
                  <a:lnTo>
                    <a:pt x="5613" y="1798"/>
                  </a:lnTo>
                  <a:lnTo>
                    <a:pt x="5759" y="1651"/>
                  </a:lnTo>
                  <a:lnTo>
                    <a:pt x="5833" y="1614"/>
                  </a:lnTo>
                  <a:lnTo>
                    <a:pt x="5869" y="1578"/>
                  </a:lnTo>
                  <a:lnTo>
                    <a:pt x="6420" y="1138"/>
                  </a:lnTo>
                  <a:lnTo>
                    <a:pt x="7006" y="771"/>
                  </a:lnTo>
                  <a:lnTo>
                    <a:pt x="7337" y="624"/>
                  </a:lnTo>
                  <a:lnTo>
                    <a:pt x="7483" y="551"/>
                  </a:lnTo>
                  <a:close/>
                  <a:moveTo>
                    <a:pt x="10821" y="9281"/>
                  </a:moveTo>
                  <a:lnTo>
                    <a:pt x="10968" y="9538"/>
                  </a:lnTo>
                  <a:lnTo>
                    <a:pt x="11115" y="9758"/>
                  </a:lnTo>
                  <a:lnTo>
                    <a:pt x="11335" y="9978"/>
                  </a:lnTo>
                  <a:lnTo>
                    <a:pt x="11592" y="10161"/>
                  </a:lnTo>
                  <a:lnTo>
                    <a:pt x="11408" y="10418"/>
                  </a:lnTo>
                  <a:lnTo>
                    <a:pt x="11188" y="10198"/>
                  </a:lnTo>
                  <a:lnTo>
                    <a:pt x="10968" y="9978"/>
                  </a:lnTo>
                  <a:lnTo>
                    <a:pt x="10711" y="9831"/>
                  </a:lnTo>
                  <a:lnTo>
                    <a:pt x="10455" y="9648"/>
                  </a:lnTo>
                  <a:lnTo>
                    <a:pt x="10601" y="9464"/>
                  </a:lnTo>
                  <a:lnTo>
                    <a:pt x="10821" y="9281"/>
                  </a:lnTo>
                  <a:close/>
                  <a:moveTo>
                    <a:pt x="13903" y="9941"/>
                  </a:moveTo>
                  <a:lnTo>
                    <a:pt x="13829" y="9978"/>
                  </a:lnTo>
                  <a:lnTo>
                    <a:pt x="13756" y="10014"/>
                  </a:lnTo>
                  <a:lnTo>
                    <a:pt x="13719" y="10014"/>
                  </a:lnTo>
                  <a:lnTo>
                    <a:pt x="13719" y="10051"/>
                  </a:lnTo>
                  <a:lnTo>
                    <a:pt x="13646" y="10161"/>
                  </a:lnTo>
                  <a:lnTo>
                    <a:pt x="13609" y="10271"/>
                  </a:lnTo>
                  <a:lnTo>
                    <a:pt x="13646" y="10418"/>
                  </a:lnTo>
                  <a:lnTo>
                    <a:pt x="13719" y="10565"/>
                  </a:lnTo>
                  <a:lnTo>
                    <a:pt x="13829" y="10638"/>
                  </a:lnTo>
                  <a:lnTo>
                    <a:pt x="13939" y="10675"/>
                  </a:lnTo>
                  <a:lnTo>
                    <a:pt x="14049" y="10638"/>
                  </a:lnTo>
                  <a:lnTo>
                    <a:pt x="14159" y="10601"/>
                  </a:lnTo>
                  <a:lnTo>
                    <a:pt x="14269" y="10491"/>
                  </a:lnTo>
                  <a:lnTo>
                    <a:pt x="14343" y="10418"/>
                  </a:lnTo>
                  <a:lnTo>
                    <a:pt x="14379" y="10308"/>
                  </a:lnTo>
                  <a:lnTo>
                    <a:pt x="14379" y="10271"/>
                  </a:lnTo>
                  <a:lnTo>
                    <a:pt x="14379" y="10198"/>
                  </a:lnTo>
                  <a:lnTo>
                    <a:pt x="14306" y="10124"/>
                  </a:lnTo>
                  <a:lnTo>
                    <a:pt x="14233" y="10051"/>
                  </a:lnTo>
                  <a:lnTo>
                    <a:pt x="14159" y="10014"/>
                  </a:lnTo>
                  <a:lnTo>
                    <a:pt x="14086" y="9978"/>
                  </a:lnTo>
                  <a:lnTo>
                    <a:pt x="13939" y="9941"/>
                  </a:lnTo>
                  <a:close/>
                  <a:moveTo>
                    <a:pt x="7593" y="0"/>
                  </a:moveTo>
                  <a:lnTo>
                    <a:pt x="7447" y="37"/>
                  </a:lnTo>
                  <a:lnTo>
                    <a:pt x="7190" y="110"/>
                  </a:lnTo>
                  <a:lnTo>
                    <a:pt x="6970" y="221"/>
                  </a:lnTo>
                  <a:lnTo>
                    <a:pt x="6566" y="441"/>
                  </a:lnTo>
                  <a:lnTo>
                    <a:pt x="6199" y="697"/>
                  </a:lnTo>
                  <a:lnTo>
                    <a:pt x="5502" y="1211"/>
                  </a:lnTo>
                  <a:lnTo>
                    <a:pt x="5209" y="1064"/>
                  </a:lnTo>
                  <a:lnTo>
                    <a:pt x="4916" y="991"/>
                  </a:lnTo>
                  <a:lnTo>
                    <a:pt x="4585" y="991"/>
                  </a:lnTo>
                  <a:lnTo>
                    <a:pt x="4255" y="1027"/>
                  </a:lnTo>
                  <a:lnTo>
                    <a:pt x="3999" y="1101"/>
                  </a:lnTo>
                  <a:lnTo>
                    <a:pt x="3778" y="1211"/>
                  </a:lnTo>
                  <a:lnTo>
                    <a:pt x="3595" y="1358"/>
                  </a:lnTo>
                  <a:lnTo>
                    <a:pt x="3412" y="1504"/>
                  </a:lnTo>
                  <a:lnTo>
                    <a:pt x="3228" y="1688"/>
                  </a:lnTo>
                  <a:lnTo>
                    <a:pt x="3118" y="1908"/>
                  </a:lnTo>
                  <a:lnTo>
                    <a:pt x="3008" y="2128"/>
                  </a:lnTo>
                  <a:lnTo>
                    <a:pt x="2935" y="2348"/>
                  </a:lnTo>
                  <a:lnTo>
                    <a:pt x="2861" y="2678"/>
                  </a:lnTo>
                  <a:lnTo>
                    <a:pt x="2788" y="3008"/>
                  </a:lnTo>
                  <a:lnTo>
                    <a:pt x="2751" y="3338"/>
                  </a:lnTo>
                  <a:lnTo>
                    <a:pt x="2641" y="3669"/>
                  </a:lnTo>
                  <a:lnTo>
                    <a:pt x="2605" y="3852"/>
                  </a:lnTo>
                  <a:lnTo>
                    <a:pt x="2495" y="3999"/>
                  </a:lnTo>
                  <a:lnTo>
                    <a:pt x="2275" y="4255"/>
                  </a:lnTo>
                  <a:lnTo>
                    <a:pt x="2018" y="4476"/>
                  </a:lnTo>
                  <a:lnTo>
                    <a:pt x="1761" y="4696"/>
                  </a:lnTo>
                  <a:lnTo>
                    <a:pt x="1284" y="5062"/>
                  </a:lnTo>
                  <a:lnTo>
                    <a:pt x="844" y="5466"/>
                  </a:lnTo>
                  <a:lnTo>
                    <a:pt x="661" y="5649"/>
                  </a:lnTo>
                  <a:lnTo>
                    <a:pt x="514" y="5906"/>
                  </a:lnTo>
                  <a:lnTo>
                    <a:pt x="367" y="6126"/>
                  </a:lnTo>
                  <a:lnTo>
                    <a:pt x="220" y="6420"/>
                  </a:lnTo>
                  <a:lnTo>
                    <a:pt x="110" y="6713"/>
                  </a:lnTo>
                  <a:lnTo>
                    <a:pt x="37" y="7007"/>
                  </a:lnTo>
                  <a:lnTo>
                    <a:pt x="0" y="7263"/>
                  </a:lnTo>
                  <a:lnTo>
                    <a:pt x="0" y="7557"/>
                  </a:lnTo>
                  <a:lnTo>
                    <a:pt x="37" y="7850"/>
                  </a:lnTo>
                  <a:lnTo>
                    <a:pt x="74" y="8144"/>
                  </a:lnTo>
                  <a:lnTo>
                    <a:pt x="147" y="8400"/>
                  </a:lnTo>
                  <a:lnTo>
                    <a:pt x="220" y="8657"/>
                  </a:lnTo>
                  <a:lnTo>
                    <a:pt x="367" y="8914"/>
                  </a:lnTo>
                  <a:lnTo>
                    <a:pt x="514" y="9171"/>
                  </a:lnTo>
                  <a:lnTo>
                    <a:pt x="661" y="9391"/>
                  </a:lnTo>
                  <a:lnTo>
                    <a:pt x="844" y="9611"/>
                  </a:lnTo>
                  <a:lnTo>
                    <a:pt x="1064" y="9831"/>
                  </a:lnTo>
                  <a:lnTo>
                    <a:pt x="1284" y="10014"/>
                  </a:lnTo>
                  <a:lnTo>
                    <a:pt x="1541" y="10161"/>
                  </a:lnTo>
                  <a:lnTo>
                    <a:pt x="1798" y="10308"/>
                  </a:lnTo>
                  <a:lnTo>
                    <a:pt x="2054" y="10381"/>
                  </a:lnTo>
                  <a:lnTo>
                    <a:pt x="2348" y="10491"/>
                  </a:lnTo>
                  <a:lnTo>
                    <a:pt x="2641" y="10528"/>
                  </a:lnTo>
                  <a:lnTo>
                    <a:pt x="2898" y="10565"/>
                  </a:lnTo>
                  <a:lnTo>
                    <a:pt x="3192" y="10565"/>
                  </a:lnTo>
                  <a:lnTo>
                    <a:pt x="3485" y="10528"/>
                  </a:lnTo>
                  <a:lnTo>
                    <a:pt x="3742" y="10491"/>
                  </a:lnTo>
                  <a:lnTo>
                    <a:pt x="4035" y="10418"/>
                  </a:lnTo>
                  <a:lnTo>
                    <a:pt x="4365" y="10271"/>
                  </a:lnTo>
                  <a:lnTo>
                    <a:pt x="4696" y="10161"/>
                  </a:lnTo>
                  <a:lnTo>
                    <a:pt x="4879" y="10124"/>
                  </a:lnTo>
                  <a:lnTo>
                    <a:pt x="5209" y="10124"/>
                  </a:lnTo>
                  <a:lnTo>
                    <a:pt x="5392" y="10161"/>
                  </a:lnTo>
                  <a:lnTo>
                    <a:pt x="5502" y="10271"/>
                  </a:lnTo>
                  <a:lnTo>
                    <a:pt x="5613" y="10381"/>
                  </a:lnTo>
                  <a:lnTo>
                    <a:pt x="5833" y="10601"/>
                  </a:lnTo>
                  <a:lnTo>
                    <a:pt x="5979" y="10711"/>
                  </a:lnTo>
                  <a:lnTo>
                    <a:pt x="6089" y="10785"/>
                  </a:lnTo>
                  <a:lnTo>
                    <a:pt x="6273" y="10858"/>
                  </a:lnTo>
                  <a:lnTo>
                    <a:pt x="6420" y="10895"/>
                  </a:lnTo>
                  <a:lnTo>
                    <a:pt x="6933" y="10895"/>
                  </a:lnTo>
                  <a:lnTo>
                    <a:pt x="7227" y="10858"/>
                  </a:lnTo>
                  <a:lnTo>
                    <a:pt x="7483" y="10821"/>
                  </a:lnTo>
                  <a:lnTo>
                    <a:pt x="7740" y="10748"/>
                  </a:lnTo>
                  <a:lnTo>
                    <a:pt x="7997" y="10638"/>
                  </a:lnTo>
                  <a:lnTo>
                    <a:pt x="8217" y="10528"/>
                  </a:lnTo>
                  <a:lnTo>
                    <a:pt x="8437" y="10381"/>
                  </a:lnTo>
                  <a:lnTo>
                    <a:pt x="8657" y="10198"/>
                  </a:lnTo>
                  <a:lnTo>
                    <a:pt x="8877" y="10014"/>
                  </a:lnTo>
                  <a:lnTo>
                    <a:pt x="9061" y="9831"/>
                  </a:lnTo>
                  <a:lnTo>
                    <a:pt x="9207" y="9611"/>
                  </a:lnTo>
                  <a:lnTo>
                    <a:pt x="9354" y="9391"/>
                  </a:lnTo>
                  <a:lnTo>
                    <a:pt x="9501" y="9171"/>
                  </a:lnTo>
                  <a:lnTo>
                    <a:pt x="9574" y="8914"/>
                  </a:lnTo>
                  <a:lnTo>
                    <a:pt x="9684" y="8694"/>
                  </a:lnTo>
                  <a:lnTo>
                    <a:pt x="9721" y="8400"/>
                  </a:lnTo>
                  <a:lnTo>
                    <a:pt x="9721" y="8144"/>
                  </a:lnTo>
                  <a:lnTo>
                    <a:pt x="9721" y="7887"/>
                  </a:lnTo>
                  <a:lnTo>
                    <a:pt x="9684" y="7630"/>
                  </a:lnTo>
                  <a:lnTo>
                    <a:pt x="9611" y="7373"/>
                  </a:lnTo>
                  <a:lnTo>
                    <a:pt x="9537" y="7117"/>
                  </a:lnTo>
                  <a:lnTo>
                    <a:pt x="9281" y="6640"/>
                  </a:lnTo>
                  <a:lnTo>
                    <a:pt x="9171" y="6383"/>
                  </a:lnTo>
                  <a:lnTo>
                    <a:pt x="9061" y="6090"/>
                  </a:lnTo>
                  <a:lnTo>
                    <a:pt x="9061" y="5833"/>
                  </a:lnTo>
                  <a:lnTo>
                    <a:pt x="9061" y="5576"/>
                  </a:lnTo>
                  <a:lnTo>
                    <a:pt x="9097" y="5319"/>
                  </a:lnTo>
                  <a:lnTo>
                    <a:pt x="9134" y="5062"/>
                  </a:lnTo>
                  <a:lnTo>
                    <a:pt x="9317" y="4512"/>
                  </a:lnTo>
                  <a:lnTo>
                    <a:pt x="9501" y="4035"/>
                  </a:lnTo>
                  <a:lnTo>
                    <a:pt x="9684" y="3559"/>
                  </a:lnTo>
                  <a:lnTo>
                    <a:pt x="9794" y="3082"/>
                  </a:lnTo>
                  <a:lnTo>
                    <a:pt x="9831" y="2825"/>
                  </a:lnTo>
                  <a:lnTo>
                    <a:pt x="9831" y="2568"/>
                  </a:lnTo>
                  <a:lnTo>
                    <a:pt x="9794" y="2311"/>
                  </a:lnTo>
                  <a:lnTo>
                    <a:pt x="9721" y="2055"/>
                  </a:lnTo>
                  <a:lnTo>
                    <a:pt x="9611" y="1834"/>
                  </a:lnTo>
                  <a:lnTo>
                    <a:pt x="9501" y="1578"/>
                  </a:lnTo>
                  <a:lnTo>
                    <a:pt x="9354" y="1358"/>
                  </a:lnTo>
                  <a:lnTo>
                    <a:pt x="9207" y="1174"/>
                  </a:lnTo>
                  <a:lnTo>
                    <a:pt x="8841" y="771"/>
                  </a:lnTo>
                  <a:lnTo>
                    <a:pt x="8400" y="404"/>
                  </a:lnTo>
                  <a:lnTo>
                    <a:pt x="7960" y="110"/>
                  </a:lnTo>
                  <a:lnTo>
                    <a:pt x="7850" y="37"/>
                  </a:lnTo>
                  <a:lnTo>
                    <a:pt x="7703" y="0"/>
                  </a:lnTo>
                  <a:close/>
                  <a:moveTo>
                    <a:pt x="12912" y="10675"/>
                  </a:moveTo>
                  <a:lnTo>
                    <a:pt x="12839" y="10711"/>
                  </a:lnTo>
                  <a:lnTo>
                    <a:pt x="12765" y="10785"/>
                  </a:lnTo>
                  <a:lnTo>
                    <a:pt x="12729" y="10858"/>
                  </a:lnTo>
                  <a:lnTo>
                    <a:pt x="12729" y="11005"/>
                  </a:lnTo>
                  <a:lnTo>
                    <a:pt x="12765" y="11115"/>
                  </a:lnTo>
                  <a:lnTo>
                    <a:pt x="12876" y="11225"/>
                  </a:lnTo>
                  <a:lnTo>
                    <a:pt x="13022" y="11262"/>
                  </a:lnTo>
                  <a:lnTo>
                    <a:pt x="13132" y="11225"/>
                  </a:lnTo>
                  <a:lnTo>
                    <a:pt x="13242" y="11115"/>
                  </a:lnTo>
                  <a:lnTo>
                    <a:pt x="13279" y="11005"/>
                  </a:lnTo>
                  <a:lnTo>
                    <a:pt x="13279" y="10858"/>
                  </a:lnTo>
                  <a:lnTo>
                    <a:pt x="13242" y="10785"/>
                  </a:lnTo>
                  <a:lnTo>
                    <a:pt x="13169" y="10711"/>
                  </a:lnTo>
                  <a:lnTo>
                    <a:pt x="13096" y="10675"/>
                  </a:lnTo>
                  <a:close/>
                  <a:moveTo>
                    <a:pt x="13572" y="11262"/>
                  </a:moveTo>
                  <a:lnTo>
                    <a:pt x="13499" y="11298"/>
                  </a:lnTo>
                  <a:lnTo>
                    <a:pt x="13462" y="11372"/>
                  </a:lnTo>
                  <a:lnTo>
                    <a:pt x="13389" y="11408"/>
                  </a:lnTo>
                  <a:lnTo>
                    <a:pt x="13316" y="11445"/>
                  </a:lnTo>
                  <a:lnTo>
                    <a:pt x="13242" y="11555"/>
                  </a:lnTo>
                  <a:lnTo>
                    <a:pt x="13242" y="11702"/>
                  </a:lnTo>
                  <a:lnTo>
                    <a:pt x="13242" y="11775"/>
                  </a:lnTo>
                  <a:lnTo>
                    <a:pt x="13279" y="11849"/>
                  </a:lnTo>
                  <a:lnTo>
                    <a:pt x="13352" y="11959"/>
                  </a:lnTo>
                  <a:lnTo>
                    <a:pt x="13609" y="11959"/>
                  </a:lnTo>
                  <a:lnTo>
                    <a:pt x="13719" y="11922"/>
                  </a:lnTo>
                  <a:lnTo>
                    <a:pt x="13829" y="11849"/>
                  </a:lnTo>
                  <a:lnTo>
                    <a:pt x="13866" y="11738"/>
                  </a:lnTo>
                  <a:lnTo>
                    <a:pt x="13939" y="11628"/>
                  </a:lnTo>
                  <a:lnTo>
                    <a:pt x="13939" y="11555"/>
                  </a:lnTo>
                  <a:lnTo>
                    <a:pt x="13939" y="11518"/>
                  </a:lnTo>
                  <a:lnTo>
                    <a:pt x="13903" y="11445"/>
                  </a:lnTo>
                  <a:lnTo>
                    <a:pt x="13866" y="11372"/>
                  </a:lnTo>
                  <a:lnTo>
                    <a:pt x="13829" y="11298"/>
                  </a:lnTo>
                  <a:lnTo>
                    <a:pt x="13719" y="11262"/>
                  </a:lnTo>
                  <a:close/>
                  <a:moveTo>
                    <a:pt x="12215" y="11555"/>
                  </a:moveTo>
                  <a:lnTo>
                    <a:pt x="12142" y="11592"/>
                  </a:lnTo>
                  <a:lnTo>
                    <a:pt x="12069" y="11702"/>
                  </a:lnTo>
                  <a:lnTo>
                    <a:pt x="12032" y="11812"/>
                  </a:lnTo>
                  <a:lnTo>
                    <a:pt x="12032" y="11959"/>
                  </a:lnTo>
                  <a:lnTo>
                    <a:pt x="12032" y="12069"/>
                  </a:lnTo>
                  <a:lnTo>
                    <a:pt x="12105" y="12362"/>
                  </a:lnTo>
                  <a:lnTo>
                    <a:pt x="12252" y="12582"/>
                  </a:lnTo>
                  <a:lnTo>
                    <a:pt x="12325" y="12619"/>
                  </a:lnTo>
                  <a:lnTo>
                    <a:pt x="12399" y="12656"/>
                  </a:lnTo>
                  <a:lnTo>
                    <a:pt x="12509" y="12656"/>
                  </a:lnTo>
                  <a:lnTo>
                    <a:pt x="12582" y="12582"/>
                  </a:lnTo>
                  <a:lnTo>
                    <a:pt x="12619" y="12545"/>
                  </a:lnTo>
                  <a:lnTo>
                    <a:pt x="12692" y="12545"/>
                  </a:lnTo>
                  <a:lnTo>
                    <a:pt x="12802" y="12619"/>
                  </a:lnTo>
                  <a:lnTo>
                    <a:pt x="12876" y="12619"/>
                  </a:lnTo>
                  <a:lnTo>
                    <a:pt x="12949" y="12582"/>
                  </a:lnTo>
                  <a:lnTo>
                    <a:pt x="12986" y="12545"/>
                  </a:lnTo>
                  <a:lnTo>
                    <a:pt x="13022" y="12435"/>
                  </a:lnTo>
                  <a:lnTo>
                    <a:pt x="12986" y="12325"/>
                  </a:lnTo>
                  <a:lnTo>
                    <a:pt x="12912" y="12215"/>
                  </a:lnTo>
                  <a:lnTo>
                    <a:pt x="12802" y="12179"/>
                  </a:lnTo>
                  <a:lnTo>
                    <a:pt x="12655" y="12142"/>
                  </a:lnTo>
                  <a:lnTo>
                    <a:pt x="12545" y="12142"/>
                  </a:lnTo>
                  <a:lnTo>
                    <a:pt x="12472" y="12179"/>
                  </a:lnTo>
                  <a:lnTo>
                    <a:pt x="12399" y="12032"/>
                  </a:lnTo>
                  <a:lnTo>
                    <a:pt x="12399" y="11849"/>
                  </a:lnTo>
                  <a:lnTo>
                    <a:pt x="12399" y="11665"/>
                  </a:lnTo>
                  <a:lnTo>
                    <a:pt x="12362" y="11592"/>
                  </a:lnTo>
                  <a:lnTo>
                    <a:pt x="12289" y="11555"/>
                  </a:lnTo>
                  <a:close/>
                  <a:moveTo>
                    <a:pt x="14049" y="5466"/>
                  </a:moveTo>
                  <a:lnTo>
                    <a:pt x="14196" y="5503"/>
                  </a:lnTo>
                  <a:lnTo>
                    <a:pt x="14490" y="5649"/>
                  </a:lnTo>
                  <a:lnTo>
                    <a:pt x="14673" y="5723"/>
                  </a:lnTo>
                  <a:lnTo>
                    <a:pt x="14930" y="5906"/>
                  </a:lnTo>
                  <a:lnTo>
                    <a:pt x="15150" y="6090"/>
                  </a:lnTo>
                  <a:lnTo>
                    <a:pt x="15370" y="6310"/>
                  </a:lnTo>
                  <a:lnTo>
                    <a:pt x="15590" y="6566"/>
                  </a:lnTo>
                  <a:lnTo>
                    <a:pt x="15773" y="6860"/>
                  </a:lnTo>
                  <a:lnTo>
                    <a:pt x="15883" y="7190"/>
                  </a:lnTo>
                  <a:lnTo>
                    <a:pt x="15993" y="7520"/>
                  </a:lnTo>
                  <a:lnTo>
                    <a:pt x="16067" y="7850"/>
                  </a:lnTo>
                  <a:lnTo>
                    <a:pt x="16104" y="8217"/>
                  </a:lnTo>
                  <a:lnTo>
                    <a:pt x="16104" y="8547"/>
                  </a:lnTo>
                  <a:lnTo>
                    <a:pt x="16067" y="9244"/>
                  </a:lnTo>
                  <a:lnTo>
                    <a:pt x="15957" y="9941"/>
                  </a:lnTo>
                  <a:lnTo>
                    <a:pt x="15773" y="10601"/>
                  </a:lnTo>
                  <a:lnTo>
                    <a:pt x="15517" y="11225"/>
                  </a:lnTo>
                  <a:lnTo>
                    <a:pt x="15370" y="11555"/>
                  </a:lnTo>
                  <a:lnTo>
                    <a:pt x="15186" y="11849"/>
                  </a:lnTo>
                  <a:lnTo>
                    <a:pt x="15003" y="12105"/>
                  </a:lnTo>
                  <a:lnTo>
                    <a:pt x="14783" y="12362"/>
                  </a:lnTo>
                  <a:lnTo>
                    <a:pt x="14526" y="12619"/>
                  </a:lnTo>
                  <a:lnTo>
                    <a:pt x="14269" y="12839"/>
                  </a:lnTo>
                  <a:lnTo>
                    <a:pt x="14013" y="13022"/>
                  </a:lnTo>
                  <a:lnTo>
                    <a:pt x="13719" y="13169"/>
                  </a:lnTo>
                  <a:lnTo>
                    <a:pt x="13389" y="13316"/>
                  </a:lnTo>
                  <a:lnTo>
                    <a:pt x="13059" y="13463"/>
                  </a:lnTo>
                  <a:lnTo>
                    <a:pt x="12802" y="13499"/>
                  </a:lnTo>
                  <a:lnTo>
                    <a:pt x="12509" y="13536"/>
                  </a:lnTo>
                  <a:lnTo>
                    <a:pt x="12325" y="13499"/>
                  </a:lnTo>
                  <a:lnTo>
                    <a:pt x="12179" y="13426"/>
                  </a:lnTo>
                  <a:lnTo>
                    <a:pt x="12032" y="13279"/>
                  </a:lnTo>
                  <a:lnTo>
                    <a:pt x="11922" y="13169"/>
                  </a:lnTo>
                  <a:lnTo>
                    <a:pt x="11482" y="12692"/>
                  </a:lnTo>
                  <a:lnTo>
                    <a:pt x="11298" y="12435"/>
                  </a:lnTo>
                  <a:lnTo>
                    <a:pt x="11225" y="12289"/>
                  </a:lnTo>
                  <a:lnTo>
                    <a:pt x="11188" y="12105"/>
                  </a:lnTo>
                  <a:lnTo>
                    <a:pt x="11188" y="11922"/>
                  </a:lnTo>
                  <a:lnTo>
                    <a:pt x="11262" y="11738"/>
                  </a:lnTo>
                  <a:lnTo>
                    <a:pt x="11445" y="11408"/>
                  </a:lnTo>
                  <a:lnTo>
                    <a:pt x="11812" y="10785"/>
                  </a:lnTo>
                  <a:lnTo>
                    <a:pt x="12142" y="10161"/>
                  </a:lnTo>
                  <a:lnTo>
                    <a:pt x="12472" y="9501"/>
                  </a:lnTo>
                  <a:lnTo>
                    <a:pt x="12765" y="8877"/>
                  </a:lnTo>
                  <a:lnTo>
                    <a:pt x="12876" y="8547"/>
                  </a:lnTo>
                  <a:lnTo>
                    <a:pt x="12949" y="8217"/>
                  </a:lnTo>
                  <a:lnTo>
                    <a:pt x="12986" y="7887"/>
                  </a:lnTo>
                  <a:lnTo>
                    <a:pt x="12949" y="7593"/>
                  </a:lnTo>
                  <a:lnTo>
                    <a:pt x="12876" y="7263"/>
                  </a:lnTo>
                  <a:lnTo>
                    <a:pt x="12765" y="6970"/>
                  </a:lnTo>
                  <a:lnTo>
                    <a:pt x="12729" y="6750"/>
                  </a:lnTo>
                  <a:lnTo>
                    <a:pt x="12692" y="6566"/>
                  </a:lnTo>
                  <a:lnTo>
                    <a:pt x="12729" y="6346"/>
                  </a:lnTo>
                  <a:lnTo>
                    <a:pt x="12802" y="6200"/>
                  </a:lnTo>
                  <a:lnTo>
                    <a:pt x="12876" y="6016"/>
                  </a:lnTo>
                  <a:lnTo>
                    <a:pt x="12986" y="5869"/>
                  </a:lnTo>
                  <a:lnTo>
                    <a:pt x="13132" y="5723"/>
                  </a:lnTo>
                  <a:lnTo>
                    <a:pt x="13279" y="5613"/>
                  </a:lnTo>
                  <a:lnTo>
                    <a:pt x="13316" y="5686"/>
                  </a:lnTo>
                  <a:lnTo>
                    <a:pt x="13389" y="5723"/>
                  </a:lnTo>
                  <a:lnTo>
                    <a:pt x="13536" y="5759"/>
                  </a:lnTo>
                  <a:lnTo>
                    <a:pt x="13646" y="5686"/>
                  </a:lnTo>
                  <a:lnTo>
                    <a:pt x="13719" y="5649"/>
                  </a:lnTo>
                  <a:lnTo>
                    <a:pt x="13756" y="5576"/>
                  </a:lnTo>
                  <a:lnTo>
                    <a:pt x="13829" y="5503"/>
                  </a:lnTo>
                  <a:lnTo>
                    <a:pt x="13939" y="5466"/>
                  </a:lnTo>
                  <a:close/>
                  <a:moveTo>
                    <a:pt x="13646" y="3852"/>
                  </a:moveTo>
                  <a:lnTo>
                    <a:pt x="13609" y="3925"/>
                  </a:lnTo>
                  <a:lnTo>
                    <a:pt x="13499" y="4182"/>
                  </a:lnTo>
                  <a:lnTo>
                    <a:pt x="13462" y="4476"/>
                  </a:lnTo>
                  <a:lnTo>
                    <a:pt x="13462" y="4732"/>
                  </a:lnTo>
                  <a:lnTo>
                    <a:pt x="13499" y="5026"/>
                  </a:lnTo>
                  <a:lnTo>
                    <a:pt x="13316" y="5099"/>
                  </a:lnTo>
                  <a:lnTo>
                    <a:pt x="13132" y="5173"/>
                  </a:lnTo>
                  <a:lnTo>
                    <a:pt x="13022" y="4769"/>
                  </a:lnTo>
                  <a:lnTo>
                    <a:pt x="12839" y="4439"/>
                  </a:lnTo>
                  <a:lnTo>
                    <a:pt x="12802" y="4402"/>
                  </a:lnTo>
                  <a:lnTo>
                    <a:pt x="12729" y="4402"/>
                  </a:lnTo>
                  <a:lnTo>
                    <a:pt x="12692" y="4439"/>
                  </a:lnTo>
                  <a:lnTo>
                    <a:pt x="12692" y="4476"/>
                  </a:lnTo>
                  <a:lnTo>
                    <a:pt x="12655" y="4732"/>
                  </a:lnTo>
                  <a:lnTo>
                    <a:pt x="12692" y="4952"/>
                  </a:lnTo>
                  <a:lnTo>
                    <a:pt x="12802" y="5429"/>
                  </a:lnTo>
                  <a:lnTo>
                    <a:pt x="12582" y="5649"/>
                  </a:lnTo>
                  <a:lnTo>
                    <a:pt x="12399" y="5466"/>
                  </a:lnTo>
                  <a:lnTo>
                    <a:pt x="12142" y="5173"/>
                  </a:lnTo>
                  <a:lnTo>
                    <a:pt x="12105" y="5136"/>
                  </a:lnTo>
                  <a:lnTo>
                    <a:pt x="12032" y="5173"/>
                  </a:lnTo>
                  <a:lnTo>
                    <a:pt x="11995" y="5209"/>
                  </a:lnTo>
                  <a:lnTo>
                    <a:pt x="11995" y="5283"/>
                  </a:lnTo>
                  <a:lnTo>
                    <a:pt x="12032" y="5466"/>
                  </a:lnTo>
                  <a:lnTo>
                    <a:pt x="12142" y="5649"/>
                  </a:lnTo>
                  <a:lnTo>
                    <a:pt x="12252" y="5796"/>
                  </a:lnTo>
                  <a:lnTo>
                    <a:pt x="12435" y="5906"/>
                  </a:lnTo>
                  <a:lnTo>
                    <a:pt x="12399" y="6016"/>
                  </a:lnTo>
                  <a:lnTo>
                    <a:pt x="12362" y="6053"/>
                  </a:lnTo>
                  <a:lnTo>
                    <a:pt x="12142" y="6016"/>
                  </a:lnTo>
                  <a:lnTo>
                    <a:pt x="11738" y="5833"/>
                  </a:lnTo>
                  <a:lnTo>
                    <a:pt x="11665" y="5686"/>
                  </a:lnTo>
                  <a:lnTo>
                    <a:pt x="11628" y="5649"/>
                  </a:lnTo>
                  <a:lnTo>
                    <a:pt x="11592" y="5686"/>
                  </a:lnTo>
                  <a:lnTo>
                    <a:pt x="11555" y="5833"/>
                  </a:lnTo>
                  <a:lnTo>
                    <a:pt x="11518" y="5906"/>
                  </a:lnTo>
                  <a:lnTo>
                    <a:pt x="11518" y="5979"/>
                  </a:lnTo>
                  <a:lnTo>
                    <a:pt x="11555" y="6053"/>
                  </a:lnTo>
                  <a:lnTo>
                    <a:pt x="11628" y="6126"/>
                  </a:lnTo>
                  <a:lnTo>
                    <a:pt x="11775" y="6236"/>
                  </a:lnTo>
                  <a:lnTo>
                    <a:pt x="11995" y="6346"/>
                  </a:lnTo>
                  <a:lnTo>
                    <a:pt x="12289" y="6456"/>
                  </a:lnTo>
                  <a:lnTo>
                    <a:pt x="12252" y="6676"/>
                  </a:lnTo>
                  <a:lnTo>
                    <a:pt x="12289" y="6897"/>
                  </a:lnTo>
                  <a:lnTo>
                    <a:pt x="11555" y="6897"/>
                  </a:lnTo>
                  <a:lnTo>
                    <a:pt x="11445" y="6933"/>
                  </a:lnTo>
                  <a:lnTo>
                    <a:pt x="11408" y="7007"/>
                  </a:lnTo>
                  <a:lnTo>
                    <a:pt x="11408" y="7153"/>
                  </a:lnTo>
                  <a:lnTo>
                    <a:pt x="11408" y="7337"/>
                  </a:lnTo>
                  <a:lnTo>
                    <a:pt x="11482" y="7483"/>
                  </a:lnTo>
                  <a:lnTo>
                    <a:pt x="11555" y="7593"/>
                  </a:lnTo>
                  <a:lnTo>
                    <a:pt x="11592" y="7630"/>
                  </a:lnTo>
                  <a:lnTo>
                    <a:pt x="11922" y="7960"/>
                  </a:lnTo>
                  <a:lnTo>
                    <a:pt x="12142" y="8107"/>
                  </a:lnTo>
                  <a:lnTo>
                    <a:pt x="12252" y="8180"/>
                  </a:lnTo>
                  <a:lnTo>
                    <a:pt x="12362" y="8217"/>
                  </a:lnTo>
                  <a:lnTo>
                    <a:pt x="12472" y="8217"/>
                  </a:lnTo>
                  <a:lnTo>
                    <a:pt x="12362" y="8547"/>
                  </a:lnTo>
                  <a:lnTo>
                    <a:pt x="12252" y="8804"/>
                  </a:lnTo>
                  <a:lnTo>
                    <a:pt x="12215" y="8841"/>
                  </a:lnTo>
                  <a:lnTo>
                    <a:pt x="12179" y="8877"/>
                  </a:lnTo>
                  <a:lnTo>
                    <a:pt x="11812" y="8731"/>
                  </a:lnTo>
                  <a:lnTo>
                    <a:pt x="11555" y="8584"/>
                  </a:lnTo>
                  <a:lnTo>
                    <a:pt x="11335" y="8364"/>
                  </a:lnTo>
                  <a:lnTo>
                    <a:pt x="11225" y="8364"/>
                  </a:lnTo>
                  <a:lnTo>
                    <a:pt x="11188" y="8437"/>
                  </a:lnTo>
                  <a:lnTo>
                    <a:pt x="11188" y="8511"/>
                  </a:lnTo>
                  <a:lnTo>
                    <a:pt x="11335" y="8731"/>
                  </a:lnTo>
                  <a:lnTo>
                    <a:pt x="11555" y="8951"/>
                  </a:lnTo>
                  <a:lnTo>
                    <a:pt x="11812" y="9134"/>
                  </a:lnTo>
                  <a:lnTo>
                    <a:pt x="12069" y="9244"/>
                  </a:lnTo>
                  <a:lnTo>
                    <a:pt x="11848" y="9648"/>
                  </a:lnTo>
                  <a:lnTo>
                    <a:pt x="11738" y="9648"/>
                  </a:lnTo>
                  <a:lnTo>
                    <a:pt x="11665" y="9721"/>
                  </a:lnTo>
                  <a:lnTo>
                    <a:pt x="11262" y="9428"/>
                  </a:lnTo>
                  <a:lnTo>
                    <a:pt x="10895" y="9134"/>
                  </a:lnTo>
                  <a:lnTo>
                    <a:pt x="10858" y="9097"/>
                  </a:lnTo>
                  <a:lnTo>
                    <a:pt x="10821" y="9134"/>
                  </a:lnTo>
                  <a:lnTo>
                    <a:pt x="10601" y="9391"/>
                  </a:lnTo>
                  <a:lnTo>
                    <a:pt x="10381" y="9648"/>
                  </a:lnTo>
                  <a:lnTo>
                    <a:pt x="10308" y="9648"/>
                  </a:lnTo>
                  <a:lnTo>
                    <a:pt x="10234" y="9684"/>
                  </a:lnTo>
                  <a:lnTo>
                    <a:pt x="10198" y="9758"/>
                  </a:lnTo>
                  <a:lnTo>
                    <a:pt x="10234" y="9831"/>
                  </a:lnTo>
                  <a:lnTo>
                    <a:pt x="10748" y="10308"/>
                  </a:lnTo>
                  <a:lnTo>
                    <a:pt x="11188" y="10821"/>
                  </a:lnTo>
                  <a:lnTo>
                    <a:pt x="10968" y="11262"/>
                  </a:lnTo>
                  <a:lnTo>
                    <a:pt x="10785" y="11152"/>
                  </a:lnTo>
                  <a:lnTo>
                    <a:pt x="10601" y="11078"/>
                  </a:lnTo>
                  <a:lnTo>
                    <a:pt x="10381" y="11042"/>
                  </a:lnTo>
                  <a:lnTo>
                    <a:pt x="10308" y="11005"/>
                  </a:lnTo>
                  <a:lnTo>
                    <a:pt x="10198" y="10968"/>
                  </a:lnTo>
                  <a:lnTo>
                    <a:pt x="10161" y="10931"/>
                  </a:lnTo>
                  <a:lnTo>
                    <a:pt x="10088" y="10931"/>
                  </a:lnTo>
                  <a:lnTo>
                    <a:pt x="9978" y="10968"/>
                  </a:lnTo>
                  <a:lnTo>
                    <a:pt x="9941" y="11078"/>
                  </a:lnTo>
                  <a:lnTo>
                    <a:pt x="9941" y="11152"/>
                  </a:lnTo>
                  <a:lnTo>
                    <a:pt x="9978" y="11188"/>
                  </a:lnTo>
                  <a:lnTo>
                    <a:pt x="10124" y="11335"/>
                  </a:lnTo>
                  <a:lnTo>
                    <a:pt x="10308" y="11445"/>
                  </a:lnTo>
                  <a:lnTo>
                    <a:pt x="10565" y="11555"/>
                  </a:lnTo>
                  <a:lnTo>
                    <a:pt x="10675" y="11592"/>
                  </a:lnTo>
                  <a:lnTo>
                    <a:pt x="10785" y="11592"/>
                  </a:lnTo>
                  <a:lnTo>
                    <a:pt x="10748" y="11775"/>
                  </a:lnTo>
                  <a:lnTo>
                    <a:pt x="10711" y="11959"/>
                  </a:lnTo>
                  <a:lnTo>
                    <a:pt x="10675" y="12179"/>
                  </a:lnTo>
                  <a:lnTo>
                    <a:pt x="10711" y="12362"/>
                  </a:lnTo>
                  <a:lnTo>
                    <a:pt x="10785" y="12582"/>
                  </a:lnTo>
                  <a:lnTo>
                    <a:pt x="10638" y="12692"/>
                  </a:lnTo>
                  <a:lnTo>
                    <a:pt x="10455" y="12876"/>
                  </a:lnTo>
                  <a:lnTo>
                    <a:pt x="10381" y="12949"/>
                  </a:lnTo>
                  <a:lnTo>
                    <a:pt x="10308" y="12949"/>
                  </a:lnTo>
                  <a:lnTo>
                    <a:pt x="10271" y="12986"/>
                  </a:lnTo>
                  <a:lnTo>
                    <a:pt x="10234" y="13059"/>
                  </a:lnTo>
                  <a:lnTo>
                    <a:pt x="10234" y="13169"/>
                  </a:lnTo>
                  <a:lnTo>
                    <a:pt x="10271" y="13206"/>
                  </a:lnTo>
                  <a:lnTo>
                    <a:pt x="10308" y="13242"/>
                  </a:lnTo>
                  <a:lnTo>
                    <a:pt x="10455" y="13242"/>
                  </a:lnTo>
                  <a:lnTo>
                    <a:pt x="10565" y="13206"/>
                  </a:lnTo>
                  <a:lnTo>
                    <a:pt x="10748" y="13059"/>
                  </a:lnTo>
                  <a:lnTo>
                    <a:pt x="11005" y="12912"/>
                  </a:lnTo>
                  <a:lnTo>
                    <a:pt x="11408" y="13352"/>
                  </a:lnTo>
                  <a:lnTo>
                    <a:pt x="11482" y="13426"/>
                  </a:lnTo>
                  <a:lnTo>
                    <a:pt x="11335" y="13609"/>
                  </a:lnTo>
                  <a:lnTo>
                    <a:pt x="11262" y="13829"/>
                  </a:lnTo>
                  <a:lnTo>
                    <a:pt x="11188" y="13829"/>
                  </a:lnTo>
                  <a:lnTo>
                    <a:pt x="11115" y="13866"/>
                  </a:lnTo>
                  <a:lnTo>
                    <a:pt x="11005" y="13939"/>
                  </a:lnTo>
                  <a:lnTo>
                    <a:pt x="10968" y="14013"/>
                  </a:lnTo>
                  <a:lnTo>
                    <a:pt x="11005" y="14123"/>
                  </a:lnTo>
                  <a:lnTo>
                    <a:pt x="11041" y="14233"/>
                  </a:lnTo>
                  <a:lnTo>
                    <a:pt x="11151" y="14306"/>
                  </a:lnTo>
                  <a:lnTo>
                    <a:pt x="11262" y="14343"/>
                  </a:lnTo>
                  <a:lnTo>
                    <a:pt x="11372" y="14343"/>
                  </a:lnTo>
                  <a:lnTo>
                    <a:pt x="11482" y="14270"/>
                  </a:lnTo>
                  <a:lnTo>
                    <a:pt x="11555" y="14196"/>
                  </a:lnTo>
                  <a:lnTo>
                    <a:pt x="11628" y="14086"/>
                  </a:lnTo>
                  <a:lnTo>
                    <a:pt x="11665" y="13976"/>
                  </a:lnTo>
                  <a:lnTo>
                    <a:pt x="11665" y="13866"/>
                  </a:lnTo>
                  <a:lnTo>
                    <a:pt x="11738" y="13719"/>
                  </a:lnTo>
                  <a:lnTo>
                    <a:pt x="11848" y="13829"/>
                  </a:lnTo>
                  <a:lnTo>
                    <a:pt x="11995" y="13903"/>
                  </a:lnTo>
                  <a:lnTo>
                    <a:pt x="12142" y="13976"/>
                  </a:lnTo>
                  <a:lnTo>
                    <a:pt x="12325" y="14013"/>
                  </a:lnTo>
                  <a:lnTo>
                    <a:pt x="12362" y="14049"/>
                  </a:lnTo>
                  <a:lnTo>
                    <a:pt x="12252" y="14270"/>
                  </a:lnTo>
                  <a:lnTo>
                    <a:pt x="12179" y="14453"/>
                  </a:lnTo>
                  <a:lnTo>
                    <a:pt x="12105" y="14563"/>
                  </a:lnTo>
                  <a:lnTo>
                    <a:pt x="11995" y="14600"/>
                  </a:lnTo>
                  <a:lnTo>
                    <a:pt x="11958" y="14600"/>
                  </a:lnTo>
                  <a:lnTo>
                    <a:pt x="11885" y="14636"/>
                  </a:lnTo>
                  <a:lnTo>
                    <a:pt x="11848" y="14746"/>
                  </a:lnTo>
                  <a:lnTo>
                    <a:pt x="11848" y="14856"/>
                  </a:lnTo>
                  <a:lnTo>
                    <a:pt x="11922" y="14930"/>
                  </a:lnTo>
                  <a:lnTo>
                    <a:pt x="11995" y="15003"/>
                  </a:lnTo>
                  <a:lnTo>
                    <a:pt x="12069" y="15003"/>
                  </a:lnTo>
                  <a:lnTo>
                    <a:pt x="12215" y="14966"/>
                  </a:lnTo>
                  <a:lnTo>
                    <a:pt x="12362" y="14856"/>
                  </a:lnTo>
                  <a:lnTo>
                    <a:pt x="12472" y="14746"/>
                  </a:lnTo>
                  <a:lnTo>
                    <a:pt x="12545" y="14563"/>
                  </a:lnTo>
                  <a:lnTo>
                    <a:pt x="12619" y="14416"/>
                  </a:lnTo>
                  <a:lnTo>
                    <a:pt x="12692" y="14049"/>
                  </a:lnTo>
                  <a:lnTo>
                    <a:pt x="13132" y="13976"/>
                  </a:lnTo>
                  <a:lnTo>
                    <a:pt x="13536" y="13829"/>
                  </a:lnTo>
                  <a:lnTo>
                    <a:pt x="13279" y="14526"/>
                  </a:lnTo>
                  <a:lnTo>
                    <a:pt x="13206" y="14710"/>
                  </a:lnTo>
                  <a:lnTo>
                    <a:pt x="13206" y="14820"/>
                  </a:lnTo>
                  <a:lnTo>
                    <a:pt x="13242" y="14856"/>
                  </a:lnTo>
                  <a:lnTo>
                    <a:pt x="13279" y="14930"/>
                  </a:lnTo>
                  <a:lnTo>
                    <a:pt x="13352" y="14966"/>
                  </a:lnTo>
                  <a:lnTo>
                    <a:pt x="13426" y="14966"/>
                  </a:lnTo>
                  <a:lnTo>
                    <a:pt x="13499" y="14930"/>
                  </a:lnTo>
                  <a:lnTo>
                    <a:pt x="13572" y="14893"/>
                  </a:lnTo>
                  <a:lnTo>
                    <a:pt x="13609" y="14820"/>
                  </a:lnTo>
                  <a:lnTo>
                    <a:pt x="13719" y="14563"/>
                  </a:lnTo>
                  <a:lnTo>
                    <a:pt x="13793" y="14270"/>
                  </a:lnTo>
                  <a:lnTo>
                    <a:pt x="13829" y="13976"/>
                  </a:lnTo>
                  <a:lnTo>
                    <a:pt x="13829" y="13719"/>
                  </a:lnTo>
                  <a:lnTo>
                    <a:pt x="14269" y="13463"/>
                  </a:lnTo>
                  <a:lnTo>
                    <a:pt x="14306" y="13939"/>
                  </a:lnTo>
                  <a:lnTo>
                    <a:pt x="14343" y="14049"/>
                  </a:lnTo>
                  <a:lnTo>
                    <a:pt x="14379" y="14123"/>
                  </a:lnTo>
                  <a:lnTo>
                    <a:pt x="14379" y="14159"/>
                  </a:lnTo>
                  <a:lnTo>
                    <a:pt x="14416" y="14270"/>
                  </a:lnTo>
                  <a:lnTo>
                    <a:pt x="14490" y="14343"/>
                  </a:lnTo>
                  <a:lnTo>
                    <a:pt x="14673" y="14343"/>
                  </a:lnTo>
                  <a:lnTo>
                    <a:pt x="14673" y="14306"/>
                  </a:lnTo>
                  <a:lnTo>
                    <a:pt x="14746" y="14233"/>
                  </a:lnTo>
                  <a:lnTo>
                    <a:pt x="14783" y="14159"/>
                  </a:lnTo>
                  <a:lnTo>
                    <a:pt x="14710" y="13903"/>
                  </a:lnTo>
                  <a:lnTo>
                    <a:pt x="14673" y="13646"/>
                  </a:lnTo>
                  <a:lnTo>
                    <a:pt x="14563" y="13279"/>
                  </a:lnTo>
                  <a:lnTo>
                    <a:pt x="15003" y="12876"/>
                  </a:lnTo>
                  <a:lnTo>
                    <a:pt x="15113" y="13022"/>
                  </a:lnTo>
                  <a:lnTo>
                    <a:pt x="15223" y="13132"/>
                  </a:lnTo>
                  <a:lnTo>
                    <a:pt x="15370" y="13352"/>
                  </a:lnTo>
                  <a:lnTo>
                    <a:pt x="15480" y="13463"/>
                  </a:lnTo>
                  <a:lnTo>
                    <a:pt x="15590" y="13536"/>
                  </a:lnTo>
                  <a:lnTo>
                    <a:pt x="15663" y="13536"/>
                  </a:lnTo>
                  <a:lnTo>
                    <a:pt x="15737" y="13463"/>
                  </a:lnTo>
                  <a:lnTo>
                    <a:pt x="15773" y="13389"/>
                  </a:lnTo>
                  <a:lnTo>
                    <a:pt x="15773" y="13316"/>
                  </a:lnTo>
                  <a:lnTo>
                    <a:pt x="15737" y="13132"/>
                  </a:lnTo>
                  <a:lnTo>
                    <a:pt x="15627" y="12986"/>
                  </a:lnTo>
                  <a:lnTo>
                    <a:pt x="15480" y="12876"/>
                  </a:lnTo>
                  <a:lnTo>
                    <a:pt x="15370" y="12729"/>
                  </a:lnTo>
                  <a:lnTo>
                    <a:pt x="15260" y="12582"/>
                  </a:lnTo>
                  <a:lnTo>
                    <a:pt x="15480" y="12289"/>
                  </a:lnTo>
                  <a:lnTo>
                    <a:pt x="15700" y="11995"/>
                  </a:lnTo>
                  <a:lnTo>
                    <a:pt x="15773" y="12069"/>
                  </a:lnTo>
                  <a:lnTo>
                    <a:pt x="15993" y="12215"/>
                  </a:lnTo>
                  <a:lnTo>
                    <a:pt x="16177" y="12399"/>
                  </a:lnTo>
                  <a:lnTo>
                    <a:pt x="16250" y="12435"/>
                  </a:lnTo>
                  <a:lnTo>
                    <a:pt x="16397" y="12435"/>
                  </a:lnTo>
                  <a:lnTo>
                    <a:pt x="16434" y="12399"/>
                  </a:lnTo>
                  <a:lnTo>
                    <a:pt x="16470" y="12325"/>
                  </a:lnTo>
                  <a:lnTo>
                    <a:pt x="16507" y="12252"/>
                  </a:lnTo>
                  <a:lnTo>
                    <a:pt x="16507" y="12179"/>
                  </a:lnTo>
                  <a:lnTo>
                    <a:pt x="16434" y="12105"/>
                  </a:lnTo>
                  <a:lnTo>
                    <a:pt x="16250" y="11922"/>
                  </a:lnTo>
                  <a:lnTo>
                    <a:pt x="16030" y="11775"/>
                  </a:lnTo>
                  <a:lnTo>
                    <a:pt x="15883" y="11702"/>
                  </a:lnTo>
                  <a:lnTo>
                    <a:pt x="16140" y="11115"/>
                  </a:lnTo>
                  <a:lnTo>
                    <a:pt x="16324" y="11225"/>
                  </a:lnTo>
                  <a:lnTo>
                    <a:pt x="16617" y="11335"/>
                  </a:lnTo>
                  <a:lnTo>
                    <a:pt x="16984" y="11408"/>
                  </a:lnTo>
                  <a:lnTo>
                    <a:pt x="17057" y="11408"/>
                  </a:lnTo>
                  <a:lnTo>
                    <a:pt x="17094" y="11372"/>
                  </a:lnTo>
                  <a:lnTo>
                    <a:pt x="17131" y="11298"/>
                  </a:lnTo>
                  <a:lnTo>
                    <a:pt x="17167" y="11225"/>
                  </a:lnTo>
                  <a:lnTo>
                    <a:pt x="17167" y="11152"/>
                  </a:lnTo>
                  <a:lnTo>
                    <a:pt x="17131" y="11078"/>
                  </a:lnTo>
                  <a:lnTo>
                    <a:pt x="17094" y="11042"/>
                  </a:lnTo>
                  <a:lnTo>
                    <a:pt x="17021" y="11005"/>
                  </a:lnTo>
                  <a:lnTo>
                    <a:pt x="16764" y="10968"/>
                  </a:lnTo>
                  <a:lnTo>
                    <a:pt x="16544" y="10895"/>
                  </a:lnTo>
                  <a:lnTo>
                    <a:pt x="16250" y="10821"/>
                  </a:lnTo>
                  <a:lnTo>
                    <a:pt x="16397" y="10345"/>
                  </a:lnTo>
                  <a:lnTo>
                    <a:pt x="16507" y="9831"/>
                  </a:lnTo>
                  <a:lnTo>
                    <a:pt x="16727" y="9941"/>
                  </a:lnTo>
                  <a:lnTo>
                    <a:pt x="16984" y="9978"/>
                  </a:lnTo>
                  <a:lnTo>
                    <a:pt x="17131" y="10014"/>
                  </a:lnTo>
                  <a:lnTo>
                    <a:pt x="17277" y="10014"/>
                  </a:lnTo>
                  <a:lnTo>
                    <a:pt x="17424" y="9978"/>
                  </a:lnTo>
                  <a:lnTo>
                    <a:pt x="17461" y="9904"/>
                  </a:lnTo>
                  <a:lnTo>
                    <a:pt x="17497" y="9831"/>
                  </a:lnTo>
                  <a:lnTo>
                    <a:pt x="17497" y="9794"/>
                  </a:lnTo>
                  <a:lnTo>
                    <a:pt x="17497" y="9721"/>
                  </a:lnTo>
                  <a:lnTo>
                    <a:pt x="17387" y="9648"/>
                  </a:lnTo>
                  <a:lnTo>
                    <a:pt x="17277" y="9611"/>
                  </a:lnTo>
                  <a:lnTo>
                    <a:pt x="17167" y="9574"/>
                  </a:lnTo>
                  <a:lnTo>
                    <a:pt x="16544" y="9501"/>
                  </a:lnTo>
                  <a:lnTo>
                    <a:pt x="16544" y="9464"/>
                  </a:lnTo>
                  <a:lnTo>
                    <a:pt x="16580" y="8987"/>
                  </a:lnTo>
                  <a:lnTo>
                    <a:pt x="16617" y="8511"/>
                  </a:lnTo>
                  <a:lnTo>
                    <a:pt x="16800" y="8584"/>
                  </a:lnTo>
                  <a:lnTo>
                    <a:pt x="17021" y="8621"/>
                  </a:lnTo>
                  <a:lnTo>
                    <a:pt x="17204" y="8657"/>
                  </a:lnTo>
                  <a:lnTo>
                    <a:pt x="17424" y="8621"/>
                  </a:lnTo>
                  <a:lnTo>
                    <a:pt x="17571" y="8584"/>
                  </a:lnTo>
                  <a:lnTo>
                    <a:pt x="17644" y="8511"/>
                  </a:lnTo>
                  <a:lnTo>
                    <a:pt x="17681" y="8437"/>
                  </a:lnTo>
                  <a:lnTo>
                    <a:pt x="17681" y="8364"/>
                  </a:lnTo>
                  <a:lnTo>
                    <a:pt x="17644" y="8290"/>
                  </a:lnTo>
                  <a:lnTo>
                    <a:pt x="17534" y="8217"/>
                  </a:lnTo>
                  <a:lnTo>
                    <a:pt x="17387" y="8217"/>
                  </a:lnTo>
                  <a:lnTo>
                    <a:pt x="17094" y="8254"/>
                  </a:lnTo>
                  <a:lnTo>
                    <a:pt x="16617" y="8217"/>
                  </a:lnTo>
                  <a:lnTo>
                    <a:pt x="16580" y="7814"/>
                  </a:lnTo>
                  <a:lnTo>
                    <a:pt x="16507" y="7410"/>
                  </a:lnTo>
                  <a:lnTo>
                    <a:pt x="16507" y="7410"/>
                  </a:lnTo>
                  <a:lnTo>
                    <a:pt x="16690" y="7447"/>
                  </a:lnTo>
                  <a:lnTo>
                    <a:pt x="16874" y="7447"/>
                  </a:lnTo>
                  <a:lnTo>
                    <a:pt x="17021" y="7410"/>
                  </a:lnTo>
                  <a:lnTo>
                    <a:pt x="17204" y="7337"/>
                  </a:lnTo>
                  <a:lnTo>
                    <a:pt x="17351" y="7263"/>
                  </a:lnTo>
                  <a:lnTo>
                    <a:pt x="17387" y="7190"/>
                  </a:lnTo>
                  <a:lnTo>
                    <a:pt x="17424" y="7117"/>
                  </a:lnTo>
                  <a:lnTo>
                    <a:pt x="17424" y="7043"/>
                  </a:lnTo>
                  <a:lnTo>
                    <a:pt x="17424" y="7007"/>
                  </a:lnTo>
                  <a:lnTo>
                    <a:pt x="17351" y="6933"/>
                  </a:lnTo>
                  <a:lnTo>
                    <a:pt x="17314" y="6897"/>
                  </a:lnTo>
                  <a:lnTo>
                    <a:pt x="17131" y="6897"/>
                  </a:lnTo>
                  <a:lnTo>
                    <a:pt x="16947" y="6970"/>
                  </a:lnTo>
                  <a:lnTo>
                    <a:pt x="16764" y="7007"/>
                  </a:lnTo>
                  <a:lnTo>
                    <a:pt x="16397" y="7080"/>
                  </a:lnTo>
                  <a:lnTo>
                    <a:pt x="16324" y="6897"/>
                  </a:lnTo>
                  <a:lnTo>
                    <a:pt x="16140" y="6493"/>
                  </a:lnTo>
                  <a:lnTo>
                    <a:pt x="16397" y="6420"/>
                  </a:lnTo>
                  <a:lnTo>
                    <a:pt x="16764" y="6273"/>
                  </a:lnTo>
                  <a:lnTo>
                    <a:pt x="16947" y="6200"/>
                  </a:lnTo>
                  <a:lnTo>
                    <a:pt x="17094" y="6090"/>
                  </a:lnTo>
                  <a:lnTo>
                    <a:pt x="17131" y="6053"/>
                  </a:lnTo>
                  <a:lnTo>
                    <a:pt x="17131" y="5979"/>
                  </a:lnTo>
                  <a:lnTo>
                    <a:pt x="17131" y="5906"/>
                  </a:lnTo>
                  <a:lnTo>
                    <a:pt x="17021" y="5833"/>
                  </a:lnTo>
                  <a:lnTo>
                    <a:pt x="16910" y="5796"/>
                  </a:lnTo>
                  <a:lnTo>
                    <a:pt x="16764" y="5833"/>
                  </a:lnTo>
                  <a:lnTo>
                    <a:pt x="16580" y="5906"/>
                  </a:lnTo>
                  <a:lnTo>
                    <a:pt x="16250" y="6090"/>
                  </a:lnTo>
                  <a:lnTo>
                    <a:pt x="16104" y="6163"/>
                  </a:lnTo>
                  <a:lnTo>
                    <a:pt x="15957" y="6236"/>
                  </a:lnTo>
                  <a:lnTo>
                    <a:pt x="15957" y="6200"/>
                  </a:lnTo>
                  <a:lnTo>
                    <a:pt x="15957" y="6163"/>
                  </a:lnTo>
                  <a:lnTo>
                    <a:pt x="15920" y="6163"/>
                  </a:lnTo>
                  <a:lnTo>
                    <a:pt x="15590" y="5796"/>
                  </a:lnTo>
                  <a:lnTo>
                    <a:pt x="15920" y="5503"/>
                  </a:lnTo>
                  <a:lnTo>
                    <a:pt x="16250" y="5173"/>
                  </a:lnTo>
                  <a:lnTo>
                    <a:pt x="16287" y="5099"/>
                  </a:lnTo>
                  <a:lnTo>
                    <a:pt x="16324" y="4989"/>
                  </a:lnTo>
                  <a:lnTo>
                    <a:pt x="16287" y="4916"/>
                  </a:lnTo>
                  <a:lnTo>
                    <a:pt x="16250" y="4879"/>
                  </a:lnTo>
                  <a:lnTo>
                    <a:pt x="16177" y="4806"/>
                  </a:lnTo>
                  <a:lnTo>
                    <a:pt x="16030" y="4806"/>
                  </a:lnTo>
                  <a:lnTo>
                    <a:pt x="15957" y="4842"/>
                  </a:lnTo>
                  <a:lnTo>
                    <a:pt x="15627" y="5209"/>
                  </a:lnTo>
                  <a:lnTo>
                    <a:pt x="15333" y="5576"/>
                  </a:lnTo>
                  <a:lnTo>
                    <a:pt x="15076" y="5393"/>
                  </a:lnTo>
                  <a:lnTo>
                    <a:pt x="14820" y="5246"/>
                  </a:lnTo>
                  <a:lnTo>
                    <a:pt x="14673" y="5173"/>
                  </a:lnTo>
                  <a:lnTo>
                    <a:pt x="14746" y="5026"/>
                  </a:lnTo>
                  <a:lnTo>
                    <a:pt x="14966" y="4659"/>
                  </a:lnTo>
                  <a:lnTo>
                    <a:pt x="15003" y="4586"/>
                  </a:lnTo>
                  <a:lnTo>
                    <a:pt x="15003" y="4512"/>
                  </a:lnTo>
                  <a:lnTo>
                    <a:pt x="14930" y="4402"/>
                  </a:lnTo>
                  <a:lnTo>
                    <a:pt x="14856" y="4366"/>
                  </a:lnTo>
                  <a:lnTo>
                    <a:pt x="14746" y="4366"/>
                  </a:lnTo>
                  <a:lnTo>
                    <a:pt x="14673" y="4439"/>
                  </a:lnTo>
                  <a:lnTo>
                    <a:pt x="14526" y="4622"/>
                  </a:lnTo>
                  <a:lnTo>
                    <a:pt x="14416" y="4842"/>
                  </a:lnTo>
                  <a:lnTo>
                    <a:pt x="14343" y="5026"/>
                  </a:lnTo>
                  <a:lnTo>
                    <a:pt x="14159" y="4989"/>
                  </a:lnTo>
                  <a:lnTo>
                    <a:pt x="13939" y="4989"/>
                  </a:lnTo>
                  <a:lnTo>
                    <a:pt x="13903" y="4732"/>
                  </a:lnTo>
                  <a:lnTo>
                    <a:pt x="13866" y="4476"/>
                  </a:lnTo>
                  <a:lnTo>
                    <a:pt x="13829" y="3962"/>
                  </a:lnTo>
                  <a:lnTo>
                    <a:pt x="13829" y="3889"/>
                  </a:lnTo>
                  <a:lnTo>
                    <a:pt x="13756" y="3852"/>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17" name="Shape 317"/>
            <p:cNvSpPr/>
            <p:nvPr/>
          </p:nvSpPr>
          <p:spPr>
            <a:xfrm>
              <a:off x="6059500" y="3516375"/>
              <a:ext cx="268700" cy="232025"/>
            </a:xfrm>
            <a:custGeom>
              <a:avLst/>
              <a:gdLst/>
              <a:ahLst/>
              <a:cxnLst/>
              <a:rect l="0" t="0" r="0" b="0"/>
              <a:pathLst>
                <a:path w="10748" h="9281" extrusionOk="0">
                  <a:moveTo>
                    <a:pt x="4072" y="550"/>
                  </a:moveTo>
                  <a:lnTo>
                    <a:pt x="4329" y="587"/>
                  </a:lnTo>
                  <a:lnTo>
                    <a:pt x="4585" y="697"/>
                  </a:lnTo>
                  <a:lnTo>
                    <a:pt x="4842" y="844"/>
                  </a:lnTo>
                  <a:lnTo>
                    <a:pt x="5025" y="1064"/>
                  </a:lnTo>
                  <a:lnTo>
                    <a:pt x="5136" y="1211"/>
                  </a:lnTo>
                  <a:lnTo>
                    <a:pt x="5209" y="1394"/>
                  </a:lnTo>
                  <a:lnTo>
                    <a:pt x="5246" y="1541"/>
                  </a:lnTo>
                  <a:lnTo>
                    <a:pt x="5282" y="1724"/>
                  </a:lnTo>
                  <a:lnTo>
                    <a:pt x="5282" y="2091"/>
                  </a:lnTo>
                  <a:lnTo>
                    <a:pt x="5246" y="2458"/>
                  </a:lnTo>
                  <a:lnTo>
                    <a:pt x="5209" y="2641"/>
                  </a:lnTo>
                  <a:lnTo>
                    <a:pt x="4695" y="1761"/>
                  </a:lnTo>
                  <a:lnTo>
                    <a:pt x="4072" y="550"/>
                  </a:lnTo>
                  <a:close/>
                  <a:moveTo>
                    <a:pt x="1357" y="3008"/>
                  </a:moveTo>
                  <a:lnTo>
                    <a:pt x="1504" y="3265"/>
                  </a:lnTo>
                  <a:lnTo>
                    <a:pt x="1614" y="3558"/>
                  </a:lnTo>
                  <a:lnTo>
                    <a:pt x="1797" y="3852"/>
                  </a:lnTo>
                  <a:lnTo>
                    <a:pt x="1467" y="3778"/>
                  </a:lnTo>
                  <a:lnTo>
                    <a:pt x="1137" y="3742"/>
                  </a:lnTo>
                  <a:lnTo>
                    <a:pt x="1321" y="3118"/>
                  </a:lnTo>
                  <a:lnTo>
                    <a:pt x="1357" y="3008"/>
                  </a:lnTo>
                  <a:close/>
                  <a:moveTo>
                    <a:pt x="3815" y="550"/>
                  </a:moveTo>
                  <a:lnTo>
                    <a:pt x="4072" y="1174"/>
                  </a:lnTo>
                  <a:lnTo>
                    <a:pt x="4329" y="1798"/>
                  </a:lnTo>
                  <a:lnTo>
                    <a:pt x="4695" y="2531"/>
                  </a:lnTo>
                  <a:lnTo>
                    <a:pt x="5099" y="3265"/>
                  </a:lnTo>
                  <a:lnTo>
                    <a:pt x="4989" y="3852"/>
                  </a:lnTo>
                  <a:lnTo>
                    <a:pt x="4732" y="3191"/>
                  </a:lnTo>
                  <a:lnTo>
                    <a:pt x="4475" y="2531"/>
                  </a:lnTo>
                  <a:lnTo>
                    <a:pt x="4255" y="1981"/>
                  </a:lnTo>
                  <a:lnTo>
                    <a:pt x="4035" y="1467"/>
                  </a:lnTo>
                  <a:lnTo>
                    <a:pt x="3742" y="880"/>
                  </a:lnTo>
                  <a:lnTo>
                    <a:pt x="3558" y="587"/>
                  </a:lnTo>
                  <a:lnTo>
                    <a:pt x="3815" y="550"/>
                  </a:lnTo>
                  <a:close/>
                  <a:moveTo>
                    <a:pt x="1761" y="1724"/>
                  </a:moveTo>
                  <a:lnTo>
                    <a:pt x="1724" y="1798"/>
                  </a:lnTo>
                  <a:lnTo>
                    <a:pt x="1761" y="1944"/>
                  </a:lnTo>
                  <a:lnTo>
                    <a:pt x="1834" y="2018"/>
                  </a:lnTo>
                  <a:lnTo>
                    <a:pt x="1944" y="2054"/>
                  </a:lnTo>
                  <a:lnTo>
                    <a:pt x="2054" y="2054"/>
                  </a:lnTo>
                  <a:lnTo>
                    <a:pt x="2274" y="2531"/>
                  </a:lnTo>
                  <a:lnTo>
                    <a:pt x="2458" y="2971"/>
                  </a:lnTo>
                  <a:lnTo>
                    <a:pt x="3008" y="4182"/>
                  </a:lnTo>
                  <a:lnTo>
                    <a:pt x="3081" y="4329"/>
                  </a:lnTo>
                  <a:lnTo>
                    <a:pt x="2825" y="4255"/>
                  </a:lnTo>
                  <a:lnTo>
                    <a:pt x="2458" y="4072"/>
                  </a:lnTo>
                  <a:lnTo>
                    <a:pt x="2164" y="3742"/>
                  </a:lnTo>
                  <a:lnTo>
                    <a:pt x="1944" y="3375"/>
                  </a:lnTo>
                  <a:lnTo>
                    <a:pt x="1724" y="2935"/>
                  </a:lnTo>
                  <a:lnTo>
                    <a:pt x="1651" y="2715"/>
                  </a:lnTo>
                  <a:lnTo>
                    <a:pt x="1504" y="2494"/>
                  </a:lnTo>
                  <a:lnTo>
                    <a:pt x="1724" y="1761"/>
                  </a:lnTo>
                  <a:lnTo>
                    <a:pt x="1761" y="1724"/>
                  </a:lnTo>
                  <a:close/>
                  <a:moveTo>
                    <a:pt x="2604" y="1174"/>
                  </a:moveTo>
                  <a:lnTo>
                    <a:pt x="2715" y="1614"/>
                  </a:lnTo>
                  <a:lnTo>
                    <a:pt x="2861" y="2054"/>
                  </a:lnTo>
                  <a:lnTo>
                    <a:pt x="3228" y="2898"/>
                  </a:lnTo>
                  <a:lnTo>
                    <a:pt x="3998" y="4695"/>
                  </a:lnTo>
                  <a:lnTo>
                    <a:pt x="3632" y="4549"/>
                  </a:lnTo>
                  <a:lnTo>
                    <a:pt x="3522" y="4365"/>
                  </a:lnTo>
                  <a:lnTo>
                    <a:pt x="3301" y="3888"/>
                  </a:lnTo>
                  <a:lnTo>
                    <a:pt x="2861" y="2935"/>
                  </a:lnTo>
                  <a:lnTo>
                    <a:pt x="2274" y="1834"/>
                  </a:lnTo>
                  <a:lnTo>
                    <a:pt x="2311" y="1651"/>
                  </a:lnTo>
                  <a:lnTo>
                    <a:pt x="2421" y="1467"/>
                  </a:lnTo>
                  <a:lnTo>
                    <a:pt x="2604" y="1174"/>
                  </a:lnTo>
                  <a:close/>
                  <a:moveTo>
                    <a:pt x="3338" y="660"/>
                  </a:moveTo>
                  <a:lnTo>
                    <a:pt x="3375" y="770"/>
                  </a:lnTo>
                  <a:lnTo>
                    <a:pt x="3668" y="1467"/>
                  </a:lnTo>
                  <a:lnTo>
                    <a:pt x="3962" y="2164"/>
                  </a:lnTo>
                  <a:lnTo>
                    <a:pt x="4182" y="2788"/>
                  </a:lnTo>
                  <a:lnTo>
                    <a:pt x="4402" y="3412"/>
                  </a:lnTo>
                  <a:lnTo>
                    <a:pt x="4769" y="4659"/>
                  </a:lnTo>
                  <a:lnTo>
                    <a:pt x="4732" y="4805"/>
                  </a:lnTo>
                  <a:lnTo>
                    <a:pt x="4659" y="4805"/>
                  </a:lnTo>
                  <a:lnTo>
                    <a:pt x="4549" y="4842"/>
                  </a:lnTo>
                  <a:lnTo>
                    <a:pt x="3668" y="2971"/>
                  </a:lnTo>
                  <a:lnTo>
                    <a:pt x="3191" y="1981"/>
                  </a:lnTo>
                  <a:lnTo>
                    <a:pt x="2971" y="1504"/>
                  </a:lnTo>
                  <a:lnTo>
                    <a:pt x="2788" y="991"/>
                  </a:lnTo>
                  <a:lnTo>
                    <a:pt x="3045" y="807"/>
                  </a:lnTo>
                  <a:lnTo>
                    <a:pt x="3338" y="660"/>
                  </a:lnTo>
                  <a:close/>
                  <a:moveTo>
                    <a:pt x="7703" y="4952"/>
                  </a:moveTo>
                  <a:lnTo>
                    <a:pt x="7960" y="5246"/>
                  </a:lnTo>
                  <a:lnTo>
                    <a:pt x="7960" y="5246"/>
                  </a:lnTo>
                  <a:lnTo>
                    <a:pt x="7887" y="5209"/>
                  </a:lnTo>
                  <a:lnTo>
                    <a:pt x="7593" y="5319"/>
                  </a:lnTo>
                  <a:lnTo>
                    <a:pt x="7300" y="5466"/>
                  </a:lnTo>
                  <a:lnTo>
                    <a:pt x="7190" y="5356"/>
                  </a:lnTo>
                  <a:lnTo>
                    <a:pt x="7080" y="5246"/>
                  </a:lnTo>
                  <a:lnTo>
                    <a:pt x="7373" y="5099"/>
                  </a:lnTo>
                  <a:lnTo>
                    <a:pt x="7703" y="4952"/>
                  </a:lnTo>
                  <a:close/>
                  <a:moveTo>
                    <a:pt x="8070" y="5356"/>
                  </a:moveTo>
                  <a:lnTo>
                    <a:pt x="8180" y="5466"/>
                  </a:lnTo>
                  <a:lnTo>
                    <a:pt x="7923" y="5576"/>
                  </a:lnTo>
                  <a:lnTo>
                    <a:pt x="7923" y="5576"/>
                  </a:lnTo>
                  <a:lnTo>
                    <a:pt x="8033" y="5429"/>
                  </a:lnTo>
                  <a:lnTo>
                    <a:pt x="8070" y="5356"/>
                  </a:lnTo>
                  <a:close/>
                  <a:moveTo>
                    <a:pt x="7556" y="5612"/>
                  </a:moveTo>
                  <a:lnTo>
                    <a:pt x="7483" y="5722"/>
                  </a:lnTo>
                  <a:lnTo>
                    <a:pt x="7483" y="5686"/>
                  </a:lnTo>
                  <a:lnTo>
                    <a:pt x="7556" y="5612"/>
                  </a:lnTo>
                  <a:close/>
                  <a:moveTo>
                    <a:pt x="8327" y="5649"/>
                  </a:moveTo>
                  <a:lnTo>
                    <a:pt x="8327" y="5686"/>
                  </a:lnTo>
                  <a:lnTo>
                    <a:pt x="7850" y="6163"/>
                  </a:lnTo>
                  <a:lnTo>
                    <a:pt x="7740" y="6016"/>
                  </a:lnTo>
                  <a:lnTo>
                    <a:pt x="7997" y="5796"/>
                  </a:lnTo>
                  <a:lnTo>
                    <a:pt x="8327" y="5649"/>
                  </a:lnTo>
                  <a:close/>
                  <a:moveTo>
                    <a:pt x="8437" y="5796"/>
                  </a:moveTo>
                  <a:lnTo>
                    <a:pt x="8584" y="6053"/>
                  </a:lnTo>
                  <a:lnTo>
                    <a:pt x="8143" y="6163"/>
                  </a:lnTo>
                  <a:lnTo>
                    <a:pt x="8437" y="5796"/>
                  </a:lnTo>
                  <a:close/>
                  <a:moveTo>
                    <a:pt x="8437" y="6346"/>
                  </a:moveTo>
                  <a:lnTo>
                    <a:pt x="8180" y="6676"/>
                  </a:lnTo>
                  <a:lnTo>
                    <a:pt x="8107" y="6493"/>
                  </a:lnTo>
                  <a:lnTo>
                    <a:pt x="8437" y="6346"/>
                  </a:lnTo>
                  <a:close/>
                  <a:moveTo>
                    <a:pt x="8767" y="6309"/>
                  </a:moveTo>
                  <a:lnTo>
                    <a:pt x="8840" y="6419"/>
                  </a:lnTo>
                  <a:lnTo>
                    <a:pt x="8547" y="6676"/>
                  </a:lnTo>
                  <a:lnTo>
                    <a:pt x="8767" y="6309"/>
                  </a:lnTo>
                  <a:close/>
                  <a:moveTo>
                    <a:pt x="9024" y="4695"/>
                  </a:moveTo>
                  <a:lnTo>
                    <a:pt x="9244" y="4732"/>
                  </a:lnTo>
                  <a:lnTo>
                    <a:pt x="9464" y="4805"/>
                  </a:lnTo>
                  <a:lnTo>
                    <a:pt x="9647" y="4915"/>
                  </a:lnTo>
                  <a:lnTo>
                    <a:pt x="9831" y="5062"/>
                  </a:lnTo>
                  <a:lnTo>
                    <a:pt x="9904" y="5099"/>
                  </a:lnTo>
                  <a:lnTo>
                    <a:pt x="9941" y="5099"/>
                  </a:lnTo>
                  <a:lnTo>
                    <a:pt x="10051" y="5209"/>
                  </a:lnTo>
                  <a:lnTo>
                    <a:pt x="10161" y="5429"/>
                  </a:lnTo>
                  <a:lnTo>
                    <a:pt x="10198" y="5649"/>
                  </a:lnTo>
                  <a:lnTo>
                    <a:pt x="10234" y="5869"/>
                  </a:lnTo>
                  <a:lnTo>
                    <a:pt x="10198" y="6089"/>
                  </a:lnTo>
                  <a:lnTo>
                    <a:pt x="10161" y="6346"/>
                  </a:lnTo>
                  <a:lnTo>
                    <a:pt x="10088" y="6566"/>
                  </a:lnTo>
                  <a:lnTo>
                    <a:pt x="9941" y="7006"/>
                  </a:lnTo>
                  <a:lnTo>
                    <a:pt x="9904" y="7080"/>
                  </a:lnTo>
                  <a:lnTo>
                    <a:pt x="9647" y="6676"/>
                  </a:lnTo>
                  <a:lnTo>
                    <a:pt x="9024" y="5832"/>
                  </a:lnTo>
                  <a:lnTo>
                    <a:pt x="8620" y="5282"/>
                  </a:lnTo>
                  <a:lnTo>
                    <a:pt x="8400" y="5025"/>
                  </a:lnTo>
                  <a:lnTo>
                    <a:pt x="8143" y="4842"/>
                  </a:lnTo>
                  <a:lnTo>
                    <a:pt x="8584" y="4732"/>
                  </a:lnTo>
                  <a:lnTo>
                    <a:pt x="8804" y="4695"/>
                  </a:lnTo>
                  <a:close/>
                  <a:moveTo>
                    <a:pt x="1064" y="3962"/>
                  </a:moveTo>
                  <a:lnTo>
                    <a:pt x="1357" y="4182"/>
                  </a:lnTo>
                  <a:lnTo>
                    <a:pt x="1651" y="4329"/>
                  </a:lnTo>
                  <a:lnTo>
                    <a:pt x="2348" y="4585"/>
                  </a:lnTo>
                  <a:lnTo>
                    <a:pt x="2458" y="4659"/>
                  </a:lnTo>
                  <a:lnTo>
                    <a:pt x="2494" y="4695"/>
                  </a:lnTo>
                  <a:lnTo>
                    <a:pt x="2568" y="4732"/>
                  </a:lnTo>
                  <a:lnTo>
                    <a:pt x="2641" y="4695"/>
                  </a:lnTo>
                  <a:lnTo>
                    <a:pt x="4329" y="5319"/>
                  </a:lnTo>
                  <a:lnTo>
                    <a:pt x="4329" y="5356"/>
                  </a:lnTo>
                  <a:lnTo>
                    <a:pt x="4292" y="5319"/>
                  </a:lnTo>
                  <a:lnTo>
                    <a:pt x="3888" y="5172"/>
                  </a:lnTo>
                  <a:lnTo>
                    <a:pt x="3705" y="5136"/>
                  </a:lnTo>
                  <a:lnTo>
                    <a:pt x="3485" y="5099"/>
                  </a:lnTo>
                  <a:lnTo>
                    <a:pt x="3448" y="5136"/>
                  </a:lnTo>
                  <a:lnTo>
                    <a:pt x="3411" y="5172"/>
                  </a:lnTo>
                  <a:lnTo>
                    <a:pt x="3448" y="5246"/>
                  </a:lnTo>
                  <a:lnTo>
                    <a:pt x="3595" y="5392"/>
                  </a:lnTo>
                  <a:lnTo>
                    <a:pt x="3852" y="5539"/>
                  </a:lnTo>
                  <a:lnTo>
                    <a:pt x="4108" y="5686"/>
                  </a:lnTo>
                  <a:lnTo>
                    <a:pt x="4402" y="5759"/>
                  </a:lnTo>
                  <a:lnTo>
                    <a:pt x="4365" y="5906"/>
                  </a:lnTo>
                  <a:lnTo>
                    <a:pt x="4035" y="5906"/>
                  </a:lnTo>
                  <a:lnTo>
                    <a:pt x="3742" y="5869"/>
                  </a:lnTo>
                  <a:lnTo>
                    <a:pt x="3411" y="5759"/>
                  </a:lnTo>
                  <a:lnTo>
                    <a:pt x="3228" y="5686"/>
                  </a:lnTo>
                  <a:lnTo>
                    <a:pt x="3191" y="5612"/>
                  </a:lnTo>
                  <a:lnTo>
                    <a:pt x="3155" y="5576"/>
                  </a:lnTo>
                  <a:lnTo>
                    <a:pt x="3118" y="5539"/>
                  </a:lnTo>
                  <a:lnTo>
                    <a:pt x="3081" y="5502"/>
                  </a:lnTo>
                  <a:lnTo>
                    <a:pt x="3045" y="5502"/>
                  </a:lnTo>
                  <a:lnTo>
                    <a:pt x="3008" y="5539"/>
                  </a:lnTo>
                  <a:lnTo>
                    <a:pt x="2971" y="5649"/>
                  </a:lnTo>
                  <a:lnTo>
                    <a:pt x="2971" y="5722"/>
                  </a:lnTo>
                  <a:lnTo>
                    <a:pt x="3008" y="5796"/>
                  </a:lnTo>
                  <a:lnTo>
                    <a:pt x="3045" y="5869"/>
                  </a:lnTo>
                  <a:lnTo>
                    <a:pt x="3191" y="6016"/>
                  </a:lnTo>
                  <a:lnTo>
                    <a:pt x="3338" y="6126"/>
                  </a:lnTo>
                  <a:lnTo>
                    <a:pt x="3522" y="6199"/>
                  </a:lnTo>
                  <a:lnTo>
                    <a:pt x="3742" y="6273"/>
                  </a:lnTo>
                  <a:lnTo>
                    <a:pt x="3962" y="6309"/>
                  </a:lnTo>
                  <a:lnTo>
                    <a:pt x="4182" y="6309"/>
                  </a:lnTo>
                  <a:lnTo>
                    <a:pt x="3962" y="6676"/>
                  </a:lnTo>
                  <a:lnTo>
                    <a:pt x="3742" y="6603"/>
                  </a:lnTo>
                  <a:lnTo>
                    <a:pt x="3228" y="6456"/>
                  </a:lnTo>
                  <a:lnTo>
                    <a:pt x="2971" y="6419"/>
                  </a:lnTo>
                  <a:lnTo>
                    <a:pt x="2715" y="6383"/>
                  </a:lnTo>
                  <a:lnTo>
                    <a:pt x="2641" y="6383"/>
                  </a:lnTo>
                  <a:lnTo>
                    <a:pt x="2641" y="6456"/>
                  </a:lnTo>
                  <a:lnTo>
                    <a:pt x="2641" y="6493"/>
                  </a:lnTo>
                  <a:lnTo>
                    <a:pt x="2678" y="6529"/>
                  </a:lnTo>
                  <a:lnTo>
                    <a:pt x="2861" y="6676"/>
                  </a:lnTo>
                  <a:lnTo>
                    <a:pt x="3081" y="6786"/>
                  </a:lnTo>
                  <a:lnTo>
                    <a:pt x="3522" y="6970"/>
                  </a:lnTo>
                  <a:lnTo>
                    <a:pt x="3742" y="7080"/>
                  </a:lnTo>
                  <a:lnTo>
                    <a:pt x="3632" y="7226"/>
                  </a:lnTo>
                  <a:lnTo>
                    <a:pt x="3522" y="7336"/>
                  </a:lnTo>
                  <a:lnTo>
                    <a:pt x="2935" y="7080"/>
                  </a:lnTo>
                  <a:lnTo>
                    <a:pt x="2311" y="6823"/>
                  </a:lnTo>
                  <a:lnTo>
                    <a:pt x="2238" y="6823"/>
                  </a:lnTo>
                  <a:lnTo>
                    <a:pt x="2201" y="6860"/>
                  </a:lnTo>
                  <a:lnTo>
                    <a:pt x="2201" y="6896"/>
                  </a:lnTo>
                  <a:lnTo>
                    <a:pt x="2201" y="6970"/>
                  </a:lnTo>
                  <a:lnTo>
                    <a:pt x="2458" y="7190"/>
                  </a:lnTo>
                  <a:lnTo>
                    <a:pt x="2678" y="7410"/>
                  </a:lnTo>
                  <a:lnTo>
                    <a:pt x="2971" y="7557"/>
                  </a:lnTo>
                  <a:lnTo>
                    <a:pt x="3265" y="7703"/>
                  </a:lnTo>
                  <a:lnTo>
                    <a:pt x="2971" y="7960"/>
                  </a:lnTo>
                  <a:lnTo>
                    <a:pt x="2641" y="7960"/>
                  </a:lnTo>
                  <a:lnTo>
                    <a:pt x="2311" y="7887"/>
                  </a:lnTo>
                  <a:lnTo>
                    <a:pt x="1981" y="7777"/>
                  </a:lnTo>
                  <a:lnTo>
                    <a:pt x="1871" y="7777"/>
                  </a:lnTo>
                  <a:lnTo>
                    <a:pt x="1834" y="7813"/>
                  </a:lnTo>
                  <a:lnTo>
                    <a:pt x="1797" y="7850"/>
                  </a:lnTo>
                  <a:lnTo>
                    <a:pt x="1797" y="7923"/>
                  </a:lnTo>
                  <a:lnTo>
                    <a:pt x="1834" y="8070"/>
                  </a:lnTo>
                  <a:lnTo>
                    <a:pt x="1944" y="8143"/>
                  </a:lnTo>
                  <a:lnTo>
                    <a:pt x="2091" y="8217"/>
                  </a:lnTo>
                  <a:lnTo>
                    <a:pt x="2238" y="8290"/>
                  </a:lnTo>
                  <a:lnTo>
                    <a:pt x="2348" y="8327"/>
                  </a:lnTo>
                  <a:lnTo>
                    <a:pt x="2164" y="8364"/>
                  </a:lnTo>
                  <a:lnTo>
                    <a:pt x="1944" y="8364"/>
                  </a:lnTo>
                  <a:lnTo>
                    <a:pt x="1761" y="8327"/>
                  </a:lnTo>
                  <a:lnTo>
                    <a:pt x="1541" y="8253"/>
                  </a:lnTo>
                  <a:lnTo>
                    <a:pt x="1247" y="8070"/>
                  </a:lnTo>
                  <a:lnTo>
                    <a:pt x="1027" y="7850"/>
                  </a:lnTo>
                  <a:lnTo>
                    <a:pt x="844" y="7593"/>
                  </a:lnTo>
                  <a:lnTo>
                    <a:pt x="697" y="7300"/>
                  </a:lnTo>
                  <a:lnTo>
                    <a:pt x="624" y="6970"/>
                  </a:lnTo>
                  <a:lnTo>
                    <a:pt x="550" y="6676"/>
                  </a:lnTo>
                  <a:lnTo>
                    <a:pt x="550" y="6346"/>
                  </a:lnTo>
                  <a:lnTo>
                    <a:pt x="550" y="6016"/>
                  </a:lnTo>
                  <a:lnTo>
                    <a:pt x="624" y="5502"/>
                  </a:lnTo>
                  <a:lnTo>
                    <a:pt x="734" y="4989"/>
                  </a:lnTo>
                  <a:lnTo>
                    <a:pt x="1064" y="3962"/>
                  </a:lnTo>
                  <a:close/>
                  <a:moveTo>
                    <a:pt x="6786" y="5429"/>
                  </a:moveTo>
                  <a:lnTo>
                    <a:pt x="6860" y="5649"/>
                  </a:lnTo>
                  <a:lnTo>
                    <a:pt x="6970" y="5832"/>
                  </a:lnTo>
                  <a:lnTo>
                    <a:pt x="7006" y="5906"/>
                  </a:lnTo>
                  <a:lnTo>
                    <a:pt x="7043" y="5979"/>
                  </a:lnTo>
                  <a:lnTo>
                    <a:pt x="7116" y="6016"/>
                  </a:lnTo>
                  <a:lnTo>
                    <a:pt x="7813" y="7006"/>
                  </a:lnTo>
                  <a:lnTo>
                    <a:pt x="8143" y="7520"/>
                  </a:lnTo>
                  <a:lnTo>
                    <a:pt x="8143" y="7667"/>
                  </a:lnTo>
                  <a:lnTo>
                    <a:pt x="8143" y="7740"/>
                  </a:lnTo>
                  <a:lnTo>
                    <a:pt x="8217" y="7813"/>
                  </a:lnTo>
                  <a:lnTo>
                    <a:pt x="8290" y="7850"/>
                  </a:lnTo>
                  <a:lnTo>
                    <a:pt x="8363" y="7850"/>
                  </a:lnTo>
                  <a:lnTo>
                    <a:pt x="8400" y="7813"/>
                  </a:lnTo>
                  <a:lnTo>
                    <a:pt x="8510" y="7887"/>
                  </a:lnTo>
                  <a:lnTo>
                    <a:pt x="8584" y="7923"/>
                  </a:lnTo>
                  <a:lnTo>
                    <a:pt x="8694" y="7960"/>
                  </a:lnTo>
                  <a:lnTo>
                    <a:pt x="8767" y="7923"/>
                  </a:lnTo>
                  <a:lnTo>
                    <a:pt x="8877" y="7997"/>
                  </a:lnTo>
                  <a:lnTo>
                    <a:pt x="8987" y="7997"/>
                  </a:lnTo>
                  <a:lnTo>
                    <a:pt x="9060" y="8033"/>
                  </a:lnTo>
                  <a:lnTo>
                    <a:pt x="9134" y="7997"/>
                  </a:lnTo>
                  <a:lnTo>
                    <a:pt x="9207" y="7923"/>
                  </a:lnTo>
                  <a:lnTo>
                    <a:pt x="9207" y="7813"/>
                  </a:lnTo>
                  <a:lnTo>
                    <a:pt x="9207" y="7740"/>
                  </a:lnTo>
                  <a:lnTo>
                    <a:pt x="9134" y="7667"/>
                  </a:lnTo>
                  <a:lnTo>
                    <a:pt x="9170" y="7557"/>
                  </a:lnTo>
                  <a:lnTo>
                    <a:pt x="9207" y="7483"/>
                  </a:lnTo>
                  <a:lnTo>
                    <a:pt x="9244" y="7410"/>
                  </a:lnTo>
                  <a:lnTo>
                    <a:pt x="9244" y="7373"/>
                  </a:lnTo>
                  <a:lnTo>
                    <a:pt x="9207" y="7300"/>
                  </a:lnTo>
                  <a:lnTo>
                    <a:pt x="9170" y="7263"/>
                  </a:lnTo>
                  <a:lnTo>
                    <a:pt x="9134" y="7226"/>
                  </a:lnTo>
                  <a:lnTo>
                    <a:pt x="8987" y="7226"/>
                  </a:lnTo>
                  <a:lnTo>
                    <a:pt x="8694" y="7336"/>
                  </a:lnTo>
                  <a:lnTo>
                    <a:pt x="8694" y="7300"/>
                  </a:lnTo>
                  <a:lnTo>
                    <a:pt x="8877" y="7153"/>
                  </a:lnTo>
                  <a:lnTo>
                    <a:pt x="9060" y="6970"/>
                  </a:lnTo>
                  <a:lnTo>
                    <a:pt x="9134" y="6860"/>
                  </a:lnTo>
                  <a:lnTo>
                    <a:pt x="9244" y="7043"/>
                  </a:lnTo>
                  <a:lnTo>
                    <a:pt x="9501" y="7446"/>
                  </a:lnTo>
                  <a:lnTo>
                    <a:pt x="9537" y="7593"/>
                  </a:lnTo>
                  <a:lnTo>
                    <a:pt x="9317" y="7887"/>
                  </a:lnTo>
                  <a:lnTo>
                    <a:pt x="9024" y="8143"/>
                  </a:lnTo>
                  <a:lnTo>
                    <a:pt x="8730" y="8364"/>
                  </a:lnTo>
                  <a:lnTo>
                    <a:pt x="8400" y="8547"/>
                  </a:lnTo>
                  <a:lnTo>
                    <a:pt x="8070" y="8657"/>
                  </a:lnTo>
                  <a:lnTo>
                    <a:pt x="7703" y="8694"/>
                  </a:lnTo>
                  <a:lnTo>
                    <a:pt x="7520" y="8694"/>
                  </a:lnTo>
                  <a:lnTo>
                    <a:pt x="7373" y="8657"/>
                  </a:lnTo>
                  <a:lnTo>
                    <a:pt x="7190" y="8620"/>
                  </a:lnTo>
                  <a:lnTo>
                    <a:pt x="7006" y="8547"/>
                  </a:lnTo>
                  <a:lnTo>
                    <a:pt x="6823" y="8437"/>
                  </a:lnTo>
                  <a:lnTo>
                    <a:pt x="6676" y="8290"/>
                  </a:lnTo>
                  <a:lnTo>
                    <a:pt x="6419" y="7997"/>
                  </a:lnTo>
                  <a:lnTo>
                    <a:pt x="6199" y="7667"/>
                  </a:lnTo>
                  <a:lnTo>
                    <a:pt x="6053" y="7300"/>
                  </a:lnTo>
                  <a:lnTo>
                    <a:pt x="6016" y="6896"/>
                  </a:lnTo>
                  <a:lnTo>
                    <a:pt x="6016" y="6676"/>
                  </a:lnTo>
                  <a:lnTo>
                    <a:pt x="6053" y="6493"/>
                  </a:lnTo>
                  <a:lnTo>
                    <a:pt x="6089" y="6309"/>
                  </a:lnTo>
                  <a:lnTo>
                    <a:pt x="6163" y="6126"/>
                  </a:lnTo>
                  <a:lnTo>
                    <a:pt x="6273" y="5943"/>
                  </a:lnTo>
                  <a:lnTo>
                    <a:pt x="6383" y="5759"/>
                  </a:lnTo>
                  <a:lnTo>
                    <a:pt x="6566" y="5576"/>
                  </a:lnTo>
                  <a:lnTo>
                    <a:pt x="6786" y="5429"/>
                  </a:lnTo>
                  <a:close/>
                  <a:moveTo>
                    <a:pt x="3852" y="0"/>
                  </a:moveTo>
                  <a:lnTo>
                    <a:pt x="3522" y="37"/>
                  </a:lnTo>
                  <a:lnTo>
                    <a:pt x="3191" y="110"/>
                  </a:lnTo>
                  <a:lnTo>
                    <a:pt x="2898" y="257"/>
                  </a:lnTo>
                  <a:lnTo>
                    <a:pt x="2604" y="440"/>
                  </a:lnTo>
                  <a:lnTo>
                    <a:pt x="2348" y="660"/>
                  </a:lnTo>
                  <a:lnTo>
                    <a:pt x="2091" y="660"/>
                  </a:lnTo>
                  <a:lnTo>
                    <a:pt x="1871" y="734"/>
                  </a:lnTo>
                  <a:lnTo>
                    <a:pt x="1687" y="880"/>
                  </a:lnTo>
                  <a:lnTo>
                    <a:pt x="1541" y="1064"/>
                  </a:lnTo>
                  <a:lnTo>
                    <a:pt x="1394" y="1284"/>
                  </a:lnTo>
                  <a:lnTo>
                    <a:pt x="1321" y="1504"/>
                  </a:lnTo>
                  <a:lnTo>
                    <a:pt x="1137" y="1944"/>
                  </a:lnTo>
                  <a:lnTo>
                    <a:pt x="660" y="3522"/>
                  </a:lnTo>
                  <a:lnTo>
                    <a:pt x="404" y="4292"/>
                  </a:lnTo>
                  <a:lnTo>
                    <a:pt x="183" y="5062"/>
                  </a:lnTo>
                  <a:lnTo>
                    <a:pt x="37" y="5759"/>
                  </a:lnTo>
                  <a:lnTo>
                    <a:pt x="0" y="6126"/>
                  </a:lnTo>
                  <a:lnTo>
                    <a:pt x="0" y="6456"/>
                  </a:lnTo>
                  <a:lnTo>
                    <a:pt x="0" y="6786"/>
                  </a:lnTo>
                  <a:lnTo>
                    <a:pt x="73" y="7153"/>
                  </a:lnTo>
                  <a:lnTo>
                    <a:pt x="183" y="7483"/>
                  </a:lnTo>
                  <a:lnTo>
                    <a:pt x="330" y="7813"/>
                  </a:lnTo>
                  <a:lnTo>
                    <a:pt x="477" y="8033"/>
                  </a:lnTo>
                  <a:lnTo>
                    <a:pt x="660" y="8253"/>
                  </a:lnTo>
                  <a:lnTo>
                    <a:pt x="880" y="8474"/>
                  </a:lnTo>
                  <a:lnTo>
                    <a:pt x="1101" y="8657"/>
                  </a:lnTo>
                  <a:lnTo>
                    <a:pt x="1357" y="8767"/>
                  </a:lnTo>
                  <a:lnTo>
                    <a:pt x="1651" y="8877"/>
                  </a:lnTo>
                  <a:lnTo>
                    <a:pt x="1908" y="8914"/>
                  </a:lnTo>
                  <a:lnTo>
                    <a:pt x="2201" y="8950"/>
                  </a:lnTo>
                  <a:lnTo>
                    <a:pt x="2458" y="8914"/>
                  </a:lnTo>
                  <a:lnTo>
                    <a:pt x="2678" y="8840"/>
                  </a:lnTo>
                  <a:lnTo>
                    <a:pt x="2898" y="8730"/>
                  </a:lnTo>
                  <a:lnTo>
                    <a:pt x="3081" y="8620"/>
                  </a:lnTo>
                  <a:lnTo>
                    <a:pt x="3448" y="8290"/>
                  </a:lnTo>
                  <a:lnTo>
                    <a:pt x="3778" y="7923"/>
                  </a:lnTo>
                  <a:lnTo>
                    <a:pt x="3815" y="7960"/>
                  </a:lnTo>
                  <a:lnTo>
                    <a:pt x="3925" y="7960"/>
                  </a:lnTo>
                  <a:lnTo>
                    <a:pt x="4035" y="7887"/>
                  </a:lnTo>
                  <a:lnTo>
                    <a:pt x="4108" y="7813"/>
                  </a:lnTo>
                  <a:lnTo>
                    <a:pt x="4108" y="7740"/>
                  </a:lnTo>
                  <a:lnTo>
                    <a:pt x="4072" y="7593"/>
                  </a:lnTo>
                  <a:lnTo>
                    <a:pt x="4182" y="7446"/>
                  </a:lnTo>
                  <a:lnTo>
                    <a:pt x="4512" y="6896"/>
                  </a:lnTo>
                  <a:lnTo>
                    <a:pt x="4769" y="6309"/>
                  </a:lnTo>
                  <a:lnTo>
                    <a:pt x="5025" y="5722"/>
                  </a:lnTo>
                  <a:lnTo>
                    <a:pt x="5209" y="5099"/>
                  </a:lnTo>
                  <a:lnTo>
                    <a:pt x="5246" y="5062"/>
                  </a:lnTo>
                  <a:lnTo>
                    <a:pt x="5282" y="4989"/>
                  </a:lnTo>
                  <a:lnTo>
                    <a:pt x="5282" y="4915"/>
                  </a:lnTo>
                  <a:lnTo>
                    <a:pt x="5466" y="4292"/>
                  </a:lnTo>
                  <a:lnTo>
                    <a:pt x="5612" y="3632"/>
                  </a:lnTo>
                  <a:lnTo>
                    <a:pt x="5722" y="2971"/>
                  </a:lnTo>
                  <a:lnTo>
                    <a:pt x="5796" y="2311"/>
                  </a:lnTo>
                  <a:lnTo>
                    <a:pt x="5832" y="1981"/>
                  </a:lnTo>
                  <a:lnTo>
                    <a:pt x="5796" y="1651"/>
                  </a:lnTo>
                  <a:lnTo>
                    <a:pt x="5759" y="1357"/>
                  </a:lnTo>
                  <a:lnTo>
                    <a:pt x="5649" y="1064"/>
                  </a:lnTo>
                  <a:lnTo>
                    <a:pt x="5539" y="807"/>
                  </a:lnTo>
                  <a:lnTo>
                    <a:pt x="5356" y="587"/>
                  </a:lnTo>
                  <a:lnTo>
                    <a:pt x="5099" y="367"/>
                  </a:lnTo>
                  <a:lnTo>
                    <a:pt x="4842" y="184"/>
                  </a:lnTo>
                  <a:lnTo>
                    <a:pt x="4512" y="73"/>
                  </a:lnTo>
                  <a:lnTo>
                    <a:pt x="4182" y="0"/>
                  </a:lnTo>
                  <a:close/>
                  <a:moveTo>
                    <a:pt x="8730" y="3962"/>
                  </a:moveTo>
                  <a:lnTo>
                    <a:pt x="8584" y="4072"/>
                  </a:lnTo>
                  <a:lnTo>
                    <a:pt x="8437" y="4182"/>
                  </a:lnTo>
                  <a:lnTo>
                    <a:pt x="8327" y="4329"/>
                  </a:lnTo>
                  <a:lnTo>
                    <a:pt x="7887" y="4439"/>
                  </a:lnTo>
                  <a:lnTo>
                    <a:pt x="7336" y="4585"/>
                  </a:lnTo>
                  <a:lnTo>
                    <a:pt x="6786" y="4842"/>
                  </a:lnTo>
                  <a:lnTo>
                    <a:pt x="6566" y="4989"/>
                  </a:lnTo>
                  <a:lnTo>
                    <a:pt x="6309" y="5172"/>
                  </a:lnTo>
                  <a:lnTo>
                    <a:pt x="6089" y="5356"/>
                  </a:lnTo>
                  <a:lnTo>
                    <a:pt x="5906" y="5576"/>
                  </a:lnTo>
                  <a:lnTo>
                    <a:pt x="5759" y="5796"/>
                  </a:lnTo>
                  <a:lnTo>
                    <a:pt x="5612" y="6053"/>
                  </a:lnTo>
                  <a:lnTo>
                    <a:pt x="5539" y="6309"/>
                  </a:lnTo>
                  <a:lnTo>
                    <a:pt x="5502" y="6603"/>
                  </a:lnTo>
                  <a:lnTo>
                    <a:pt x="5466" y="6860"/>
                  </a:lnTo>
                  <a:lnTo>
                    <a:pt x="5502" y="7116"/>
                  </a:lnTo>
                  <a:lnTo>
                    <a:pt x="5539" y="7373"/>
                  </a:lnTo>
                  <a:lnTo>
                    <a:pt x="5612" y="7630"/>
                  </a:lnTo>
                  <a:lnTo>
                    <a:pt x="5722" y="7887"/>
                  </a:lnTo>
                  <a:lnTo>
                    <a:pt x="5869" y="8107"/>
                  </a:lnTo>
                  <a:lnTo>
                    <a:pt x="6016" y="8327"/>
                  </a:lnTo>
                  <a:lnTo>
                    <a:pt x="6199" y="8547"/>
                  </a:lnTo>
                  <a:lnTo>
                    <a:pt x="6419" y="8730"/>
                  </a:lnTo>
                  <a:lnTo>
                    <a:pt x="6639" y="8914"/>
                  </a:lnTo>
                  <a:lnTo>
                    <a:pt x="6860" y="9060"/>
                  </a:lnTo>
                  <a:lnTo>
                    <a:pt x="7116" y="9170"/>
                  </a:lnTo>
                  <a:lnTo>
                    <a:pt x="7410" y="9244"/>
                  </a:lnTo>
                  <a:lnTo>
                    <a:pt x="7703" y="9281"/>
                  </a:lnTo>
                  <a:lnTo>
                    <a:pt x="8033" y="9244"/>
                  </a:lnTo>
                  <a:lnTo>
                    <a:pt x="8327" y="9170"/>
                  </a:lnTo>
                  <a:lnTo>
                    <a:pt x="8620" y="9024"/>
                  </a:lnTo>
                  <a:lnTo>
                    <a:pt x="8877" y="8877"/>
                  </a:lnTo>
                  <a:lnTo>
                    <a:pt x="9391" y="8547"/>
                  </a:lnTo>
                  <a:lnTo>
                    <a:pt x="9611" y="8364"/>
                  </a:lnTo>
                  <a:lnTo>
                    <a:pt x="9794" y="8143"/>
                  </a:lnTo>
                  <a:lnTo>
                    <a:pt x="9977" y="7923"/>
                  </a:lnTo>
                  <a:lnTo>
                    <a:pt x="10161" y="7703"/>
                  </a:lnTo>
                  <a:lnTo>
                    <a:pt x="10418" y="7190"/>
                  </a:lnTo>
                  <a:lnTo>
                    <a:pt x="10638" y="6676"/>
                  </a:lnTo>
                  <a:lnTo>
                    <a:pt x="10711" y="6346"/>
                  </a:lnTo>
                  <a:lnTo>
                    <a:pt x="10748" y="6053"/>
                  </a:lnTo>
                  <a:lnTo>
                    <a:pt x="10748" y="5722"/>
                  </a:lnTo>
                  <a:lnTo>
                    <a:pt x="10711" y="5466"/>
                  </a:lnTo>
                  <a:lnTo>
                    <a:pt x="10601" y="5172"/>
                  </a:lnTo>
                  <a:lnTo>
                    <a:pt x="10454" y="4915"/>
                  </a:lnTo>
                  <a:lnTo>
                    <a:pt x="10271" y="4659"/>
                  </a:lnTo>
                  <a:lnTo>
                    <a:pt x="10051" y="4439"/>
                  </a:lnTo>
                  <a:lnTo>
                    <a:pt x="9794" y="4255"/>
                  </a:lnTo>
                  <a:lnTo>
                    <a:pt x="9537" y="4108"/>
                  </a:lnTo>
                  <a:lnTo>
                    <a:pt x="9244" y="3998"/>
                  </a:lnTo>
                  <a:lnTo>
                    <a:pt x="8950" y="3962"/>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18" name="Shape 318"/>
            <p:cNvSpPr/>
            <p:nvPr/>
          </p:nvSpPr>
          <p:spPr>
            <a:xfrm>
              <a:off x="6385050" y="4208725"/>
              <a:ext cx="422775" cy="298975"/>
            </a:xfrm>
            <a:custGeom>
              <a:avLst/>
              <a:gdLst/>
              <a:ahLst/>
              <a:cxnLst/>
              <a:rect l="0" t="0" r="0" b="0"/>
              <a:pathLst>
                <a:path w="16911" h="11959" extrusionOk="0">
                  <a:moveTo>
                    <a:pt x="12215" y="8951"/>
                  </a:moveTo>
                  <a:lnTo>
                    <a:pt x="12032" y="9098"/>
                  </a:lnTo>
                  <a:lnTo>
                    <a:pt x="11848" y="9244"/>
                  </a:lnTo>
                  <a:lnTo>
                    <a:pt x="11408" y="9538"/>
                  </a:lnTo>
                  <a:lnTo>
                    <a:pt x="11005" y="9685"/>
                  </a:lnTo>
                  <a:lnTo>
                    <a:pt x="10638" y="9868"/>
                  </a:lnTo>
                  <a:lnTo>
                    <a:pt x="10124" y="10051"/>
                  </a:lnTo>
                  <a:lnTo>
                    <a:pt x="9977" y="10125"/>
                  </a:lnTo>
                  <a:lnTo>
                    <a:pt x="9794" y="10161"/>
                  </a:lnTo>
                  <a:lnTo>
                    <a:pt x="9904" y="9978"/>
                  </a:lnTo>
                  <a:lnTo>
                    <a:pt x="10051" y="9795"/>
                  </a:lnTo>
                  <a:lnTo>
                    <a:pt x="10344" y="9758"/>
                  </a:lnTo>
                  <a:lnTo>
                    <a:pt x="10601" y="9648"/>
                  </a:lnTo>
                  <a:lnTo>
                    <a:pt x="10858" y="9538"/>
                  </a:lnTo>
                  <a:lnTo>
                    <a:pt x="11115" y="9354"/>
                  </a:lnTo>
                  <a:lnTo>
                    <a:pt x="11335" y="9171"/>
                  </a:lnTo>
                  <a:lnTo>
                    <a:pt x="11371" y="9061"/>
                  </a:lnTo>
                  <a:lnTo>
                    <a:pt x="11445" y="9061"/>
                  </a:lnTo>
                  <a:lnTo>
                    <a:pt x="11481" y="9024"/>
                  </a:lnTo>
                  <a:lnTo>
                    <a:pt x="11848" y="8951"/>
                  </a:lnTo>
                  <a:close/>
                  <a:moveTo>
                    <a:pt x="12619" y="8988"/>
                  </a:moveTo>
                  <a:lnTo>
                    <a:pt x="12839" y="9061"/>
                  </a:lnTo>
                  <a:lnTo>
                    <a:pt x="12839" y="9171"/>
                  </a:lnTo>
                  <a:lnTo>
                    <a:pt x="12215" y="9685"/>
                  </a:lnTo>
                  <a:lnTo>
                    <a:pt x="11518" y="10125"/>
                  </a:lnTo>
                  <a:lnTo>
                    <a:pt x="11115" y="10345"/>
                  </a:lnTo>
                  <a:lnTo>
                    <a:pt x="10711" y="10528"/>
                  </a:lnTo>
                  <a:lnTo>
                    <a:pt x="10308" y="10712"/>
                  </a:lnTo>
                  <a:lnTo>
                    <a:pt x="9904" y="10932"/>
                  </a:lnTo>
                  <a:lnTo>
                    <a:pt x="9831" y="10822"/>
                  </a:lnTo>
                  <a:lnTo>
                    <a:pt x="9794" y="10712"/>
                  </a:lnTo>
                  <a:lnTo>
                    <a:pt x="9757" y="10455"/>
                  </a:lnTo>
                  <a:lnTo>
                    <a:pt x="9904" y="10455"/>
                  </a:lnTo>
                  <a:lnTo>
                    <a:pt x="10051" y="10381"/>
                  </a:lnTo>
                  <a:lnTo>
                    <a:pt x="10344" y="10271"/>
                  </a:lnTo>
                  <a:lnTo>
                    <a:pt x="11078" y="10015"/>
                  </a:lnTo>
                  <a:lnTo>
                    <a:pt x="11481" y="9831"/>
                  </a:lnTo>
                  <a:lnTo>
                    <a:pt x="11922" y="9611"/>
                  </a:lnTo>
                  <a:lnTo>
                    <a:pt x="12288" y="9318"/>
                  </a:lnTo>
                  <a:lnTo>
                    <a:pt x="12435" y="9171"/>
                  </a:lnTo>
                  <a:lnTo>
                    <a:pt x="12619" y="8988"/>
                  </a:lnTo>
                  <a:close/>
                  <a:moveTo>
                    <a:pt x="9464" y="514"/>
                  </a:moveTo>
                  <a:lnTo>
                    <a:pt x="9721" y="551"/>
                  </a:lnTo>
                  <a:lnTo>
                    <a:pt x="9941" y="588"/>
                  </a:lnTo>
                  <a:lnTo>
                    <a:pt x="10161" y="661"/>
                  </a:lnTo>
                  <a:lnTo>
                    <a:pt x="10344" y="771"/>
                  </a:lnTo>
                  <a:lnTo>
                    <a:pt x="10491" y="918"/>
                  </a:lnTo>
                  <a:lnTo>
                    <a:pt x="10564" y="1101"/>
                  </a:lnTo>
                  <a:lnTo>
                    <a:pt x="10601" y="1101"/>
                  </a:lnTo>
                  <a:lnTo>
                    <a:pt x="10528" y="1211"/>
                  </a:lnTo>
                  <a:lnTo>
                    <a:pt x="10528" y="1321"/>
                  </a:lnTo>
                  <a:lnTo>
                    <a:pt x="10564" y="1615"/>
                  </a:lnTo>
                  <a:lnTo>
                    <a:pt x="10638" y="1871"/>
                  </a:lnTo>
                  <a:lnTo>
                    <a:pt x="10748" y="2091"/>
                  </a:lnTo>
                  <a:lnTo>
                    <a:pt x="10931" y="2348"/>
                  </a:lnTo>
                  <a:lnTo>
                    <a:pt x="11005" y="2495"/>
                  </a:lnTo>
                  <a:lnTo>
                    <a:pt x="11041" y="2678"/>
                  </a:lnTo>
                  <a:lnTo>
                    <a:pt x="11041" y="2752"/>
                  </a:lnTo>
                  <a:lnTo>
                    <a:pt x="11005" y="2788"/>
                  </a:lnTo>
                  <a:lnTo>
                    <a:pt x="10931" y="2788"/>
                  </a:lnTo>
                  <a:lnTo>
                    <a:pt x="10858" y="2752"/>
                  </a:lnTo>
                  <a:lnTo>
                    <a:pt x="10784" y="2642"/>
                  </a:lnTo>
                  <a:lnTo>
                    <a:pt x="10674" y="2312"/>
                  </a:lnTo>
                  <a:lnTo>
                    <a:pt x="10601" y="2128"/>
                  </a:lnTo>
                  <a:lnTo>
                    <a:pt x="10491" y="1981"/>
                  </a:lnTo>
                  <a:lnTo>
                    <a:pt x="10381" y="1798"/>
                  </a:lnTo>
                  <a:lnTo>
                    <a:pt x="10234" y="1651"/>
                  </a:lnTo>
                  <a:lnTo>
                    <a:pt x="10088" y="1541"/>
                  </a:lnTo>
                  <a:lnTo>
                    <a:pt x="9904" y="1431"/>
                  </a:lnTo>
                  <a:lnTo>
                    <a:pt x="9721" y="1358"/>
                  </a:lnTo>
                  <a:lnTo>
                    <a:pt x="9537" y="1321"/>
                  </a:lnTo>
                  <a:lnTo>
                    <a:pt x="9134" y="1321"/>
                  </a:lnTo>
                  <a:lnTo>
                    <a:pt x="8950" y="1358"/>
                  </a:lnTo>
                  <a:lnTo>
                    <a:pt x="8767" y="1431"/>
                  </a:lnTo>
                  <a:lnTo>
                    <a:pt x="8694" y="1468"/>
                  </a:lnTo>
                  <a:lnTo>
                    <a:pt x="8657" y="1505"/>
                  </a:lnTo>
                  <a:lnTo>
                    <a:pt x="8694" y="1615"/>
                  </a:lnTo>
                  <a:lnTo>
                    <a:pt x="8767" y="1688"/>
                  </a:lnTo>
                  <a:lnTo>
                    <a:pt x="8804" y="1725"/>
                  </a:lnTo>
                  <a:lnTo>
                    <a:pt x="8877" y="1725"/>
                  </a:lnTo>
                  <a:lnTo>
                    <a:pt x="9097" y="1688"/>
                  </a:lnTo>
                  <a:lnTo>
                    <a:pt x="9281" y="1688"/>
                  </a:lnTo>
                  <a:lnTo>
                    <a:pt x="9501" y="1725"/>
                  </a:lnTo>
                  <a:lnTo>
                    <a:pt x="9684" y="1798"/>
                  </a:lnTo>
                  <a:lnTo>
                    <a:pt x="9867" y="1871"/>
                  </a:lnTo>
                  <a:lnTo>
                    <a:pt x="10014" y="2018"/>
                  </a:lnTo>
                  <a:lnTo>
                    <a:pt x="10161" y="2165"/>
                  </a:lnTo>
                  <a:lnTo>
                    <a:pt x="10271" y="2348"/>
                  </a:lnTo>
                  <a:lnTo>
                    <a:pt x="10418" y="2788"/>
                  </a:lnTo>
                  <a:lnTo>
                    <a:pt x="10528" y="2972"/>
                  </a:lnTo>
                  <a:lnTo>
                    <a:pt x="10638" y="3119"/>
                  </a:lnTo>
                  <a:lnTo>
                    <a:pt x="10528" y="3192"/>
                  </a:lnTo>
                  <a:lnTo>
                    <a:pt x="10308" y="3375"/>
                  </a:lnTo>
                  <a:lnTo>
                    <a:pt x="10088" y="3595"/>
                  </a:lnTo>
                  <a:lnTo>
                    <a:pt x="9904" y="3816"/>
                  </a:lnTo>
                  <a:lnTo>
                    <a:pt x="9794" y="4072"/>
                  </a:lnTo>
                  <a:lnTo>
                    <a:pt x="9721" y="4292"/>
                  </a:lnTo>
                  <a:lnTo>
                    <a:pt x="9684" y="4512"/>
                  </a:lnTo>
                  <a:lnTo>
                    <a:pt x="9721" y="4733"/>
                  </a:lnTo>
                  <a:lnTo>
                    <a:pt x="9757" y="4953"/>
                  </a:lnTo>
                  <a:lnTo>
                    <a:pt x="9867" y="5136"/>
                  </a:lnTo>
                  <a:lnTo>
                    <a:pt x="10014" y="5283"/>
                  </a:lnTo>
                  <a:lnTo>
                    <a:pt x="10198" y="5429"/>
                  </a:lnTo>
                  <a:lnTo>
                    <a:pt x="10418" y="5503"/>
                  </a:lnTo>
                  <a:lnTo>
                    <a:pt x="10638" y="5576"/>
                  </a:lnTo>
                  <a:lnTo>
                    <a:pt x="10895" y="5540"/>
                  </a:lnTo>
                  <a:lnTo>
                    <a:pt x="11151" y="5503"/>
                  </a:lnTo>
                  <a:lnTo>
                    <a:pt x="11371" y="5393"/>
                  </a:lnTo>
                  <a:lnTo>
                    <a:pt x="12032" y="5063"/>
                  </a:lnTo>
                  <a:lnTo>
                    <a:pt x="12692" y="4659"/>
                  </a:lnTo>
                  <a:lnTo>
                    <a:pt x="12729" y="4586"/>
                  </a:lnTo>
                  <a:lnTo>
                    <a:pt x="12765" y="4512"/>
                  </a:lnTo>
                  <a:lnTo>
                    <a:pt x="12765" y="4439"/>
                  </a:lnTo>
                  <a:lnTo>
                    <a:pt x="12729" y="4402"/>
                  </a:lnTo>
                  <a:lnTo>
                    <a:pt x="12692" y="4329"/>
                  </a:lnTo>
                  <a:lnTo>
                    <a:pt x="12619" y="4292"/>
                  </a:lnTo>
                  <a:lnTo>
                    <a:pt x="12472" y="4292"/>
                  </a:lnTo>
                  <a:lnTo>
                    <a:pt x="12032" y="4549"/>
                  </a:lnTo>
                  <a:lnTo>
                    <a:pt x="11591" y="4843"/>
                  </a:lnTo>
                  <a:lnTo>
                    <a:pt x="11371" y="4953"/>
                  </a:lnTo>
                  <a:lnTo>
                    <a:pt x="11151" y="5063"/>
                  </a:lnTo>
                  <a:lnTo>
                    <a:pt x="10895" y="5136"/>
                  </a:lnTo>
                  <a:lnTo>
                    <a:pt x="10528" y="5136"/>
                  </a:lnTo>
                  <a:lnTo>
                    <a:pt x="10418" y="5099"/>
                  </a:lnTo>
                  <a:lnTo>
                    <a:pt x="10308" y="5026"/>
                  </a:lnTo>
                  <a:lnTo>
                    <a:pt x="10234" y="4953"/>
                  </a:lnTo>
                  <a:lnTo>
                    <a:pt x="10161" y="4843"/>
                  </a:lnTo>
                  <a:lnTo>
                    <a:pt x="10124" y="4733"/>
                  </a:lnTo>
                  <a:lnTo>
                    <a:pt x="10088" y="4476"/>
                  </a:lnTo>
                  <a:lnTo>
                    <a:pt x="10124" y="4366"/>
                  </a:lnTo>
                  <a:lnTo>
                    <a:pt x="10161" y="4219"/>
                  </a:lnTo>
                  <a:lnTo>
                    <a:pt x="10271" y="3999"/>
                  </a:lnTo>
                  <a:lnTo>
                    <a:pt x="10454" y="3816"/>
                  </a:lnTo>
                  <a:lnTo>
                    <a:pt x="10674" y="3632"/>
                  </a:lnTo>
                  <a:lnTo>
                    <a:pt x="10968" y="3375"/>
                  </a:lnTo>
                  <a:lnTo>
                    <a:pt x="11225" y="3119"/>
                  </a:lnTo>
                  <a:lnTo>
                    <a:pt x="11335" y="2972"/>
                  </a:lnTo>
                  <a:lnTo>
                    <a:pt x="11408" y="2825"/>
                  </a:lnTo>
                  <a:lnTo>
                    <a:pt x="11408" y="2642"/>
                  </a:lnTo>
                  <a:lnTo>
                    <a:pt x="11408" y="2422"/>
                  </a:lnTo>
                  <a:lnTo>
                    <a:pt x="11335" y="2275"/>
                  </a:lnTo>
                  <a:lnTo>
                    <a:pt x="11261" y="2165"/>
                  </a:lnTo>
                  <a:lnTo>
                    <a:pt x="11078" y="1871"/>
                  </a:lnTo>
                  <a:lnTo>
                    <a:pt x="10895" y="1578"/>
                  </a:lnTo>
                  <a:lnTo>
                    <a:pt x="10821" y="1431"/>
                  </a:lnTo>
                  <a:lnTo>
                    <a:pt x="10821" y="1284"/>
                  </a:lnTo>
                  <a:lnTo>
                    <a:pt x="10895" y="1248"/>
                  </a:lnTo>
                  <a:lnTo>
                    <a:pt x="11298" y="1138"/>
                  </a:lnTo>
                  <a:lnTo>
                    <a:pt x="11702" y="1028"/>
                  </a:lnTo>
                  <a:lnTo>
                    <a:pt x="12142" y="954"/>
                  </a:lnTo>
                  <a:lnTo>
                    <a:pt x="12582" y="918"/>
                  </a:lnTo>
                  <a:lnTo>
                    <a:pt x="12802" y="954"/>
                  </a:lnTo>
                  <a:lnTo>
                    <a:pt x="13022" y="1028"/>
                  </a:lnTo>
                  <a:lnTo>
                    <a:pt x="13205" y="1101"/>
                  </a:lnTo>
                  <a:lnTo>
                    <a:pt x="13352" y="1211"/>
                  </a:lnTo>
                  <a:lnTo>
                    <a:pt x="13499" y="1358"/>
                  </a:lnTo>
                  <a:lnTo>
                    <a:pt x="13609" y="1505"/>
                  </a:lnTo>
                  <a:lnTo>
                    <a:pt x="13829" y="1908"/>
                  </a:lnTo>
                  <a:lnTo>
                    <a:pt x="14012" y="2202"/>
                  </a:lnTo>
                  <a:lnTo>
                    <a:pt x="13866" y="2422"/>
                  </a:lnTo>
                  <a:lnTo>
                    <a:pt x="13682" y="2568"/>
                  </a:lnTo>
                  <a:lnTo>
                    <a:pt x="13499" y="2678"/>
                  </a:lnTo>
                  <a:lnTo>
                    <a:pt x="13279" y="2788"/>
                  </a:lnTo>
                  <a:lnTo>
                    <a:pt x="12839" y="2935"/>
                  </a:lnTo>
                  <a:lnTo>
                    <a:pt x="12362" y="3082"/>
                  </a:lnTo>
                  <a:lnTo>
                    <a:pt x="11995" y="3229"/>
                  </a:lnTo>
                  <a:lnTo>
                    <a:pt x="11518" y="3449"/>
                  </a:lnTo>
                  <a:lnTo>
                    <a:pt x="11298" y="3559"/>
                  </a:lnTo>
                  <a:lnTo>
                    <a:pt x="11151" y="3742"/>
                  </a:lnTo>
                  <a:lnTo>
                    <a:pt x="11041" y="3889"/>
                  </a:lnTo>
                  <a:lnTo>
                    <a:pt x="11005" y="3999"/>
                  </a:lnTo>
                  <a:lnTo>
                    <a:pt x="11005" y="4109"/>
                  </a:lnTo>
                  <a:lnTo>
                    <a:pt x="11005" y="4182"/>
                  </a:lnTo>
                  <a:lnTo>
                    <a:pt x="11041" y="4256"/>
                  </a:lnTo>
                  <a:lnTo>
                    <a:pt x="11115" y="4292"/>
                  </a:lnTo>
                  <a:lnTo>
                    <a:pt x="11335" y="4292"/>
                  </a:lnTo>
                  <a:lnTo>
                    <a:pt x="11371" y="4219"/>
                  </a:lnTo>
                  <a:lnTo>
                    <a:pt x="11408" y="4146"/>
                  </a:lnTo>
                  <a:lnTo>
                    <a:pt x="11445" y="4072"/>
                  </a:lnTo>
                  <a:lnTo>
                    <a:pt x="11555" y="3962"/>
                  </a:lnTo>
                  <a:lnTo>
                    <a:pt x="11775" y="3816"/>
                  </a:lnTo>
                  <a:lnTo>
                    <a:pt x="12068" y="3669"/>
                  </a:lnTo>
                  <a:lnTo>
                    <a:pt x="12288" y="3595"/>
                  </a:lnTo>
                  <a:lnTo>
                    <a:pt x="12802" y="3412"/>
                  </a:lnTo>
                  <a:lnTo>
                    <a:pt x="13279" y="3229"/>
                  </a:lnTo>
                  <a:lnTo>
                    <a:pt x="13572" y="3119"/>
                  </a:lnTo>
                  <a:lnTo>
                    <a:pt x="13866" y="2972"/>
                  </a:lnTo>
                  <a:lnTo>
                    <a:pt x="14086" y="2752"/>
                  </a:lnTo>
                  <a:lnTo>
                    <a:pt x="14159" y="2642"/>
                  </a:lnTo>
                  <a:lnTo>
                    <a:pt x="14233" y="2495"/>
                  </a:lnTo>
                  <a:lnTo>
                    <a:pt x="14306" y="2568"/>
                  </a:lnTo>
                  <a:lnTo>
                    <a:pt x="14489" y="2715"/>
                  </a:lnTo>
                  <a:lnTo>
                    <a:pt x="14673" y="2788"/>
                  </a:lnTo>
                  <a:lnTo>
                    <a:pt x="14893" y="2898"/>
                  </a:lnTo>
                  <a:lnTo>
                    <a:pt x="15076" y="3009"/>
                  </a:lnTo>
                  <a:lnTo>
                    <a:pt x="15296" y="3192"/>
                  </a:lnTo>
                  <a:lnTo>
                    <a:pt x="15480" y="3449"/>
                  </a:lnTo>
                  <a:lnTo>
                    <a:pt x="15626" y="3705"/>
                  </a:lnTo>
                  <a:lnTo>
                    <a:pt x="15700" y="3999"/>
                  </a:lnTo>
                  <a:lnTo>
                    <a:pt x="15480" y="4366"/>
                  </a:lnTo>
                  <a:lnTo>
                    <a:pt x="15370" y="4549"/>
                  </a:lnTo>
                  <a:lnTo>
                    <a:pt x="15186" y="4696"/>
                  </a:lnTo>
                  <a:lnTo>
                    <a:pt x="14966" y="4879"/>
                  </a:lnTo>
                  <a:lnTo>
                    <a:pt x="14709" y="5063"/>
                  </a:lnTo>
                  <a:lnTo>
                    <a:pt x="14416" y="5173"/>
                  </a:lnTo>
                  <a:lnTo>
                    <a:pt x="14123" y="5283"/>
                  </a:lnTo>
                  <a:lnTo>
                    <a:pt x="13572" y="5429"/>
                  </a:lnTo>
                  <a:lnTo>
                    <a:pt x="13022" y="5613"/>
                  </a:lnTo>
                  <a:lnTo>
                    <a:pt x="12765" y="5723"/>
                  </a:lnTo>
                  <a:lnTo>
                    <a:pt x="12509" y="5870"/>
                  </a:lnTo>
                  <a:lnTo>
                    <a:pt x="12288" y="6016"/>
                  </a:lnTo>
                  <a:lnTo>
                    <a:pt x="12105" y="6236"/>
                  </a:lnTo>
                  <a:lnTo>
                    <a:pt x="11958" y="6420"/>
                  </a:lnTo>
                  <a:lnTo>
                    <a:pt x="11922" y="6640"/>
                  </a:lnTo>
                  <a:lnTo>
                    <a:pt x="11922" y="6823"/>
                  </a:lnTo>
                  <a:lnTo>
                    <a:pt x="11958" y="7007"/>
                  </a:lnTo>
                  <a:lnTo>
                    <a:pt x="12032" y="7154"/>
                  </a:lnTo>
                  <a:lnTo>
                    <a:pt x="12178" y="7300"/>
                  </a:lnTo>
                  <a:lnTo>
                    <a:pt x="12325" y="7410"/>
                  </a:lnTo>
                  <a:lnTo>
                    <a:pt x="12545" y="7520"/>
                  </a:lnTo>
                  <a:lnTo>
                    <a:pt x="12765" y="7557"/>
                  </a:lnTo>
                  <a:lnTo>
                    <a:pt x="12985" y="7557"/>
                  </a:lnTo>
                  <a:lnTo>
                    <a:pt x="13205" y="7520"/>
                  </a:lnTo>
                  <a:lnTo>
                    <a:pt x="13426" y="7484"/>
                  </a:lnTo>
                  <a:lnTo>
                    <a:pt x="13682" y="7410"/>
                  </a:lnTo>
                  <a:lnTo>
                    <a:pt x="13976" y="7300"/>
                  </a:lnTo>
                  <a:lnTo>
                    <a:pt x="14196" y="7154"/>
                  </a:lnTo>
                  <a:lnTo>
                    <a:pt x="14306" y="7043"/>
                  </a:lnTo>
                  <a:lnTo>
                    <a:pt x="14343" y="6970"/>
                  </a:lnTo>
                  <a:lnTo>
                    <a:pt x="14379" y="6823"/>
                  </a:lnTo>
                  <a:lnTo>
                    <a:pt x="14343" y="6787"/>
                  </a:lnTo>
                  <a:lnTo>
                    <a:pt x="14269" y="6750"/>
                  </a:lnTo>
                  <a:lnTo>
                    <a:pt x="14086" y="6750"/>
                  </a:lnTo>
                  <a:lnTo>
                    <a:pt x="13902" y="6823"/>
                  </a:lnTo>
                  <a:lnTo>
                    <a:pt x="13536" y="6970"/>
                  </a:lnTo>
                  <a:lnTo>
                    <a:pt x="13316" y="7043"/>
                  </a:lnTo>
                  <a:lnTo>
                    <a:pt x="13095" y="7080"/>
                  </a:lnTo>
                  <a:lnTo>
                    <a:pt x="12655" y="7080"/>
                  </a:lnTo>
                  <a:lnTo>
                    <a:pt x="12509" y="7007"/>
                  </a:lnTo>
                  <a:lnTo>
                    <a:pt x="12435" y="6933"/>
                  </a:lnTo>
                  <a:lnTo>
                    <a:pt x="12362" y="6823"/>
                  </a:lnTo>
                  <a:lnTo>
                    <a:pt x="12362" y="6713"/>
                  </a:lnTo>
                  <a:lnTo>
                    <a:pt x="12398" y="6603"/>
                  </a:lnTo>
                  <a:lnTo>
                    <a:pt x="12472" y="6493"/>
                  </a:lnTo>
                  <a:lnTo>
                    <a:pt x="12655" y="6310"/>
                  </a:lnTo>
                  <a:lnTo>
                    <a:pt x="12875" y="6163"/>
                  </a:lnTo>
                  <a:lnTo>
                    <a:pt x="13132" y="6053"/>
                  </a:lnTo>
                  <a:lnTo>
                    <a:pt x="13609" y="5906"/>
                  </a:lnTo>
                  <a:lnTo>
                    <a:pt x="14453" y="5613"/>
                  </a:lnTo>
                  <a:lnTo>
                    <a:pt x="14893" y="5429"/>
                  </a:lnTo>
                  <a:lnTo>
                    <a:pt x="15076" y="5319"/>
                  </a:lnTo>
                  <a:lnTo>
                    <a:pt x="15260" y="5173"/>
                  </a:lnTo>
                  <a:lnTo>
                    <a:pt x="15516" y="4953"/>
                  </a:lnTo>
                  <a:lnTo>
                    <a:pt x="15736" y="4659"/>
                  </a:lnTo>
                  <a:lnTo>
                    <a:pt x="15736" y="4696"/>
                  </a:lnTo>
                  <a:lnTo>
                    <a:pt x="15700" y="4806"/>
                  </a:lnTo>
                  <a:lnTo>
                    <a:pt x="15773" y="4916"/>
                  </a:lnTo>
                  <a:lnTo>
                    <a:pt x="15847" y="4989"/>
                  </a:lnTo>
                  <a:lnTo>
                    <a:pt x="15957" y="5026"/>
                  </a:lnTo>
                  <a:lnTo>
                    <a:pt x="16103" y="5063"/>
                  </a:lnTo>
                  <a:lnTo>
                    <a:pt x="16177" y="5099"/>
                  </a:lnTo>
                  <a:lnTo>
                    <a:pt x="16250" y="5209"/>
                  </a:lnTo>
                  <a:lnTo>
                    <a:pt x="16323" y="5356"/>
                  </a:lnTo>
                  <a:lnTo>
                    <a:pt x="16140" y="5393"/>
                  </a:lnTo>
                  <a:lnTo>
                    <a:pt x="15920" y="5466"/>
                  </a:lnTo>
                  <a:lnTo>
                    <a:pt x="15553" y="5650"/>
                  </a:lnTo>
                  <a:lnTo>
                    <a:pt x="15003" y="5833"/>
                  </a:lnTo>
                  <a:lnTo>
                    <a:pt x="14783" y="5906"/>
                  </a:lnTo>
                  <a:lnTo>
                    <a:pt x="14709" y="5980"/>
                  </a:lnTo>
                  <a:lnTo>
                    <a:pt x="14636" y="6090"/>
                  </a:lnTo>
                  <a:lnTo>
                    <a:pt x="14599" y="6163"/>
                  </a:lnTo>
                  <a:lnTo>
                    <a:pt x="14673" y="6273"/>
                  </a:lnTo>
                  <a:lnTo>
                    <a:pt x="14783" y="6310"/>
                  </a:lnTo>
                  <a:lnTo>
                    <a:pt x="14893" y="6310"/>
                  </a:lnTo>
                  <a:lnTo>
                    <a:pt x="15150" y="6273"/>
                  </a:lnTo>
                  <a:lnTo>
                    <a:pt x="15406" y="6163"/>
                  </a:lnTo>
                  <a:lnTo>
                    <a:pt x="15626" y="6053"/>
                  </a:lnTo>
                  <a:lnTo>
                    <a:pt x="16030" y="5870"/>
                  </a:lnTo>
                  <a:lnTo>
                    <a:pt x="16213" y="5723"/>
                  </a:lnTo>
                  <a:lnTo>
                    <a:pt x="16397" y="5576"/>
                  </a:lnTo>
                  <a:lnTo>
                    <a:pt x="16397" y="5833"/>
                  </a:lnTo>
                  <a:lnTo>
                    <a:pt x="16397" y="6090"/>
                  </a:lnTo>
                  <a:lnTo>
                    <a:pt x="16397" y="6493"/>
                  </a:lnTo>
                  <a:lnTo>
                    <a:pt x="16397" y="6567"/>
                  </a:lnTo>
                  <a:lnTo>
                    <a:pt x="16323" y="6603"/>
                  </a:lnTo>
                  <a:lnTo>
                    <a:pt x="16177" y="6933"/>
                  </a:lnTo>
                  <a:lnTo>
                    <a:pt x="16067" y="7264"/>
                  </a:lnTo>
                  <a:lnTo>
                    <a:pt x="15076" y="7264"/>
                  </a:lnTo>
                  <a:lnTo>
                    <a:pt x="14783" y="7300"/>
                  </a:lnTo>
                  <a:lnTo>
                    <a:pt x="14526" y="7410"/>
                  </a:lnTo>
                  <a:lnTo>
                    <a:pt x="14343" y="7594"/>
                  </a:lnTo>
                  <a:lnTo>
                    <a:pt x="14196" y="7814"/>
                  </a:lnTo>
                  <a:lnTo>
                    <a:pt x="14086" y="8034"/>
                  </a:lnTo>
                  <a:lnTo>
                    <a:pt x="14049" y="8181"/>
                  </a:lnTo>
                  <a:lnTo>
                    <a:pt x="14012" y="8327"/>
                  </a:lnTo>
                  <a:lnTo>
                    <a:pt x="14049" y="8584"/>
                  </a:lnTo>
                  <a:lnTo>
                    <a:pt x="14159" y="8841"/>
                  </a:lnTo>
                  <a:lnTo>
                    <a:pt x="14306" y="9098"/>
                  </a:lnTo>
                  <a:lnTo>
                    <a:pt x="14489" y="9318"/>
                  </a:lnTo>
                  <a:lnTo>
                    <a:pt x="14673" y="9538"/>
                  </a:lnTo>
                  <a:lnTo>
                    <a:pt x="14856" y="9758"/>
                  </a:lnTo>
                  <a:lnTo>
                    <a:pt x="15003" y="9831"/>
                  </a:lnTo>
                  <a:lnTo>
                    <a:pt x="15150" y="9868"/>
                  </a:lnTo>
                  <a:lnTo>
                    <a:pt x="15223" y="9831"/>
                  </a:lnTo>
                  <a:lnTo>
                    <a:pt x="15260" y="9758"/>
                  </a:lnTo>
                  <a:lnTo>
                    <a:pt x="15260" y="9685"/>
                  </a:lnTo>
                  <a:lnTo>
                    <a:pt x="15260" y="9574"/>
                  </a:lnTo>
                  <a:lnTo>
                    <a:pt x="15150" y="9428"/>
                  </a:lnTo>
                  <a:lnTo>
                    <a:pt x="14893" y="9134"/>
                  </a:lnTo>
                  <a:lnTo>
                    <a:pt x="14709" y="8951"/>
                  </a:lnTo>
                  <a:lnTo>
                    <a:pt x="14563" y="8731"/>
                  </a:lnTo>
                  <a:lnTo>
                    <a:pt x="14489" y="8511"/>
                  </a:lnTo>
                  <a:lnTo>
                    <a:pt x="14453" y="8364"/>
                  </a:lnTo>
                  <a:lnTo>
                    <a:pt x="14453" y="8254"/>
                  </a:lnTo>
                  <a:lnTo>
                    <a:pt x="14489" y="8107"/>
                  </a:lnTo>
                  <a:lnTo>
                    <a:pt x="14563" y="7997"/>
                  </a:lnTo>
                  <a:lnTo>
                    <a:pt x="14673" y="7850"/>
                  </a:lnTo>
                  <a:lnTo>
                    <a:pt x="14893" y="7740"/>
                  </a:lnTo>
                  <a:lnTo>
                    <a:pt x="15113" y="7667"/>
                  </a:lnTo>
                  <a:lnTo>
                    <a:pt x="15333" y="7630"/>
                  </a:lnTo>
                  <a:lnTo>
                    <a:pt x="16103" y="7630"/>
                  </a:lnTo>
                  <a:lnTo>
                    <a:pt x="15993" y="7850"/>
                  </a:lnTo>
                  <a:lnTo>
                    <a:pt x="15957" y="7961"/>
                  </a:lnTo>
                  <a:lnTo>
                    <a:pt x="15993" y="8107"/>
                  </a:lnTo>
                  <a:lnTo>
                    <a:pt x="16030" y="8327"/>
                  </a:lnTo>
                  <a:lnTo>
                    <a:pt x="16030" y="8584"/>
                  </a:lnTo>
                  <a:lnTo>
                    <a:pt x="16030" y="8804"/>
                  </a:lnTo>
                  <a:lnTo>
                    <a:pt x="15993" y="9024"/>
                  </a:lnTo>
                  <a:lnTo>
                    <a:pt x="15920" y="8841"/>
                  </a:lnTo>
                  <a:lnTo>
                    <a:pt x="15847" y="8694"/>
                  </a:lnTo>
                  <a:lnTo>
                    <a:pt x="15736" y="8511"/>
                  </a:lnTo>
                  <a:lnTo>
                    <a:pt x="15590" y="8364"/>
                  </a:lnTo>
                  <a:lnTo>
                    <a:pt x="15516" y="8327"/>
                  </a:lnTo>
                  <a:lnTo>
                    <a:pt x="15370" y="8327"/>
                  </a:lnTo>
                  <a:lnTo>
                    <a:pt x="15296" y="8364"/>
                  </a:lnTo>
                  <a:lnTo>
                    <a:pt x="15260" y="8437"/>
                  </a:lnTo>
                  <a:lnTo>
                    <a:pt x="15260" y="8511"/>
                  </a:lnTo>
                  <a:lnTo>
                    <a:pt x="15260" y="8584"/>
                  </a:lnTo>
                  <a:lnTo>
                    <a:pt x="15296" y="8657"/>
                  </a:lnTo>
                  <a:lnTo>
                    <a:pt x="15480" y="8914"/>
                  </a:lnTo>
                  <a:lnTo>
                    <a:pt x="15590" y="9171"/>
                  </a:lnTo>
                  <a:lnTo>
                    <a:pt x="15626" y="9464"/>
                  </a:lnTo>
                  <a:lnTo>
                    <a:pt x="15590" y="9795"/>
                  </a:lnTo>
                  <a:lnTo>
                    <a:pt x="15590" y="9868"/>
                  </a:lnTo>
                  <a:lnTo>
                    <a:pt x="15626" y="9978"/>
                  </a:lnTo>
                  <a:lnTo>
                    <a:pt x="15370" y="10308"/>
                  </a:lnTo>
                  <a:lnTo>
                    <a:pt x="15040" y="10638"/>
                  </a:lnTo>
                  <a:lnTo>
                    <a:pt x="14893" y="10748"/>
                  </a:lnTo>
                  <a:lnTo>
                    <a:pt x="14673" y="10895"/>
                  </a:lnTo>
                  <a:lnTo>
                    <a:pt x="14269" y="11042"/>
                  </a:lnTo>
                  <a:lnTo>
                    <a:pt x="14306" y="10968"/>
                  </a:lnTo>
                  <a:lnTo>
                    <a:pt x="14343" y="10638"/>
                  </a:lnTo>
                  <a:lnTo>
                    <a:pt x="14306" y="10345"/>
                  </a:lnTo>
                  <a:lnTo>
                    <a:pt x="14233" y="10015"/>
                  </a:lnTo>
                  <a:lnTo>
                    <a:pt x="14086" y="9721"/>
                  </a:lnTo>
                  <a:lnTo>
                    <a:pt x="13902" y="9428"/>
                  </a:lnTo>
                  <a:lnTo>
                    <a:pt x="13682" y="9171"/>
                  </a:lnTo>
                  <a:lnTo>
                    <a:pt x="13499" y="9024"/>
                  </a:lnTo>
                  <a:lnTo>
                    <a:pt x="13426" y="8914"/>
                  </a:lnTo>
                  <a:lnTo>
                    <a:pt x="13352" y="8841"/>
                  </a:lnTo>
                  <a:lnTo>
                    <a:pt x="13169" y="8841"/>
                  </a:lnTo>
                  <a:lnTo>
                    <a:pt x="12839" y="8694"/>
                  </a:lnTo>
                  <a:lnTo>
                    <a:pt x="12875" y="8584"/>
                  </a:lnTo>
                  <a:lnTo>
                    <a:pt x="12875" y="8437"/>
                  </a:lnTo>
                  <a:lnTo>
                    <a:pt x="12875" y="8364"/>
                  </a:lnTo>
                  <a:lnTo>
                    <a:pt x="12839" y="8327"/>
                  </a:lnTo>
                  <a:lnTo>
                    <a:pt x="12765" y="8291"/>
                  </a:lnTo>
                  <a:lnTo>
                    <a:pt x="12655" y="8291"/>
                  </a:lnTo>
                  <a:lnTo>
                    <a:pt x="12582" y="8327"/>
                  </a:lnTo>
                  <a:lnTo>
                    <a:pt x="12545" y="8401"/>
                  </a:lnTo>
                  <a:lnTo>
                    <a:pt x="12472" y="8584"/>
                  </a:lnTo>
                  <a:lnTo>
                    <a:pt x="12252" y="8547"/>
                  </a:lnTo>
                  <a:lnTo>
                    <a:pt x="12032" y="8584"/>
                  </a:lnTo>
                  <a:lnTo>
                    <a:pt x="11812" y="8621"/>
                  </a:lnTo>
                  <a:lnTo>
                    <a:pt x="11628" y="8694"/>
                  </a:lnTo>
                  <a:lnTo>
                    <a:pt x="11555" y="8584"/>
                  </a:lnTo>
                  <a:lnTo>
                    <a:pt x="11445" y="8511"/>
                  </a:lnTo>
                  <a:lnTo>
                    <a:pt x="11261" y="8511"/>
                  </a:lnTo>
                  <a:lnTo>
                    <a:pt x="11188" y="8584"/>
                  </a:lnTo>
                  <a:lnTo>
                    <a:pt x="11115" y="8657"/>
                  </a:lnTo>
                  <a:lnTo>
                    <a:pt x="11041" y="8731"/>
                  </a:lnTo>
                  <a:lnTo>
                    <a:pt x="10895" y="8914"/>
                  </a:lnTo>
                  <a:lnTo>
                    <a:pt x="10748" y="9061"/>
                  </a:lnTo>
                  <a:lnTo>
                    <a:pt x="10454" y="9208"/>
                  </a:lnTo>
                  <a:lnTo>
                    <a:pt x="10124" y="9318"/>
                  </a:lnTo>
                  <a:lnTo>
                    <a:pt x="9794" y="9391"/>
                  </a:lnTo>
                  <a:lnTo>
                    <a:pt x="9464" y="9428"/>
                  </a:lnTo>
                  <a:lnTo>
                    <a:pt x="8767" y="9428"/>
                  </a:lnTo>
                  <a:lnTo>
                    <a:pt x="8327" y="9354"/>
                  </a:lnTo>
                  <a:lnTo>
                    <a:pt x="8180" y="9318"/>
                  </a:lnTo>
                  <a:lnTo>
                    <a:pt x="8143" y="9318"/>
                  </a:lnTo>
                  <a:lnTo>
                    <a:pt x="8143" y="9281"/>
                  </a:lnTo>
                  <a:lnTo>
                    <a:pt x="8143" y="9134"/>
                  </a:lnTo>
                  <a:lnTo>
                    <a:pt x="8033" y="9024"/>
                  </a:lnTo>
                  <a:lnTo>
                    <a:pt x="8290" y="8621"/>
                  </a:lnTo>
                  <a:lnTo>
                    <a:pt x="8547" y="8181"/>
                  </a:lnTo>
                  <a:lnTo>
                    <a:pt x="8767" y="7924"/>
                  </a:lnTo>
                  <a:lnTo>
                    <a:pt x="8987" y="7630"/>
                  </a:lnTo>
                  <a:lnTo>
                    <a:pt x="9244" y="7410"/>
                  </a:lnTo>
                  <a:lnTo>
                    <a:pt x="9501" y="7154"/>
                  </a:lnTo>
                  <a:lnTo>
                    <a:pt x="9794" y="6970"/>
                  </a:lnTo>
                  <a:lnTo>
                    <a:pt x="10088" y="6787"/>
                  </a:lnTo>
                  <a:lnTo>
                    <a:pt x="10234" y="6713"/>
                  </a:lnTo>
                  <a:lnTo>
                    <a:pt x="10418" y="6713"/>
                  </a:lnTo>
                  <a:lnTo>
                    <a:pt x="10491" y="6750"/>
                  </a:lnTo>
                  <a:lnTo>
                    <a:pt x="10528" y="6823"/>
                  </a:lnTo>
                  <a:lnTo>
                    <a:pt x="10528" y="6897"/>
                  </a:lnTo>
                  <a:lnTo>
                    <a:pt x="10528" y="7043"/>
                  </a:lnTo>
                  <a:lnTo>
                    <a:pt x="10454" y="7154"/>
                  </a:lnTo>
                  <a:lnTo>
                    <a:pt x="10308" y="7374"/>
                  </a:lnTo>
                  <a:lnTo>
                    <a:pt x="10051" y="7667"/>
                  </a:lnTo>
                  <a:lnTo>
                    <a:pt x="9757" y="7961"/>
                  </a:lnTo>
                  <a:lnTo>
                    <a:pt x="9501" y="8291"/>
                  </a:lnTo>
                  <a:lnTo>
                    <a:pt x="9281" y="8657"/>
                  </a:lnTo>
                  <a:lnTo>
                    <a:pt x="9281" y="8731"/>
                  </a:lnTo>
                  <a:lnTo>
                    <a:pt x="9317" y="8841"/>
                  </a:lnTo>
                  <a:lnTo>
                    <a:pt x="9391" y="8878"/>
                  </a:lnTo>
                  <a:lnTo>
                    <a:pt x="9501" y="8878"/>
                  </a:lnTo>
                  <a:lnTo>
                    <a:pt x="9721" y="8694"/>
                  </a:lnTo>
                  <a:lnTo>
                    <a:pt x="9941" y="8474"/>
                  </a:lnTo>
                  <a:lnTo>
                    <a:pt x="10271" y="7997"/>
                  </a:lnTo>
                  <a:lnTo>
                    <a:pt x="10601" y="7630"/>
                  </a:lnTo>
                  <a:lnTo>
                    <a:pt x="10748" y="7447"/>
                  </a:lnTo>
                  <a:lnTo>
                    <a:pt x="10858" y="7227"/>
                  </a:lnTo>
                  <a:lnTo>
                    <a:pt x="10895" y="7043"/>
                  </a:lnTo>
                  <a:lnTo>
                    <a:pt x="10895" y="6860"/>
                  </a:lnTo>
                  <a:lnTo>
                    <a:pt x="10858" y="6677"/>
                  </a:lnTo>
                  <a:lnTo>
                    <a:pt x="10784" y="6530"/>
                  </a:lnTo>
                  <a:lnTo>
                    <a:pt x="10674" y="6383"/>
                  </a:lnTo>
                  <a:lnTo>
                    <a:pt x="10491" y="6310"/>
                  </a:lnTo>
                  <a:lnTo>
                    <a:pt x="10344" y="6310"/>
                  </a:lnTo>
                  <a:lnTo>
                    <a:pt x="10124" y="6347"/>
                  </a:lnTo>
                  <a:lnTo>
                    <a:pt x="9904" y="6420"/>
                  </a:lnTo>
                  <a:lnTo>
                    <a:pt x="9684" y="6567"/>
                  </a:lnTo>
                  <a:lnTo>
                    <a:pt x="9281" y="6860"/>
                  </a:lnTo>
                  <a:lnTo>
                    <a:pt x="8914" y="7190"/>
                  </a:lnTo>
                  <a:lnTo>
                    <a:pt x="8584" y="7557"/>
                  </a:lnTo>
                  <a:lnTo>
                    <a:pt x="8290" y="7887"/>
                  </a:lnTo>
                  <a:lnTo>
                    <a:pt x="8033" y="8254"/>
                  </a:lnTo>
                  <a:lnTo>
                    <a:pt x="7850" y="8657"/>
                  </a:lnTo>
                  <a:lnTo>
                    <a:pt x="7777" y="8878"/>
                  </a:lnTo>
                  <a:lnTo>
                    <a:pt x="7740" y="9098"/>
                  </a:lnTo>
                  <a:lnTo>
                    <a:pt x="7703" y="9098"/>
                  </a:lnTo>
                  <a:lnTo>
                    <a:pt x="7667" y="9171"/>
                  </a:lnTo>
                  <a:lnTo>
                    <a:pt x="7556" y="9208"/>
                  </a:lnTo>
                  <a:lnTo>
                    <a:pt x="7300" y="9208"/>
                  </a:lnTo>
                  <a:lnTo>
                    <a:pt x="6823" y="9098"/>
                  </a:lnTo>
                  <a:lnTo>
                    <a:pt x="6236" y="9098"/>
                  </a:lnTo>
                  <a:lnTo>
                    <a:pt x="5686" y="9171"/>
                  </a:lnTo>
                  <a:lnTo>
                    <a:pt x="5612" y="9171"/>
                  </a:lnTo>
                  <a:lnTo>
                    <a:pt x="5612" y="8988"/>
                  </a:lnTo>
                  <a:lnTo>
                    <a:pt x="5612" y="8804"/>
                  </a:lnTo>
                  <a:lnTo>
                    <a:pt x="5686" y="8657"/>
                  </a:lnTo>
                  <a:lnTo>
                    <a:pt x="5759" y="8511"/>
                  </a:lnTo>
                  <a:lnTo>
                    <a:pt x="5869" y="8364"/>
                  </a:lnTo>
                  <a:lnTo>
                    <a:pt x="6016" y="8291"/>
                  </a:lnTo>
                  <a:lnTo>
                    <a:pt x="6163" y="8181"/>
                  </a:lnTo>
                  <a:lnTo>
                    <a:pt x="6383" y="8144"/>
                  </a:lnTo>
                  <a:lnTo>
                    <a:pt x="6749" y="8034"/>
                  </a:lnTo>
                  <a:lnTo>
                    <a:pt x="7080" y="7924"/>
                  </a:lnTo>
                  <a:lnTo>
                    <a:pt x="7410" y="7777"/>
                  </a:lnTo>
                  <a:lnTo>
                    <a:pt x="7703" y="7594"/>
                  </a:lnTo>
                  <a:lnTo>
                    <a:pt x="7960" y="7374"/>
                  </a:lnTo>
                  <a:lnTo>
                    <a:pt x="8217" y="7154"/>
                  </a:lnTo>
                  <a:lnTo>
                    <a:pt x="8437" y="6897"/>
                  </a:lnTo>
                  <a:lnTo>
                    <a:pt x="8620" y="6603"/>
                  </a:lnTo>
                  <a:lnTo>
                    <a:pt x="8767" y="6383"/>
                  </a:lnTo>
                  <a:lnTo>
                    <a:pt x="8914" y="6090"/>
                  </a:lnTo>
                  <a:lnTo>
                    <a:pt x="8950" y="5943"/>
                  </a:lnTo>
                  <a:lnTo>
                    <a:pt x="8987" y="5796"/>
                  </a:lnTo>
                  <a:lnTo>
                    <a:pt x="8950" y="5650"/>
                  </a:lnTo>
                  <a:lnTo>
                    <a:pt x="8914" y="5540"/>
                  </a:lnTo>
                  <a:lnTo>
                    <a:pt x="8804" y="5540"/>
                  </a:lnTo>
                  <a:lnTo>
                    <a:pt x="8694" y="5576"/>
                  </a:lnTo>
                  <a:lnTo>
                    <a:pt x="8620" y="5686"/>
                  </a:lnTo>
                  <a:lnTo>
                    <a:pt x="8510" y="5943"/>
                  </a:lnTo>
                  <a:lnTo>
                    <a:pt x="8327" y="6310"/>
                  </a:lnTo>
                  <a:lnTo>
                    <a:pt x="8107" y="6677"/>
                  </a:lnTo>
                  <a:lnTo>
                    <a:pt x="7813" y="7007"/>
                  </a:lnTo>
                  <a:lnTo>
                    <a:pt x="7483" y="7264"/>
                  </a:lnTo>
                  <a:lnTo>
                    <a:pt x="7116" y="7484"/>
                  </a:lnTo>
                  <a:lnTo>
                    <a:pt x="6713" y="7667"/>
                  </a:lnTo>
                  <a:lnTo>
                    <a:pt x="6346" y="7777"/>
                  </a:lnTo>
                  <a:lnTo>
                    <a:pt x="6016" y="7887"/>
                  </a:lnTo>
                  <a:lnTo>
                    <a:pt x="5832" y="7924"/>
                  </a:lnTo>
                  <a:lnTo>
                    <a:pt x="5686" y="8034"/>
                  </a:lnTo>
                  <a:lnTo>
                    <a:pt x="5539" y="8144"/>
                  </a:lnTo>
                  <a:lnTo>
                    <a:pt x="5429" y="8291"/>
                  </a:lnTo>
                  <a:lnTo>
                    <a:pt x="5282" y="8511"/>
                  </a:lnTo>
                  <a:lnTo>
                    <a:pt x="5209" y="8768"/>
                  </a:lnTo>
                  <a:lnTo>
                    <a:pt x="5209" y="9024"/>
                  </a:lnTo>
                  <a:lnTo>
                    <a:pt x="5282" y="9281"/>
                  </a:lnTo>
                  <a:lnTo>
                    <a:pt x="4915" y="9391"/>
                  </a:lnTo>
                  <a:lnTo>
                    <a:pt x="4512" y="9501"/>
                  </a:lnTo>
                  <a:lnTo>
                    <a:pt x="4365" y="9501"/>
                  </a:lnTo>
                  <a:lnTo>
                    <a:pt x="4218" y="9464"/>
                  </a:lnTo>
                  <a:lnTo>
                    <a:pt x="4072" y="9428"/>
                  </a:lnTo>
                  <a:lnTo>
                    <a:pt x="3962" y="9354"/>
                  </a:lnTo>
                  <a:lnTo>
                    <a:pt x="3852" y="9244"/>
                  </a:lnTo>
                  <a:lnTo>
                    <a:pt x="3778" y="9134"/>
                  </a:lnTo>
                  <a:lnTo>
                    <a:pt x="3742" y="9024"/>
                  </a:lnTo>
                  <a:lnTo>
                    <a:pt x="3778" y="8841"/>
                  </a:lnTo>
                  <a:lnTo>
                    <a:pt x="3815" y="8768"/>
                  </a:lnTo>
                  <a:lnTo>
                    <a:pt x="3778" y="8694"/>
                  </a:lnTo>
                  <a:lnTo>
                    <a:pt x="3888" y="8547"/>
                  </a:lnTo>
                  <a:lnTo>
                    <a:pt x="3962" y="8401"/>
                  </a:lnTo>
                  <a:lnTo>
                    <a:pt x="4108" y="8107"/>
                  </a:lnTo>
                  <a:lnTo>
                    <a:pt x="4255" y="7850"/>
                  </a:lnTo>
                  <a:lnTo>
                    <a:pt x="4439" y="7520"/>
                  </a:lnTo>
                  <a:lnTo>
                    <a:pt x="4475" y="7374"/>
                  </a:lnTo>
                  <a:lnTo>
                    <a:pt x="4512" y="7227"/>
                  </a:lnTo>
                  <a:lnTo>
                    <a:pt x="4475" y="7043"/>
                  </a:lnTo>
                  <a:lnTo>
                    <a:pt x="4439" y="6897"/>
                  </a:lnTo>
                  <a:lnTo>
                    <a:pt x="4328" y="6823"/>
                  </a:lnTo>
                  <a:lnTo>
                    <a:pt x="4218" y="6750"/>
                  </a:lnTo>
                  <a:lnTo>
                    <a:pt x="4108" y="6713"/>
                  </a:lnTo>
                  <a:lnTo>
                    <a:pt x="3962" y="6713"/>
                  </a:lnTo>
                  <a:lnTo>
                    <a:pt x="3705" y="6750"/>
                  </a:lnTo>
                  <a:lnTo>
                    <a:pt x="3485" y="6823"/>
                  </a:lnTo>
                  <a:lnTo>
                    <a:pt x="3191" y="7007"/>
                  </a:lnTo>
                  <a:lnTo>
                    <a:pt x="2935" y="7227"/>
                  </a:lnTo>
                  <a:lnTo>
                    <a:pt x="2751" y="7447"/>
                  </a:lnTo>
                  <a:lnTo>
                    <a:pt x="2568" y="7667"/>
                  </a:lnTo>
                  <a:lnTo>
                    <a:pt x="2494" y="7667"/>
                  </a:lnTo>
                  <a:lnTo>
                    <a:pt x="2421" y="7704"/>
                  </a:lnTo>
                  <a:lnTo>
                    <a:pt x="2348" y="7850"/>
                  </a:lnTo>
                  <a:lnTo>
                    <a:pt x="2348" y="7887"/>
                  </a:lnTo>
                  <a:lnTo>
                    <a:pt x="2348" y="7961"/>
                  </a:lnTo>
                  <a:lnTo>
                    <a:pt x="2384" y="8034"/>
                  </a:lnTo>
                  <a:lnTo>
                    <a:pt x="2458" y="8071"/>
                  </a:lnTo>
                  <a:lnTo>
                    <a:pt x="2568" y="8107"/>
                  </a:lnTo>
                  <a:lnTo>
                    <a:pt x="2678" y="8107"/>
                  </a:lnTo>
                  <a:lnTo>
                    <a:pt x="2788" y="8071"/>
                  </a:lnTo>
                  <a:lnTo>
                    <a:pt x="2861" y="7997"/>
                  </a:lnTo>
                  <a:lnTo>
                    <a:pt x="3191" y="7630"/>
                  </a:lnTo>
                  <a:lnTo>
                    <a:pt x="3338" y="7447"/>
                  </a:lnTo>
                  <a:lnTo>
                    <a:pt x="3521" y="7300"/>
                  </a:lnTo>
                  <a:lnTo>
                    <a:pt x="3742" y="7227"/>
                  </a:lnTo>
                  <a:lnTo>
                    <a:pt x="3962" y="7154"/>
                  </a:lnTo>
                  <a:lnTo>
                    <a:pt x="4035" y="7154"/>
                  </a:lnTo>
                  <a:lnTo>
                    <a:pt x="4035" y="7190"/>
                  </a:lnTo>
                  <a:lnTo>
                    <a:pt x="4035" y="7300"/>
                  </a:lnTo>
                  <a:lnTo>
                    <a:pt x="3925" y="7557"/>
                  </a:lnTo>
                  <a:lnTo>
                    <a:pt x="3668" y="8034"/>
                  </a:lnTo>
                  <a:lnTo>
                    <a:pt x="3558" y="8327"/>
                  </a:lnTo>
                  <a:lnTo>
                    <a:pt x="3485" y="8474"/>
                  </a:lnTo>
                  <a:lnTo>
                    <a:pt x="3411" y="8547"/>
                  </a:lnTo>
                  <a:lnTo>
                    <a:pt x="3301" y="8621"/>
                  </a:lnTo>
                  <a:lnTo>
                    <a:pt x="3301" y="8657"/>
                  </a:lnTo>
                  <a:lnTo>
                    <a:pt x="3265" y="8694"/>
                  </a:lnTo>
                  <a:lnTo>
                    <a:pt x="3118" y="8804"/>
                  </a:lnTo>
                  <a:lnTo>
                    <a:pt x="2935" y="8841"/>
                  </a:lnTo>
                  <a:lnTo>
                    <a:pt x="2751" y="8878"/>
                  </a:lnTo>
                  <a:lnTo>
                    <a:pt x="2531" y="8878"/>
                  </a:lnTo>
                  <a:lnTo>
                    <a:pt x="2348" y="8841"/>
                  </a:lnTo>
                  <a:lnTo>
                    <a:pt x="2164" y="8768"/>
                  </a:lnTo>
                  <a:lnTo>
                    <a:pt x="2018" y="8694"/>
                  </a:lnTo>
                  <a:lnTo>
                    <a:pt x="1871" y="8584"/>
                  </a:lnTo>
                  <a:lnTo>
                    <a:pt x="1724" y="8437"/>
                  </a:lnTo>
                  <a:lnTo>
                    <a:pt x="1651" y="8291"/>
                  </a:lnTo>
                  <a:lnTo>
                    <a:pt x="1577" y="8144"/>
                  </a:lnTo>
                  <a:lnTo>
                    <a:pt x="1504" y="7961"/>
                  </a:lnTo>
                  <a:lnTo>
                    <a:pt x="1504" y="7777"/>
                  </a:lnTo>
                  <a:lnTo>
                    <a:pt x="1504" y="7594"/>
                  </a:lnTo>
                  <a:lnTo>
                    <a:pt x="1504" y="7447"/>
                  </a:lnTo>
                  <a:lnTo>
                    <a:pt x="1577" y="7264"/>
                  </a:lnTo>
                  <a:lnTo>
                    <a:pt x="1614" y="7154"/>
                  </a:lnTo>
                  <a:lnTo>
                    <a:pt x="1651" y="7043"/>
                  </a:lnTo>
                  <a:lnTo>
                    <a:pt x="1614" y="6970"/>
                  </a:lnTo>
                  <a:lnTo>
                    <a:pt x="1687" y="6970"/>
                  </a:lnTo>
                  <a:lnTo>
                    <a:pt x="1944" y="6860"/>
                  </a:lnTo>
                  <a:lnTo>
                    <a:pt x="2201" y="6787"/>
                  </a:lnTo>
                  <a:lnTo>
                    <a:pt x="2788" y="6493"/>
                  </a:lnTo>
                  <a:lnTo>
                    <a:pt x="3375" y="6163"/>
                  </a:lnTo>
                  <a:lnTo>
                    <a:pt x="3815" y="5870"/>
                  </a:lnTo>
                  <a:lnTo>
                    <a:pt x="3998" y="5686"/>
                  </a:lnTo>
                  <a:lnTo>
                    <a:pt x="4145" y="5503"/>
                  </a:lnTo>
                  <a:lnTo>
                    <a:pt x="4292" y="5283"/>
                  </a:lnTo>
                  <a:lnTo>
                    <a:pt x="4402" y="5099"/>
                  </a:lnTo>
                  <a:lnTo>
                    <a:pt x="4475" y="4843"/>
                  </a:lnTo>
                  <a:lnTo>
                    <a:pt x="4512" y="4586"/>
                  </a:lnTo>
                  <a:lnTo>
                    <a:pt x="4512" y="4402"/>
                  </a:lnTo>
                  <a:lnTo>
                    <a:pt x="4475" y="4182"/>
                  </a:lnTo>
                  <a:lnTo>
                    <a:pt x="4365" y="3999"/>
                  </a:lnTo>
                  <a:lnTo>
                    <a:pt x="4292" y="3926"/>
                  </a:lnTo>
                  <a:lnTo>
                    <a:pt x="4218" y="3889"/>
                  </a:lnTo>
                  <a:lnTo>
                    <a:pt x="3962" y="3816"/>
                  </a:lnTo>
                  <a:lnTo>
                    <a:pt x="3742" y="3779"/>
                  </a:lnTo>
                  <a:lnTo>
                    <a:pt x="3485" y="3816"/>
                  </a:lnTo>
                  <a:lnTo>
                    <a:pt x="3228" y="3852"/>
                  </a:lnTo>
                  <a:lnTo>
                    <a:pt x="2935" y="3962"/>
                  </a:lnTo>
                  <a:lnTo>
                    <a:pt x="2678" y="4072"/>
                  </a:lnTo>
                  <a:lnTo>
                    <a:pt x="2164" y="4366"/>
                  </a:lnTo>
                  <a:lnTo>
                    <a:pt x="1504" y="4733"/>
                  </a:lnTo>
                  <a:lnTo>
                    <a:pt x="1211" y="4916"/>
                  </a:lnTo>
                  <a:lnTo>
                    <a:pt x="917" y="5099"/>
                  </a:lnTo>
                  <a:lnTo>
                    <a:pt x="844" y="5173"/>
                  </a:lnTo>
                  <a:lnTo>
                    <a:pt x="807" y="5246"/>
                  </a:lnTo>
                  <a:lnTo>
                    <a:pt x="807" y="5319"/>
                  </a:lnTo>
                  <a:lnTo>
                    <a:pt x="844" y="5356"/>
                  </a:lnTo>
                  <a:lnTo>
                    <a:pt x="880" y="5429"/>
                  </a:lnTo>
                  <a:lnTo>
                    <a:pt x="954" y="5466"/>
                  </a:lnTo>
                  <a:lnTo>
                    <a:pt x="1101" y="5466"/>
                  </a:lnTo>
                  <a:lnTo>
                    <a:pt x="1541" y="5246"/>
                  </a:lnTo>
                  <a:lnTo>
                    <a:pt x="1944" y="4989"/>
                  </a:lnTo>
                  <a:lnTo>
                    <a:pt x="2788" y="4512"/>
                  </a:lnTo>
                  <a:lnTo>
                    <a:pt x="3191" y="4329"/>
                  </a:lnTo>
                  <a:lnTo>
                    <a:pt x="3375" y="4256"/>
                  </a:lnTo>
                  <a:lnTo>
                    <a:pt x="3595" y="4219"/>
                  </a:lnTo>
                  <a:lnTo>
                    <a:pt x="3742" y="4182"/>
                  </a:lnTo>
                  <a:lnTo>
                    <a:pt x="3852" y="4219"/>
                  </a:lnTo>
                  <a:lnTo>
                    <a:pt x="3998" y="4256"/>
                  </a:lnTo>
                  <a:lnTo>
                    <a:pt x="4035" y="4292"/>
                  </a:lnTo>
                  <a:lnTo>
                    <a:pt x="4072" y="4366"/>
                  </a:lnTo>
                  <a:lnTo>
                    <a:pt x="4108" y="4476"/>
                  </a:lnTo>
                  <a:lnTo>
                    <a:pt x="4108" y="4586"/>
                  </a:lnTo>
                  <a:lnTo>
                    <a:pt x="4072" y="4843"/>
                  </a:lnTo>
                  <a:lnTo>
                    <a:pt x="3998" y="5026"/>
                  </a:lnTo>
                  <a:lnTo>
                    <a:pt x="3852" y="5246"/>
                  </a:lnTo>
                  <a:lnTo>
                    <a:pt x="3705" y="5393"/>
                  </a:lnTo>
                  <a:lnTo>
                    <a:pt x="3558" y="5576"/>
                  </a:lnTo>
                  <a:lnTo>
                    <a:pt x="3155" y="5833"/>
                  </a:lnTo>
                  <a:lnTo>
                    <a:pt x="2788" y="6053"/>
                  </a:lnTo>
                  <a:lnTo>
                    <a:pt x="2348" y="6310"/>
                  </a:lnTo>
                  <a:lnTo>
                    <a:pt x="1908" y="6530"/>
                  </a:lnTo>
                  <a:lnTo>
                    <a:pt x="1467" y="6750"/>
                  </a:lnTo>
                  <a:lnTo>
                    <a:pt x="1321" y="6823"/>
                  </a:lnTo>
                  <a:lnTo>
                    <a:pt x="1247" y="6860"/>
                  </a:lnTo>
                  <a:lnTo>
                    <a:pt x="1211" y="6933"/>
                  </a:lnTo>
                  <a:lnTo>
                    <a:pt x="1174" y="6933"/>
                  </a:lnTo>
                  <a:lnTo>
                    <a:pt x="1064" y="6860"/>
                  </a:lnTo>
                  <a:lnTo>
                    <a:pt x="880" y="6713"/>
                  </a:lnTo>
                  <a:lnTo>
                    <a:pt x="697" y="6457"/>
                  </a:lnTo>
                  <a:lnTo>
                    <a:pt x="587" y="6273"/>
                  </a:lnTo>
                  <a:lnTo>
                    <a:pt x="514" y="6053"/>
                  </a:lnTo>
                  <a:lnTo>
                    <a:pt x="477" y="5833"/>
                  </a:lnTo>
                  <a:lnTo>
                    <a:pt x="477" y="5613"/>
                  </a:lnTo>
                  <a:lnTo>
                    <a:pt x="477" y="5356"/>
                  </a:lnTo>
                  <a:lnTo>
                    <a:pt x="550" y="5136"/>
                  </a:lnTo>
                  <a:lnTo>
                    <a:pt x="660" y="4879"/>
                  </a:lnTo>
                  <a:lnTo>
                    <a:pt x="770" y="4659"/>
                  </a:lnTo>
                  <a:lnTo>
                    <a:pt x="917" y="4476"/>
                  </a:lnTo>
                  <a:lnTo>
                    <a:pt x="1101" y="4292"/>
                  </a:lnTo>
                  <a:lnTo>
                    <a:pt x="1504" y="3962"/>
                  </a:lnTo>
                  <a:lnTo>
                    <a:pt x="1908" y="3705"/>
                  </a:lnTo>
                  <a:lnTo>
                    <a:pt x="2384" y="3485"/>
                  </a:lnTo>
                  <a:lnTo>
                    <a:pt x="2458" y="3412"/>
                  </a:lnTo>
                  <a:lnTo>
                    <a:pt x="2494" y="3302"/>
                  </a:lnTo>
                  <a:lnTo>
                    <a:pt x="2568" y="3119"/>
                  </a:lnTo>
                  <a:lnTo>
                    <a:pt x="2715" y="2898"/>
                  </a:lnTo>
                  <a:lnTo>
                    <a:pt x="2898" y="2715"/>
                  </a:lnTo>
                  <a:lnTo>
                    <a:pt x="3045" y="2532"/>
                  </a:lnTo>
                  <a:lnTo>
                    <a:pt x="3228" y="2385"/>
                  </a:lnTo>
                  <a:lnTo>
                    <a:pt x="3448" y="2238"/>
                  </a:lnTo>
                  <a:lnTo>
                    <a:pt x="3632" y="2128"/>
                  </a:lnTo>
                  <a:lnTo>
                    <a:pt x="3852" y="2055"/>
                  </a:lnTo>
                  <a:lnTo>
                    <a:pt x="4108" y="1981"/>
                  </a:lnTo>
                  <a:lnTo>
                    <a:pt x="4328" y="1945"/>
                  </a:lnTo>
                  <a:lnTo>
                    <a:pt x="4549" y="1908"/>
                  </a:lnTo>
                  <a:lnTo>
                    <a:pt x="4695" y="2055"/>
                  </a:lnTo>
                  <a:lnTo>
                    <a:pt x="4879" y="2165"/>
                  </a:lnTo>
                  <a:lnTo>
                    <a:pt x="5135" y="2348"/>
                  </a:lnTo>
                  <a:lnTo>
                    <a:pt x="5356" y="2568"/>
                  </a:lnTo>
                  <a:lnTo>
                    <a:pt x="5466" y="2715"/>
                  </a:lnTo>
                  <a:lnTo>
                    <a:pt x="5539" y="2898"/>
                  </a:lnTo>
                  <a:lnTo>
                    <a:pt x="5649" y="3229"/>
                  </a:lnTo>
                  <a:lnTo>
                    <a:pt x="5722" y="3559"/>
                  </a:lnTo>
                  <a:lnTo>
                    <a:pt x="5686" y="3926"/>
                  </a:lnTo>
                  <a:lnTo>
                    <a:pt x="5612" y="4256"/>
                  </a:lnTo>
                  <a:lnTo>
                    <a:pt x="5466" y="4549"/>
                  </a:lnTo>
                  <a:lnTo>
                    <a:pt x="5062" y="5063"/>
                  </a:lnTo>
                  <a:lnTo>
                    <a:pt x="4879" y="5319"/>
                  </a:lnTo>
                  <a:lnTo>
                    <a:pt x="4732" y="5613"/>
                  </a:lnTo>
                  <a:lnTo>
                    <a:pt x="4659" y="5943"/>
                  </a:lnTo>
                  <a:lnTo>
                    <a:pt x="4659" y="6090"/>
                  </a:lnTo>
                  <a:lnTo>
                    <a:pt x="4659" y="6273"/>
                  </a:lnTo>
                  <a:lnTo>
                    <a:pt x="4695" y="6420"/>
                  </a:lnTo>
                  <a:lnTo>
                    <a:pt x="4769" y="6567"/>
                  </a:lnTo>
                  <a:lnTo>
                    <a:pt x="4805" y="6677"/>
                  </a:lnTo>
                  <a:lnTo>
                    <a:pt x="4915" y="6787"/>
                  </a:lnTo>
                  <a:lnTo>
                    <a:pt x="5135" y="6933"/>
                  </a:lnTo>
                  <a:lnTo>
                    <a:pt x="5392" y="7007"/>
                  </a:lnTo>
                  <a:lnTo>
                    <a:pt x="5649" y="7043"/>
                  </a:lnTo>
                  <a:lnTo>
                    <a:pt x="5942" y="7007"/>
                  </a:lnTo>
                  <a:lnTo>
                    <a:pt x="6199" y="6933"/>
                  </a:lnTo>
                  <a:lnTo>
                    <a:pt x="6456" y="6823"/>
                  </a:lnTo>
                  <a:lnTo>
                    <a:pt x="6676" y="6677"/>
                  </a:lnTo>
                  <a:lnTo>
                    <a:pt x="6896" y="6457"/>
                  </a:lnTo>
                  <a:lnTo>
                    <a:pt x="7043" y="6200"/>
                  </a:lnTo>
                  <a:lnTo>
                    <a:pt x="7226" y="5980"/>
                  </a:lnTo>
                  <a:lnTo>
                    <a:pt x="7667" y="5246"/>
                  </a:lnTo>
                  <a:lnTo>
                    <a:pt x="7887" y="4879"/>
                  </a:lnTo>
                  <a:lnTo>
                    <a:pt x="8107" y="4476"/>
                  </a:lnTo>
                  <a:lnTo>
                    <a:pt x="8143" y="4402"/>
                  </a:lnTo>
                  <a:lnTo>
                    <a:pt x="8107" y="4329"/>
                  </a:lnTo>
                  <a:lnTo>
                    <a:pt x="8070" y="4256"/>
                  </a:lnTo>
                  <a:lnTo>
                    <a:pt x="8033" y="4182"/>
                  </a:lnTo>
                  <a:lnTo>
                    <a:pt x="7777" y="4182"/>
                  </a:lnTo>
                  <a:lnTo>
                    <a:pt x="7703" y="4256"/>
                  </a:lnTo>
                  <a:lnTo>
                    <a:pt x="7520" y="4586"/>
                  </a:lnTo>
                  <a:lnTo>
                    <a:pt x="7300" y="4879"/>
                  </a:lnTo>
                  <a:lnTo>
                    <a:pt x="6933" y="5540"/>
                  </a:lnTo>
                  <a:lnTo>
                    <a:pt x="6749" y="5796"/>
                  </a:lnTo>
                  <a:lnTo>
                    <a:pt x="6566" y="6053"/>
                  </a:lnTo>
                  <a:lnTo>
                    <a:pt x="6383" y="6273"/>
                  </a:lnTo>
                  <a:lnTo>
                    <a:pt x="6126" y="6493"/>
                  </a:lnTo>
                  <a:lnTo>
                    <a:pt x="5942" y="6567"/>
                  </a:lnTo>
                  <a:lnTo>
                    <a:pt x="5796" y="6603"/>
                  </a:lnTo>
                  <a:lnTo>
                    <a:pt x="5612" y="6567"/>
                  </a:lnTo>
                  <a:lnTo>
                    <a:pt x="5466" y="6530"/>
                  </a:lnTo>
                  <a:lnTo>
                    <a:pt x="5319" y="6457"/>
                  </a:lnTo>
                  <a:lnTo>
                    <a:pt x="5209" y="6347"/>
                  </a:lnTo>
                  <a:lnTo>
                    <a:pt x="5135" y="6200"/>
                  </a:lnTo>
                  <a:lnTo>
                    <a:pt x="5099" y="6016"/>
                  </a:lnTo>
                  <a:lnTo>
                    <a:pt x="5135" y="5833"/>
                  </a:lnTo>
                  <a:lnTo>
                    <a:pt x="5172" y="5686"/>
                  </a:lnTo>
                  <a:lnTo>
                    <a:pt x="5356" y="5393"/>
                  </a:lnTo>
                  <a:lnTo>
                    <a:pt x="5759" y="4879"/>
                  </a:lnTo>
                  <a:lnTo>
                    <a:pt x="5906" y="4659"/>
                  </a:lnTo>
                  <a:lnTo>
                    <a:pt x="6016" y="4402"/>
                  </a:lnTo>
                  <a:lnTo>
                    <a:pt x="6126" y="4146"/>
                  </a:lnTo>
                  <a:lnTo>
                    <a:pt x="6163" y="3889"/>
                  </a:lnTo>
                  <a:lnTo>
                    <a:pt x="6163" y="3632"/>
                  </a:lnTo>
                  <a:lnTo>
                    <a:pt x="6163" y="3339"/>
                  </a:lnTo>
                  <a:lnTo>
                    <a:pt x="6089" y="3082"/>
                  </a:lnTo>
                  <a:lnTo>
                    <a:pt x="6016" y="2825"/>
                  </a:lnTo>
                  <a:lnTo>
                    <a:pt x="5832" y="2532"/>
                  </a:lnTo>
                  <a:lnTo>
                    <a:pt x="5576" y="2165"/>
                  </a:lnTo>
                  <a:lnTo>
                    <a:pt x="5429" y="2018"/>
                  </a:lnTo>
                  <a:lnTo>
                    <a:pt x="5282" y="1908"/>
                  </a:lnTo>
                  <a:lnTo>
                    <a:pt x="5099" y="1798"/>
                  </a:lnTo>
                  <a:lnTo>
                    <a:pt x="4915" y="1725"/>
                  </a:lnTo>
                  <a:lnTo>
                    <a:pt x="4915" y="1688"/>
                  </a:lnTo>
                  <a:lnTo>
                    <a:pt x="4915" y="1468"/>
                  </a:lnTo>
                  <a:lnTo>
                    <a:pt x="4989" y="1321"/>
                  </a:lnTo>
                  <a:lnTo>
                    <a:pt x="5062" y="1174"/>
                  </a:lnTo>
                  <a:lnTo>
                    <a:pt x="5172" y="1028"/>
                  </a:lnTo>
                  <a:lnTo>
                    <a:pt x="5319" y="918"/>
                  </a:lnTo>
                  <a:lnTo>
                    <a:pt x="5502" y="844"/>
                  </a:lnTo>
                  <a:lnTo>
                    <a:pt x="5686" y="808"/>
                  </a:lnTo>
                  <a:lnTo>
                    <a:pt x="5869" y="771"/>
                  </a:lnTo>
                  <a:lnTo>
                    <a:pt x="6016" y="771"/>
                  </a:lnTo>
                  <a:lnTo>
                    <a:pt x="6199" y="808"/>
                  </a:lnTo>
                  <a:lnTo>
                    <a:pt x="6529" y="918"/>
                  </a:lnTo>
                  <a:lnTo>
                    <a:pt x="7190" y="1211"/>
                  </a:lnTo>
                  <a:lnTo>
                    <a:pt x="7080" y="1321"/>
                  </a:lnTo>
                  <a:lnTo>
                    <a:pt x="7043" y="1431"/>
                  </a:lnTo>
                  <a:lnTo>
                    <a:pt x="7043" y="1541"/>
                  </a:lnTo>
                  <a:lnTo>
                    <a:pt x="7043" y="1651"/>
                  </a:lnTo>
                  <a:lnTo>
                    <a:pt x="7153" y="1871"/>
                  </a:lnTo>
                  <a:lnTo>
                    <a:pt x="7300" y="2018"/>
                  </a:lnTo>
                  <a:lnTo>
                    <a:pt x="7446" y="2165"/>
                  </a:lnTo>
                  <a:lnTo>
                    <a:pt x="7556" y="2275"/>
                  </a:lnTo>
                  <a:lnTo>
                    <a:pt x="7446" y="2495"/>
                  </a:lnTo>
                  <a:lnTo>
                    <a:pt x="7263" y="3045"/>
                  </a:lnTo>
                  <a:lnTo>
                    <a:pt x="7153" y="3265"/>
                  </a:lnTo>
                  <a:lnTo>
                    <a:pt x="7043" y="3485"/>
                  </a:lnTo>
                  <a:lnTo>
                    <a:pt x="6933" y="3705"/>
                  </a:lnTo>
                  <a:lnTo>
                    <a:pt x="6896" y="3926"/>
                  </a:lnTo>
                  <a:lnTo>
                    <a:pt x="6896" y="3999"/>
                  </a:lnTo>
                  <a:lnTo>
                    <a:pt x="6970" y="4036"/>
                  </a:lnTo>
                  <a:lnTo>
                    <a:pt x="7043" y="4072"/>
                  </a:lnTo>
                  <a:lnTo>
                    <a:pt x="7116" y="4036"/>
                  </a:lnTo>
                  <a:lnTo>
                    <a:pt x="7263" y="3889"/>
                  </a:lnTo>
                  <a:lnTo>
                    <a:pt x="7410" y="3705"/>
                  </a:lnTo>
                  <a:lnTo>
                    <a:pt x="7593" y="3265"/>
                  </a:lnTo>
                  <a:lnTo>
                    <a:pt x="7777" y="2715"/>
                  </a:lnTo>
                  <a:lnTo>
                    <a:pt x="7813" y="2458"/>
                  </a:lnTo>
                  <a:lnTo>
                    <a:pt x="7813" y="2422"/>
                  </a:lnTo>
                  <a:lnTo>
                    <a:pt x="8363" y="2678"/>
                  </a:lnTo>
                  <a:lnTo>
                    <a:pt x="8584" y="2862"/>
                  </a:lnTo>
                  <a:lnTo>
                    <a:pt x="8694" y="3009"/>
                  </a:lnTo>
                  <a:lnTo>
                    <a:pt x="8804" y="3155"/>
                  </a:lnTo>
                  <a:lnTo>
                    <a:pt x="8877" y="3302"/>
                  </a:lnTo>
                  <a:lnTo>
                    <a:pt x="8877" y="3449"/>
                  </a:lnTo>
                  <a:lnTo>
                    <a:pt x="8840" y="3595"/>
                  </a:lnTo>
                  <a:lnTo>
                    <a:pt x="8694" y="3705"/>
                  </a:lnTo>
                  <a:lnTo>
                    <a:pt x="8620" y="3779"/>
                  </a:lnTo>
                  <a:lnTo>
                    <a:pt x="8584" y="3852"/>
                  </a:lnTo>
                  <a:lnTo>
                    <a:pt x="8584" y="3926"/>
                  </a:lnTo>
                  <a:lnTo>
                    <a:pt x="8620" y="3999"/>
                  </a:lnTo>
                  <a:lnTo>
                    <a:pt x="8657" y="4072"/>
                  </a:lnTo>
                  <a:lnTo>
                    <a:pt x="8730" y="4109"/>
                  </a:lnTo>
                  <a:lnTo>
                    <a:pt x="8840" y="4109"/>
                  </a:lnTo>
                  <a:lnTo>
                    <a:pt x="8914" y="4072"/>
                  </a:lnTo>
                  <a:lnTo>
                    <a:pt x="9097" y="3926"/>
                  </a:lnTo>
                  <a:lnTo>
                    <a:pt x="9207" y="3779"/>
                  </a:lnTo>
                  <a:lnTo>
                    <a:pt x="9281" y="3595"/>
                  </a:lnTo>
                  <a:lnTo>
                    <a:pt x="9281" y="3412"/>
                  </a:lnTo>
                  <a:lnTo>
                    <a:pt x="9281" y="3192"/>
                  </a:lnTo>
                  <a:lnTo>
                    <a:pt x="9207" y="3009"/>
                  </a:lnTo>
                  <a:lnTo>
                    <a:pt x="9097" y="2825"/>
                  </a:lnTo>
                  <a:lnTo>
                    <a:pt x="8987" y="2642"/>
                  </a:lnTo>
                  <a:lnTo>
                    <a:pt x="8804" y="2458"/>
                  </a:lnTo>
                  <a:lnTo>
                    <a:pt x="8584" y="2348"/>
                  </a:lnTo>
                  <a:lnTo>
                    <a:pt x="8107" y="2091"/>
                  </a:lnTo>
                  <a:lnTo>
                    <a:pt x="7887" y="1981"/>
                  </a:lnTo>
                  <a:lnTo>
                    <a:pt x="7593" y="1798"/>
                  </a:lnTo>
                  <a:lnTo>
                    <a:pt x="7446" y="1651"/>
                  </a:lnTo>
                  <a:lnTo>
                    <a:pt x="7373" y="1541"/>
                  </a:lnTo>
                  <a:lnTo>
                    <a:pt x="7336" y="1431"/>
                  </a:lnTo>
                  <a:lnTo>
                    <a:pt x="7373" y="1284"/>
                  </a:lnTo>
                  <a:lnTo>
                    <a:pt x="7483" y="1358"/>
                  </a:lnTo>
                  <a:lnTo>
                    <a:pt x="7556" y="1358"/>
                  </a:lnTo>
                  <a:lnTo>
                    <a:pt x="7593" y="1321"/>
                  </a:lnTo>
                  <a:lnTo>
                    <a:pt x="7630" y="1248"/>
                  </a:lnTo>
                  <a:lnTo>
                    <a:pt x="7703" y="1138"/>
                  </a:lnTo>
                  <a:lnTo>
                    <a:pt x="7813" y="954"/>
                  </a:lnTo>
                  <a:lnTo>
                    <a:pt x="7923" y="808"/>
                  </a:lnTo>
                  <a:lnTo>
                    <a:pt x="8107" y="698"/>
                  </a:lnTo>
                  <a:lnTo>
                    <a:pt x="8290" y="624"/>
                  </a:lnTo>
                  <a:lnTo>
                    <a:pt x="8474" y="588"/>
                  </a:lnTo>
                  <a:lnTo>
                    <a:pt x="8694" y="551"/>
                  </a:lnTo>
                  <a:lnTo>
                    <a:pt x="9060" y="514"/>
                  </a:lnTo>
                  <a:close/>
                  <a:moveTo>
                    <a:pt x="13279" y="9318"/>
                  </a:moveTo>
                  <a:lnTo>
                    <a:pt x="13426" y="9428"/>
                  </a:lnTo>
                  <a:lnTo>
                    <a:pt x="13426" y="9464"/>
                  </a:lnTo>
                  <a:lnTo>
                    <a:pt x="13352" y="9464"/>
                  </a:lnTo>
                  <a:lnTo>
                    <a:pt x="13242" y="9538"/>
                  </a:lnTo>
                  <a:lnTo>
                    <a:pt x="12985" y="9868"/>
                  </a:lnTo>
                  <a:lnTo>
                    <a:pt x="12692" y="10198"/>
                  </a:lnTo>
                  <a:lnTo>
                    <a:pt x="12362" y="10492"/>
                  </a:lnTo>
                  <a:lnTo>
                    <a:pt x="12032" y="10748"/>
                  </a:lnTo>
                  <a:lnTo>
                    <a:pt x="11445" y="11078"/>
                  </a:lnTo>
                  <a:lnTo>
                    <a:pt x="10858" y="11409"/>
                  </a:lnTo>
                  <a:lnTo>
                    <a:pt x="10638" y="11372"/>
                  </a:lnTo>
                  <a:lnTo>
                    <a:pt x="10418" y="11299"/>
                  </a:lnTo>
                  <a:lnTo>
                    <a:pt x="10234" y="11188"/>
                  </a:lnTo>
                  <a:lnTo>
                    <a:pt x="10051" y="11078"/>
                  </a:lnTo>
                  <a:lnTo>
                    <a:pt x="10491" y="11005"/>
                  </a:lnTo>
                  <a:lnTo>
                    <a:pt x="10895" y="10858"/>
                  </a:lnTo>
                  <a:lnTo>
                    <a:pt x="11298" y="10675"/>
                  </a:lnTo>
                  <a:lnTo>
                    <a:pt x="11702" y="10492"/>
                  </a:lnTo>
                  <a:lnTo>
                    <a:pt x="12142" y="10235"/>
                  </a:lnTo>
                  <a:lnTo>
                    <a:pt x="12545" y="9941"/>
                  </a:lnTo>
                  <a:lnTo>
                    <a:pt x="12912" y="9648"/>
                  </a:lnTo>
                  <a:lnTo>
                    <a:pt x="13279" y="9318"/>
                  </a:lnTo>
                  <a:close/>
                  <a:moveTo>
                    <a:pt x="13609" y="9648"/>
                  </a:moveTo>
                  <a:lnTo>
                    <a:pt x="13719" y="9795"/>
                  </a:lnTo>
                  <a:lnTo>
                    <a:pt x="13792" y="9978"/>
                  </a:lnTo>
                  <a:lnTo>
                    <a:pt x="13939" y="10345"/>
                  </a:lnTo>
                  <a:lnTo>
                    <a:pt x="13939" y="10602"/>
                  </a:lnTo>
                  <a:lnTo>
                    <a:pt x="13939" y="10858"/>
                  </a:lnTo>
                  <a:lnTo>
                    <a:pt x="13866" y="10968"/>
                  </a:lnTo>
                  <a:lnTo>
                    <a:pt x="13829" y="10932"/>
                  </a:lnTo>
                  <a:lnTo>
                    <a:pt x="13719" y="10932"/>
                  </a:lnTo>
                  <a:lnTo>
                    <a:pt x="13719" y="10968"/>
                  </a:lnTo>
                  <a:lnTo>
                    <a:pt x="13609" y="11188"/>
                  </a:lnTo>
                  <a:lnTo>
                    <a:pt x="12765" y="11299"/>
                  </a:lnTo>
                  <a:lnTo>
                    <a:pt x="12912" y="11188"/>
                  </a:lnTo>
                  <a:lnTo>
                    <a:pt x="13316" y="10895"/>
                  </a:lnTo>
                  <a:lnTo>
                    <a:pt x="13682" y="10565"/>
                  </a:lnTo>
                  <a:lnTo>
                    <a:pt x="13756" y="10492"/>
                  </a:lnTo>
                  <a:lnTo>
                    <a:pt x="13756" y="10381"/>
                  </a:lnTo>
                  <a:lnTo>
                    <a:pt x="13719" y="10308"/>
                  </a:lnTo>
                  <a:lnTo>
                    <a:pt x="13609" y="10271"/>
                  </a:lnTo>
                  <a:lnTo>
                    <a:pt x="13536" y="10271"/>
                  </a:lnTo>
                  <a:lnTo>
                    <a:pt x="13462" y="10308"/>
                  </a:lnTo>
                  <a:lnTo>
                    <a:pt x="13059" y="10638"/>
                  </a:lnTo>
                  <a:lnTo>
                    <a:pt x="12655" y="10968"/>
                  </a:lnTo>
                  <a:lnTo>
                    <a:pt x="12398" y="11152"/>
                  </a:lnTo>
                  <a:lnTo>
                    <a:pt x="12325" y="11225"/>
                  </a:lnTo>
                  <a:lnTo>
                    <a:pt x="12252" y="11372"/>
                  </a:lnTo>
                  <a:lnTo>
                    <a:pt x="11665" y="11409"/>
                  </a:lnTo>
                  <a:lnTo>
                    <a:pt x="11481" y="11445"/>
                  </a:lnTo>
                  <a:lnTo>
                    <a:pt x="11775" y="11299"/>
                  </a:lnTo>
                  <a:lnTo>
                    <a:pt x="12068" y="11115"/>
                  </a:lnTo>
                  <a:lnTo>
                    <a:pt x="12362" y="10932"/>
                  </a:lnTo>
                  <a:lnTo>
                    <a:pt x="12655" y="10748"/>
                  </a:lnTo>
                  <a:lnTo>
                    <a:pt x="12912" y="10492"/>
                  </a:lnTo>
                  <a:lnTo>
                    <a:pt x="13132" y="10271"/>
                  </a:lnTo>
                  <a:lnTo>
                    <a:pt x="13352" y="10015"/>
                  </a:lnTo>
                  <a:lnTo>
                    <a:pt x="13572" y="9721"/>
                  </a:lnTo>
                  <a:lnTo>
                    <a:pt x="13609" y="9648"/>
                  </a:lnTo>
                  <a:close/>
                  <a:moveTo>
                    <a:pt x="9060" y="1"/>
                  </a:moveTo>
                  <a:lnTo>
                    <a:pt x="8804" y="37"/>
                  </a:lnTo>
                  <a:lnTo>
                    <a:pt x="8547" y="37"/>
                  </a:lnTo>
                  <a:lnTo>
                    <a:pt x="8290" y="111"/>
                  </a:lnTo>
                  <a:lnTo>
                    <a:pt x="8033" y="184"/>
                  </a:lnTo>
                  <a:lnTo>
                    <a:pt x="7813" y="294"/>
                  </a:lnTo>
                  <a:lnTo>
                    <a:pt x="7593" y="441"/>
                  </a:lnTo>
                  <a:lnTo>
                    <a:pt x="7410" y="624"/>
                  </a:lnTo>
                  <a:lnTo>
                    <a:pt x="7300" y="844"/>
                  </a:lnTo>
                  <a:lnTo>
                    <a:pt x="6896" y="624"/>
                  </a:lnTo>
                  <a:lnTo>
                    <a:pt x="6493" y="441"/>
                  </a:lnTo>
                  <a:lnTo>
                    <a:pt x="6273" y="367"/>
                  </a:lnTo>
                  <a:lnTo>
                    <a:pt x="6053" y="331"/>
                  </a:lnTo>
                  <a:lnTo>
                    <a:pt x="5612" y="331"/>
                  </a:lnTo>
                  <a:lnTo>
                    <a:pt x="5392" y="404"/>
                  </a:lnTo>
                  <a:lnTo>
                    <a:pt x="5209" y="477"/>
                  </a:lnTo>
                  <a:lnTo>
                    <a:pt x="5025" y="588"/>
                  </a:lnTo>
                  <a:lnTo>
                    <a:pt x="4842" y="734"/>
                  </a:lnTo>
                  <a:lnTo>
                    <a:pt x="4695" y="881"/>
                  </a:lnTo>
                  <a:lnTo>
                    <a:pt x="4585" y="1064"/>
                  </a:lnTo>
                  <a:lnTo>
                    <a:pt x="4512" y="1248"/>
                  </a:lnTo>
                  <a:lnTo>
                    <a:pt x="4475" y="1468"/>
                  </a:lnTo>
                  <a:lnTo>
                    <a:pt x="4182" y="1505"/>
                  </a:lnTo>
                  <a:lnTo>
                    <a:pt x="3888" y="1541"/>
                  </a:lnTo>
                  <a:lnTo>
                    <a:pt x="3595" y="1651"/>
                  </a:lnTo>
                  <a:lnTo>
                    <a:pt x="3338" y="1798"/>
                  </a:lnTo>
                  <a:lnTo>
                    <a:pt x="3081" y="1945"/>
                  </a:lnTo>
                  <a:lnTo>
                    <a:pt x="2861" y="2091"/>
                  </a:lnTo>
                  <a:lnTo>
                    <a:pt x="2641" y="2312"/>
                  </a:lnTo>
                  <a:lnTo>
                    <a:pt x="2421" y="2532"/>
                  </a:lnTo>
                  <a:lnTo>
                    <a:pt x="2238" y="2788"/>
                  </a:lnTo>
                  <a:lnTo>
                    <a:pt x="2091" y="3082"/>
                  </a:lnTo>
                  <a:lnTo>
                    <a:pt x="1981" y="3155"/>
                  </a:lnTo>
                  <a:lnTo>
                    <a:pt x="1834" y="3229"/>
                  </a:lnTo>
                  <a:lnTo>
                    <a:pt x="1504" y="3375"/>
                  </a:lnTo>
                  <a:lnTo>
                    <a:pt x="1211" y="3559"/>
                  </a:lnTo>
                  <a:lnTo>
                    <a:pt x="954" y="3779"/>
                  </a:lnTo>
                  <a:lnTo>
                    <a:pt x="697" y="3999"/>
                  </a:lnTo>
                  <a:lnTo>
                    <a:pt x="477" y="4256"/>
                  </a:lnTo>
                  <a:lnTo>
                    <a:pt x="330" y="4512"/>
                  </a:lnTo>
                  <a:lnTo>
                    <a:pt x="183" y="4769"/>
                  </a:lnTo>
                  <a:lnTo>
                    <a:pt x="73" y="5063"/>
                  </a:lnTo>
                  <a:lnTo>
                    <a:pt x="37" y="5319"/>
                  </a:lnTo>
                  <a:lnTo>
                    <a:pt x="0" y="5613"/>
                  </a:lnTo>
                  <a:lnTo>
                    <a:pt x="0" y="5906"/>
                  </a:lnTo>
                  <a:lnTo>
                    <a:pt x="73" y="6200"/>
                  </a:lnTo>
                  <a:lnTo>
                    <a:pt x="183" y="6493"/>
                  </a:lnTo>
                  <a:lnTo>
                    <a:pt x="294" y="6713"/>
                  </a:lnTo>
                  <a:lnTo>
                    <a:pt x="440" y="6933"/>
                  </a:lnTo>
                  <a:lnTo>
                    <a:pt x="660" y="7117"/>
                  </a:lnTo>
                  <a:lnTo>
                    <a:pt x="880" y="7300"/>
                  </a:lnTo>
                  <a:lnTo>
                    <a:pt x="1064" y="7374"/>
                  </a:lnTo>
                  <a:lnTo>
                    <a:pt x="1027" y="7594"/>
                  </a:lnTo>
                  <a:lnTo>
                    <a:pt x="1027" y="7814"/>
                  </a:lnTo>
                  <a:lnTo>
                    <a:pt x="1064" y="8034"/>
                  </a:lnTo>
                  <a:lnTo>
                    <a:pt x="1101" y="8217"/>
                  </a:lnTo>
                  <a:lnTo>
                    <a:pt x="1174" y="8437"/>
                  </a:lnTo>
                  <a:lnTo>
                    <a:pt x="1284" y="8621"/>
                  </a:lnTo>
                  <a:lnTo>
                    <a:pt x="1431" y="8804"/>
                  </a:lnTo>
                  <a:lnTo>
                    <a:pt x="1614" y="8988"/>
                  </a:lnTo>
                  <a:lnTo>
                    <a:pt x="1797" y="9098"/>
                  </a:lnTo>
                  <a:lnTo>
                    <a:pt x="1981" y="9208"/>
                  </a:lnTo>
                  <a:lnTo>
                    <a:pt x="2201" y="9281"/>
                  </a:lnTo>
                  <a:lnTo>
                    <a:pt x="2421" y="9318"/>
                  </a:lnTo>
                  <a:lnTo>
                    <a:pt x="2641" y="9354"/>
                  </a:lnTo>
                  <a:lnTo>
                    <a:pt x="2861" y="9318"/>
                  </a:lnTo>
                  <a:lnTo>
                    <a:pt x="3081" y="9281"/>
                  </a:lnTo>
                  <a:lnTo>
                    <a:pt x="3301" y="9208"/>
                  </a:lnTo>
                  <a:lnTo>
                    <a:pt x="3375" y="9354"/>
                  </a:lnTo>
                  <a:lnTo>
                    <a:pt x="3448" y="9501"/>
                  </a:lnTo>
                  <a:lnTo>
                    <a:pt x="3595" y="9648"/>
                  </a:lnTo>
                  <a:lnTo>
                    <a:pt x="3742" y="9758"/>
                  </a:lnTo>
                  <a:lnTo>
                    <a:pt x="3925" y="9868"/>
                  </a:lnTo>
                  <a:lnTo>
                    <a:pt x="4108" y="9905"/>
                  </a:lnTo>
                  <a:lnTo>
                    <a:pt x="4292" y="9941"/>
                  </a:lnTo>
                  <a:lnTo>
                    <a:pt x="4475" y="9941"/>
                  </a:lnTo>
                  <a:lnTo>
                    <a:pt x="4842" y="9905"/>
                  </a:lnTo>
                  <a:lnTo>
                    <a:pt x="5246" y="9795"/>
                  </a:lnTo>
                  <a:lnTo>
                    <a:pt x="5686" y="9648"/>
                  </a:lnTo>
                  <a:lnTo>
                    <a:pt x="6163" y="9574"/>
                  </a:lnTo>
                  <a:lnTo>
                    <a:pt x="6603" y="9574"/>
                  </a:lnTo>
                  <a:lnTo>
                    <a:pt x="7080" y="9611"/>
                  </a:lnTo>
                  <a:lnTo>
                    <a:pt x="7446" y="9648"/>
                  </a:lnTo>
                  <a:lnTo>
                    <a:pt x="7630" y="9648"/>
                  </a:lnTo>
                  <a:lnTo>
                    <a:pt x="7813" y="9611"/>
                  </a:lnTo>
                  <a:lnTo>
                    <a:pt x="7960" y="9721"/>
                  </a:lnTo>
                  <a:lnTo>
                    <a:pt x="8143" y="9795"/>
                  </a:lnTo>
                  <a:lnTo>
                    <a:pt x="8327" y="9831"/>
                  </a:lnTo>
                  <a:lnTo>
                    <a:pt x="8547" y="9868"/>
                  </a:lnTo>
                  <a:lnTo>
                    <a:pt x="9024" y="9905"/>
                  </a:lnTo>
                  <a:lnTo>
                    <a:pt x="9391" y="9868"/>
                  </a:lnTo>
                  <a:lnTo>
                    <a:pt x="9501" y="9868"/>
                  </a:lnTo>
                  <a:lnTo>
                    <a:pt x="9354" y="10161"/>
                  </a:lnTo>
                  <a:lnTo>
                    <a:pt x="9317" y="10308"/>
                  </a:lnTo>
                  <a:lnTo>
                    <a:pt x="9281" y="10492"/>
                  </a:lnTo>
                  <a:lnTo>
                    <a:pt x="9317" y="10638"/>
                  </a:lnTo>
                  <a:lnTo>
                    <a:pt x="9354" y="10785"/>
                  </a:lnTo>
                  <a:lnTo>
                    <a:pt x="9464" y="11078"/>
                  </a:lnTo>
                  <a:lnTo>
                    <a:pt x="9647" y="11335"/>
                  </a:lnTo>
                  <a:lnTo>
                    <a:pt x="9831" y="11519"/>
                  </a:lnTo>
                  <a:lnTo>
                    <a:pt x="9977" y="11629"/>
                  </a:lnTo>
                  <a:lnTo>
                    <a:pt x="10198" y="11739"/>
                  </a:lnTo>
                  <a:lnTo>
                    <a:pt x="10381" y="11812"/>
                  </a:lnTo>
                  <a:lnTo>
                    <a:pt x="10821" y="11922"/>
                  </a:lnTo>
                  <a:lnTo>
                    <a:pt x="11298" y="11959"/>
                  </a:lnTo>
                  <a:lnTo>
                    <a:pt x="11775" y="11922"/>
                  </a:lnTo>
                  <a:lnTo>
                    <a:pt x="12215" y="11885"/>
                  </a:lnTo>
                  <a:lnTo>
                    <a:pt x="13095" y="11775"/>
                  </a:lnTo>
                  <a:lnTo>
                    <a:pt x="13939" y="11665"/>
                  </a:lnTo>
                  <a:lnTo>
                    <a:pt x="14343" y="11555"/>
                  </a:lnTo>
                  <a:lnTo>
                    <a:pt x="14746" y="11409"/>
                  </a:lnTo>
                  <a:lnTo>
                    <a:pt x="15076" y="11262"/>
                  </a:lnTo>
                  <a:lnTo>
                    <a:pt x="15370" y="11042"/>
                  </a:lnTo>
                  <a:lnTo>
                    <a:pt x="15626" y="10785"/>
                  </a:lnTo>
                  <a:lnTo>
                    <a:pt x="15847" y="10528"/>
                  </a:lnTo>
                  <a:lnTo>
                    <a:pt x="16030" y="10235"/>
                  </a:lnTo>
                  <a:lnTo>
                    <a:pt x="16213" y="9941"/>
                  </a:lnTo>
                  <a:lnTo>
                    <a:pt x="16360" y="9648"/>
                  </a:lnTo>
                  <a:lnTo>
                    <a:pt x="16433" y="9318"/>
                  </a:lnTo>
                  <a:lnTo>
                    <a:pt x="16507" y="8988"/>
                  </a:lnTo>
                  <a:lnTo>
                    <a:pt x="16543" y="8657"/>
                  </a:lnTo>
                  <a:lnTo>
                    <a:pt x="16507" y="8327"/>
                  </a:lnTo>
                  <a:lnTo>
                    <a:pt x="16470" y="7997"/>
                  </a:lnTo>
                  <a:lnTo>
                    <a:pt x="16690" y="7447"/>
                  </a:lnTo>
                  <a:lnTo>
                    <a:pt x="16837" y="6933"/>
                  </a:lnTo>
                  <a:lnTo>
                    <a:pt x="16910" y="6347"/>
                  </a:lnTo>
                  <a:lnTo>
                    <a:pt x="16910" y="5796"/>
                  </a:lnTo>
                  <a:lnTo>
                    <a:pt x="16837" y="5429"/>
                  </a:lnTo>
                  <a:lnTo>
                    <a:pt x="16727" y="5063"/>
                  </a:lnTo>
                  <a:lnTo>
                    <a:pt x="16654" y="4916"/>
                  </a:lnTo>
                  <a:lnTo>
                    <a:pt x="16543" y="4769"/>
                  </a:lnTo>
                  <a:lnTo>
                    <a:pt x="16397" y="4659"/>
                  </a:lnTo>
                  <a:lnTo>
                    <a:pt x="16250" y="4586"/>
                  </a:lnTo>
                  <a:lnTo>
                    <a:pt x="16250" y="4146"/>
                  </a:lnTo>
                  <a:lnTo>
                    <a:pt x="16177" y="3742"/>
                  </a:lnTo>
                  <a:lnTo>
                    <a:pt x="16030" y="3375"/>
                  </a:lnTo>
                  <a:lnTo>
                    <a:pt x="15773" y="3009"/>
                  </a:lnTo>
                  <a:lnTo>
                    <a:pt x="15626" y="2825"/>
                  </a:lnTo>
                  <a:lnTo>
                    <a:pt x="15443" y="2642"/>
                  </a:lnTo>
                  <a:lnTo>
                    <a:pt x="15223" y="2495"/>
                  </a:lnTo>
                  <a:lnTo>
                    <a:pt x="15003" y="2385"/>
                  </a:lnTo>
                  <a:lnTo>
                    <a:pt x="14746" y="2238"/>
                  </a:lnTo>
                  <a:lnTo>
                    <a:pt x="14526" y="2055"/>
                  </a:lnTo>
                  <a:lnTo>
                    <a:pt x="14379" y="1835"/>
                  </a:lnTo>
                  <a:lnTo>
                    <a:pt x="14233" y="1578"/>
                  </a:lnTo>
                  <a:lnTo>
                    <a:pt x="14123" y="1358"/>
                  </a:lnTo>
                  <a:lnTo>
                    <a:pt x="13976" y="1138"/>
                  </a:lnTo>
                  <a:lnTo>
                    <a:pt x="13829" y="991"/>
                  </a:lnTo>
                  <a:lnTo>
                    <a:pt x="13682" y="808"/>
                  </a:lnTo>
                  <a:lnTo>
                    <a:pt x="13499" y="698"/>
                  </a:lnTo>
                  <a:lnTo>
                    <a:pt x="13279" y="588"/>
                  </a:lnTo>
                  <a:lnTo>
                    <a:pt x="13059" y="514"/>
                  </a:lnTo>
                  <a:lnTo>
                    <a:pt x="12802" y="441"/>
                  </a:lnTo>
                  <a:lnTo>
                    <a:pt x="12362" y="441"/>
                  </a:lnTo>
                  <a:lnTo>
                    <a:pt x="11885" y="477"/>
                  </a:lnTo>
                  <a:lnTo>
                    <a:pt x="11408" y="588"/>
                  </a:lnTo>
                  <a:lnTo>
                    <a:pt x="10968" y="698"/>
                  </a:lnTo>
                  <a:lnTo>
                    <a:pt x="10821" y="514"/>
                  </a:lnTo>
                  <a:lnTo>
                    <a:pt x="10601" y="331"/>
                  </a:lnTo>
                  <a:lnTo>
                    <a:pt x="10381" y="221"/>
                  </a:lnTo>
                  <a:lnTo>
                    <a:pt x="10124" y="147"/>
                  </a:lnTo>
                  <a:lnTo>
                    <a:pt x="9867" y="74"/>
                  </a:lnTo>
                  <a:lnTo>
                    <a:pt x="9574" y="37"/>
                  </a:lnTo>
                  <a:lnTo>
                    <a:pt x="9060" y="1"/>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19" name="Shape 319"/>
            <p:cNvSpPr/>
            <p:nvPr/>
          </p:nvSpPr>
          <p:spPr>
            <a:xfrm>
              <a:off x="7121425" y="2437925"/>
              <a:ext cx="246700" cy="315500"/>
            </a:xfrm>
            <a:custGeom>
              <a:avLst/>
              <a:gdLst/>
              <a:ahLst/>
              <a:cxnLst/>
              <a:rect l="0" t="0" r="0" b="0"/>
              <a:pathLst>
                <a:path w="9868" h="12620" extrusionOk="0">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20" name="Shape 320"/>
            <p:cNvSpPr/>
            <p:nvPr/>
          </p:nvSpPr>
          <p:spPr>
            <a:xfrm>
              <a:off x="6062250" y="3853825"/>
              <a:ext cx="332900" cy="376025"/>
            </a:xfrm>
            <a:custGeom>
              <a:avLst/>
              <a:gdLst/>
              <a:ahLst/>
              <a:cxnLst/>
              <a:rect l="0" t="0" r="0" b="0"/>
              <a:pathLst>
                <a:path w="13316" h="15041" extrusionOk="0">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21" name="Shape 321"/>
            <p:cNvSpPr/>
            <p:nvPr/>
          </p:nvSpPr>
          <p:spPr>
            <a:xfrm>
              <a:off x="6023725" y="3167900"/>
              <a:ext cx="340250" cy="227450"/>
            </a:xfrm>
            <a:custGeom>
              <a:avLst/>
              <a:gdLst/>
              <a:ahLst/>
              <a:cxnLst/>
              <a:rect l="0" t="0" r="0" b="0"/>
              <a:pathLst>
                <a:path w="13610" h="9098" extrusionOk="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sp>
          <p:nvSpPr>
            <p:cNvPr id="322" name="Shape 322"/>
            <p:cNvSpPr/>
            <p:nvPr/>
          </p:nvSpPr>
          <p:spPr>
            <a:xfrm>
              <a:off x="7109500" y="3449425"/>
              <a:ext cx="154100" cy="165100"/>
            </a:xfrm>
            <a:custGeom>
              <a:avLst/>
              <a:gdLst/>
              <a:ahLst/>
              <a:cxnLst/>
              <a:rect l="0" t="0" r="0" b="0"/>
              <a:pathLst>
                <a:path w="6164" h="6604" extrusionOk="0">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A4C2F4"/>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solidFill>
                  <a:srgbClr val="A4C2F4"/>
                </a:solidFill>
              </a:endParaRPr>
            </a:p>
          </p:txBody>
        </p:sp>
      </p:grpSp>
      <p:cxnSp>
        <p:nvCxnSpPr>
          <p:cNvPr id="323" name="Shape 323"/>
          <p:cNvCxnSpPr/>
          <p:nvPr/>
        </p:nvCxnSpPr>
        <p:spPr>
          <a:xfrm>
            <a:off x="1133967" y="1375233"/>
            <a:ext cx="8050400" cy="0"/>
          </a:xfrm>
          <a:prstGeom prst="straightConnector1">
            <a:avLst/>
          </a:prstGeom>
          <a:noFill/>
          <a:ln w="19050" cap="rnd" cmpd="sng">
            <a:solidFill>
              <a:srgbClr val="A4C2F4"/>
            </a:solidFill>
            <a:prstDash val="dash"/>
            <a:round/>
            <a:headEnd type="none" w="med" len="med"/>
            <a:tailEnd type="none" w="med" len="med"/>
          </a:ln>
        </p:spPr>
      </p:cxnSp>
      <p:sp>
        <p:nvSpPr>
          <p:cNvPr id="324" name="Shape 324"/>
          <p:cNvSpPr txBox="1">
            <a:spLocks noGrp="1"/>
          </p:cNvSpPr>
          <p:nvPr>
            <p:ph type="sldNum" idx="12"/>
          </p:nvPr>
        </p:nvSpPr>
        <p:spPr>
          <a:xfrm>
            <a:off x="120825" y="6296983"/>
            <a:ext cx="731600" cy="524800"/>
          </a:xfrm>
          <a:prstGeom prst="rect">
            <a:avLst/>
          </a:prstGeom>
        </p:spPr>
        <p:txBody>
          <a:bodyPr spcFirstLastPara="1" wrap="square" lIns="121897" tIns="121897" rIns="121897" bIns="121897"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tr-TR"/>
              <a:t>Asıl başlık stili için tıklatın</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smtClean="0"/>
              <a:pPr/>
              <a:t>9/6/2019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tr-TR"/>
              <a:t>Asıl başlık stili için tıklatın</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9/6/2019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tr-TR"/>
              <a:t>Asıl başlık stili için tıklatın</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9/6/2019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 için tıklatın</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9/6/2019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9/6/2019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tr-TR"/>
              <a:t>Asıl başlık stili için tıklatın</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5" name="Date Placeholder 4"/>
          <p:cNvSpPr>
            <a:spLocks noGrp="1"/>
          </p:cNvSpPr>
          <p:nvPr>
            <p:ph type="dt" sz="half" idx="10"/>
          </p:nvPr>
        </p:nvSpPr>
        <p:spPr/>
        <p:txBody>
          <a:bodyPr/>
          <a:lstStyle/>
          <a:p>
            <a:fld id="{B61BEF0D-F0BB-DE4B-95CE-6DB70DBA9567}" type="datetimeFigureOut">
              <a:rPr lang="en-US" smtClean="0"/>
              <a:pPr/>
              <a:t>9/6/2019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tr-TR"/>
              <a:t>Asıl başlık stili için tıklatın</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simgeyi tıklatın</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5" name="Date Placeholder 4"/>
          <p:cNvSpPr>
            <a:spLocks noGrp="1"/>
          </p:cNvSpPr>
          <p:nvPr>
            <p:ph type="dt" sz="half" idx="10"/>
          </p:nvPr>
        </p:nvSpPr>
        <p:spPr/>
        <p:txBody>
          <a:bodyPr/>
          <a:lstStyle/>
          <a:p>
            <a:fld id="{B61BEF0D-F0BB-DE4B-95CE-6DB70DBA9567}" type="datetimeFigureOut">
              <a:rPr lang="en-US" smtClean="0"/>
              <a:pPr/>
              <a:t>9/6/2019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tr-TR"/>
              <a:t>Asıl başlık stili için tıklatın</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9/6/2019</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 id="2147483665" r:id="rId17"/>
    <p:sldLayoutId id="2147483666" r:id="rId18"/>
    <p:sldLayoutId id="2147483667" r:id="rId19"/>
    <p:sldLayoutId id="2147483668" r:id="rId20"/>
  </p:sldLayoutIdLst>
  <p:txStyles>
    <p:title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7.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1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1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9.xml"/><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6.xml"/><Relationship Id="rId1" Type="http://schemas.openxmlformats.org/officeDocument/2006/relationships/slideLayout" Target="../slideLayouts/slideLayout20.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a:xfrm>
            <a:off x="2197327" y="2725240"/>
            <a:ext cx="9994673" cy="2356211"/>
          </a:xfrm>
        </p:spPr>
        <p:txBody>
          <a:bodyPr>
            <a:normAutofit/>
          </a:bodyPr>
          <a:lstStyle/>
          <a:p>
            <a:r>
              <a:rPr lang="tr-TR" sz="4000" b="1" dirty="0"/>
              <a:t>Temel Eğitimde STEM Uygulamaları</a:t>
            </a:r>
          </a:p>
        </p:txBody>
      </p:sp>
      <p:sp>
        <p:nvSpPr>
          <p:cNvPr id="3" name="Alt Başlık 2"/>
          <p:cNvSpPr>
            <a:spLocks noGrp="1"/>
          </p:cNvSpPr>
          <p:nvPr>
            <p:ph type="subTitle" idx="1"/>
          </p:nvPr>
        </p:nvSpPr>
        <p:spPr>
          <a:xfrm>
            <a:off x="1544184" y="582568"/>
            <a:ext cx="8915399" cy="1126283"/>
          </a:xfrm>
        </p:spPr>
        <p:txBody>
          <a:bodyPr>
            <a:noAutofit/>
          </a:bodyPr>
          <a:lstStyle/>
          <a:p>
            <a:pPr algn="ctr"/>
            <a:r>
              <a:rPr lang="tr-TR" sz="3600" b="1" dirty="0"/>
              <a:t>ORHANELİ FEVZİPAŞA İLKOKULU</a:t>
            </a:r>
          </a:p>
          <a:p>
            <a:pPr algn="ctr"/>
            <a:r>
              <a:rPr lang="tr-TR" sz="3600" b="1" dirty="0"/>
              <a:t>2019-2020 EĞİTİM ÖĞRETİM YILI </a:t>
            </a:r>
          </a:p>
          <a:p>
            <a:pPr algn="ctr"/>
            <a:r>
              <a:rPr lang="tr-TR" sz="3600" b="1" dirty="0"/>
              <a:t>SENE BAŞI MESLEKİ ÇALIŞMA </a:t>
            </a:r>
          </a:p>
          <a:p>
            <a:pPr algn="ctr"/>
            <a:r>
              <a:rPr lang="tr-TR" sz="3600" b="1" dirty="0"/>
              <a:t>SEMİNER SUNUMU</a:t>
            </a:r>
          </a:p>
          <a:p>
            <a:endParaRPr lang="tr-TR" sz="4400" b="1" dirty="0"/>
          </a:p>
        </p:txBody>
      </p:sp>
      <p:sp>
        <p:nvSpPr>
          <p:cNvPr id="4" name="Metin kutusu 3"/>
          <p:cNvSpPr txBox="1"/>
          <p:nvPr/>
        </p:nvSpPr>
        <p:spPr>
          <a:xfrm>
            <a:off x="149785" y="4242892"/>
            <a:ext cx="1556758" cy="923330"/>
          </a:xfrm>
          <a:prstGeom prst="rect">
            <a:avLst/>
          </a:prstGeom>
          <a:noFill/>
        </p:spPr>
        <p:txBody>
          <a:bodyPr wrap="square" rtlCol="0">
            <a:spAutoFit/>
          </a:bodyPr>
          <a:lstStyle/>
          <a:p>
            <a:r>
              <a:rPr lang="tr-TR" dirty="0">
                <a:solidFill>
                  <a:schemeClr val="bg1"/>
                </a:solidFill>
              </a:rPr>
              <a:t>ORHANELİ FEVZİPAŞA İLKOKULU</a:t>
            </a:r>
          </a:p>
        </p:txBody>
      </p:sp>
      <p:sp>
        <p:nvSpPr>
          <p:cNvPr id="6" name="5 Metin kutusu"/>
          <p:cNvSpPr txBox="1"/>
          <p:nvPr/>
        </p:nvSpPr>
        <p:spPr>
          <a:xfrm>
            <a:off x="11351623" y="6488668"/>
            <a:ext cx="840377" cy="369332"/>
          </a:xfrm>
          <a:prstGeom prst="rect">
            <a:avLst/>
          </a:prstGeom>
          <a:noFill/>
        </p:spPr>
        <p:txBody>
          <a:bodyPr wrap="square" rtlCol="0">
            <a:spAutoFit/>
          </a:bodyPr>
          <a:lstStyle/>
          <a:p>
            <a:r>
              <a:rPr lang="tr-TR" dirty="0"/>
              <a:t>1/25</a:t>
            </a:r>
          </a:p>
        </p:txBody>
      </p:sp>
      <p:sp>
        <p:nvSpPr>
          <p:cNvPr id="5" name="Metin kutusu 4">
            <a:extLst>
              <a:ext uri="{FF2B5EF4-FFF2-40B4-BE49-F238E27FC236}">
                <a16:creationId xmlns="" xmlns:a16="http://schemas.microsoft.com/office/drawing/2014/main" id="{552380D9-6EF0-47AD-BB36-0209EC908840}"/>
              </a:ext>
            </a:extLst>
          </p:cNvPr>
          <p:cNvSpPr txBox="1"/>
          <p:nvPr/>
        </p:nvSpPr>
        <p:spPr>
          <a:xfrm>
            <a:off x="3391270" y="5681709"/>
            <a:ext cx="5246703" cy="646331"/>
          </a:xfrm>
          <a:prstGeom prst="rect">
            <a:avLst/>
          </a:prstGeom>
          <a:noFill/>
        </p:spPr>
        <p:txBody>
          <a:bodyPr wrap="square" rtlCol="0">
            <a:spAutoFit/>
          </a:bodyPr>
          <a:lstStyle/>
          <a:p>
            <a:pPr algn="ctr"/>
            <a:r>
              <a:rPr lang="tr-TR" b="1" dirty="0"/>
              <a:t>ESRA DEMİRHAN EROĞLU</a:t>
            </a:r>
          </a:p>
          <a:p>
            <a:pPr algn="ctr"/>
            <a:r>
              <a:rPr lang="tr-TR" b="1" dirty="0"/>
              <a:t>SINIF ÖĞRETMENİ</a:t>
            </a:r>
          </a:p>
        </p:txBody>
      </p:sp>
    </p:spTree>
    <p:extLst>
      <p:ext uri="{BB962C8B-B14F-4D97-AF65-F5344CB8AC3E}">
        <p14:creationId xmlns:p14="http://schemas.microsoft.com/office/powerpoint/2010/main" xmlns="" val="19867353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46"/>
        <p:cNvGrpSpPr/>
        <p:nvPr/>
      </p:nvGrpSpPr>
      <p:grpSpPr>
        <a:xfrm>
          <a:off x="0" y="0"/>
          <a:ext cx="0" cy="0"/>
          <a:chOff x="0" y="0"/>
          <a:chExt cx="0" cy="0"/>
        </a:xfrm>
      </p:grpSpPr>
      <p:sp>
        <p:nvSpPr>
          <p:cNvPr id="24" name="Shape 612"/>
          <p:cNvSpPr/>
          <p:nvPr/>
        </p:nvSpPr>
        <p:spPr>
          <a:xfrm>
            <a:off x="4984087" y="4970804"/>
            <a:ext cx="2566243" cy="1887196"/>
          </a:xfrm>
          <a:prstGeom prst="ellipse">
            <a:avLst/>
          </a:prstGeom>
          <a:solidFill>
            <a:srgbClr val="1C4587">
              <a:alpha val="49620"/>
            </a:srgbClr>
          </a:solidFill>
          <a:ln w="9525" cap="flat" cmpd="sng">
            <a:solidFill>
              <a:srgbClr val="1C4587"/>
            </a:solidFill>
            <a:prstDash val="dash"/>
            <a:round/>
            <a:headEnd type="none" w="sm" len="sm"/>
            <a:tailEnd type="none" w="sm" len="sm"/>
          </a:ln>
        </p:spPr>
        <p:txBody>
          <a:bodyPr spcFirstLastPara="1" wrap="square" lIns="121897" tIns="121897" rIns="121897" bIns="121897" anchor="ctr" anchorCtr="0">
            <a:noAutofit/>
          </a:bodyPr>
          <a:lstStyle/>
          <a:p>
            <a:r>
              <a:rPr lang="tr-TR" sz="2100" b="1" dirty="0"/>
              <a:t>		</a:t>
            </a:r>
          </a:p>
          <a:p>
            <a:r>
              <a:rPr lang="tr-TR" sz="2100" b="1" dirty="0"/>
              <a:t>	</a:t>
            </a:r>
          </a:p>
          <a:p>
            <a:r>
              <a:rPr lang="tr-TR" sz="2100" b="1" dirty="0">
                <a:solidFill>
                  <a:schemeClr val="bg1"/>
                </a:solidFill>
                <a:latin typeface="Sniglet" panose="020B0604020202020204" charset="0"/>
              </a:rPr>
              <a:t>İleri Robot Teknolojileri 	</a:t>
            </a:r>
          </a:p>
          <a:p>
            <a:r>
              <a:rPr lang="tr-TR" sz="2100" b="1" dirty="0"/>
              <a:t>	</a:t>
            </a:r>
          </a:p>
          <a:p>
            <a:pPr algn="ctr"/>
            <a:endParaRPr sz="2100" dirty="0">
              <a:solidFill>
                <a:srgbClr val="3D4965"/>
              </a:solidFill>
              <a:latin typeface="Dosis"/>
              <a:ea typeface="Dosis"/>
              <a:cs typeface="Dosis"/>
              <a:sym typeface="Dosis"/>
            </a:endParaRPr>
          </a:p>
        </p:txBody>
      </p:sp>
      <p:sp>
        <p:nvSpPr>
          <p:cNvPr id="31" name="Shape 611"/>
          <p:cNvSpPr/>
          <p:nvPr/>
        </p:nvSpPr>
        <p:spPr>
          <a:xfrm>
            <a:off x="6921169" y="3958844"/>
            <a:ext cx="2018931" cy="1566745"/>
          </a:xfrm>
          <a:prstGeom prst="ellipse">
            <a:avLst/>
          </a:prstGeom>
          <a:solidFill>
            <a:srgbClr val="1C4587">
              <a:alpha val="49620"/>
            </a:srgbClr>
          </a:solidFill>
          <a:ln w="9525" cap="flat" cmpd="sng">
            <a:solidFill>
              <a:srgbClr val="1C4587"/>
            </a:solidFill>
            <a:prstDash val="dash"/>
            <a:round/>
            <a:headEnd type="none" w="sm" len="sm"/>
            <a:tailEnd type="none" w="sm" len="sm"/>
          </a:ln>
        </p:spPr>
        <p:txBody>
          <a:bodyPr spcFirstLastPara="1" wrap="square" lIns="121897" tIns="121897" rIns="121897" bIns="121897" anchor="ctr" anchorCtr="0">
            <a:noAutofit/>
          </a:bodyPr>
          <a:lstStyle/>
          <a:p>
            <a:pPr lvl="0" algn="ctr"/>
            <a:r>
              <a:rPr lang="tr-TR" sz="2100" b="1" dirty="0">
                <a:solidFill>
                  <a:schemeClr val="bg1"/>
                </a:solidFill>
                <a:latin typeface="Sniglet" panose="020B0604020202020204" charset="0"/>
              </a:rPr>
              <a:t>3 Boyutlu Baskı </a:t>
            </a:r>
            <a:endParaRPr sz="2100" dirty="0">
              <a:solidFill>
                <a:schemeClr val="bg1"/>
              </a:solidFill>
              <a:latin typeface="Sniglet" panose="020B0604020202020204" charset="0"/>
              <a:ea typeface="Dosis"/>
              <a:cs typeface="Dosis"/>
              <a:sym typeface="Dosis"/>
            </a:endParaRPr>
          </a:p>
        </p:txBody>
      </p:sp>
      <p:sp>
        <p:nvSpPr>
          <p:cNvPr id="32" name="Shape 611"/>
          <p:cNvSpPr/>
          <p:nvPr/>
        </p:nvSpPr>
        <p:spPr>
          <a:xfrm>
            <a:off x="2745304" y="4591036"/>
            <a:ext cx="2186152" cy="1757513"/>
          </a:xfrm>
          <a:prstGeom prst="ellipse">
            <a:avLst/>
          </a:prstGeom>
          <a:solidFill>
            <a:srgbClr val="1C4587">
              <a:alpha val="49620"/>
            </a:srgbClr>
          </a:solidFill>
          <a:ln w="9525" cap="flat" cmpd="sng">
            <a:solidFill>
              <a:srgbClr val="1C4587"/>
            </a:solidFill>
            <a:prstDash val="dash"/>
            <a:round/>
            <a:headEnd type="none" w="sm" len="sm"/>
            <a:tailEnd type="none" w="sm" len="sm"/>
          </a:ln>
        </p:spPr>
        <p:txBody>
          <a:bodyPr spcFirstLastPara="1" wrap="square" lIns="121897" tIns="121897" rIns="121897" bIns="121897" anchor="ctr" anchorCtr="0">
            <a:noAutofit/>
          </a:bodyPr>
          <a:lstStyle/>
          <a:p>
            <a:r>
              <a:rPr lang="tr-TR" sz="2100" dirty="0"/>
              <a:t>	</a:t>
            </a:r>
          </a:p>
          <a:p>
            <a:r>
              <a:rPr lang="tr-TR" sz="2100" dirty="0"/>
              <a:t>	</a:t>
            </a:r>
          </a:p>
          <a:p>
            <a:r>
              <a:rPr lang="tr-TR" sz="2100" dirty="0"/>
              <a:t>	</a:t>
            </a:r>
          </a:p>
          <a:p>
            <a:endParaRPr lang="tr-TR" sz="2100" dirty="0"/>
          </a:p>
          <a:p>
            <a:endParaRPr lang="tr-TR" sz="2100" b="1" dirty="0"/>
          </a:p>
          <a:p>
            <a:endParaRPr lang="tr-TR" sz="2100" b="1" dirty="0"/>
          </a:p>
          <a:p>
            <a:r>
              <a:rPr lang="tr-TR" sz="2100" b="1" dirty="0">
                <a:solidFill>
                  <a:schemeClr val="bg1"/>
                </a:solidFill>
                <a:latin typeface="Sniglet" panose="020B0604020202020204" charset="0"/>
              </a:rPr>
              <a:t>Enerji Depolama </a:t>
            </a:r>
            <a:r>
              <a:rPr lang="tr-TR" sz="2100" dirty="0"/>
              <a:t>	</a:t>
            </a:r>
          </a:p>
          <a:p>
            <a:endParaRPr lang="tr-TR" sz="2100" dirty="0"/>
          </a:p>
          <a:p>
            <a:r>
              <a:rPr lang="tr-TR" sz="2100" dirty="0"/>
              <a:t>	</a:t>
            </a:r>
          </a:p>
          <a:p>
            <a:r>
              <a:rPr lang="tr-TR" sz="2100" dirty="0"/>
              <a:t>	</a:t>
            </a:r>
          </a:p>
          <a:p>
            <a:r>
              <a:rPr lang="tr-TR" sz="2100" dirty="0"/>
              <a:t>	</a:t>
            </a:r>
          </a:p>
          <a:p>
            <a:r>
              <a:rPr lang="tr-TR" sz="2100" dirty="0"/>
              <a:t>	</a:t>
            </a:r>
          </a:p>
        </p:txBody>
      </p:sp>
      <p:sp>
        <p:nvSpPr>
          <p:cNvPr id="23" name="Shape 611"/>
          <p:cNvSpPr/>
          <p:nvPr/>
        </p:nvSpPr>
        <p:spPr>
          <a:xfrm>
            <a:off x="1090728" y="1083567"/>
            <a:ext cx="1981553" cy="1563168"/>
          </a:xfrm>
          <a:prstGeom prst="ellipse">
            <a:avLst/>
          </a:prstGeom>
          <a:solidFill>
            <a:srgbClr val="1C4587">
              <a:alpha val="49620"/>
            </a:srgbClr>
          </a:solidFill>
          <a:ln w="9525" cap="flat" cmpd="sng">
            <a:solidFill>
              <a:srgbClr val="1C4587"/>
            </a:solidFill>
            <a:prstDash val="dash"/>
            <a:round/>
            <a:headEnd type="none" w="sm" len="sm"/>
            <a:tailEnd type="none" w="sm" len="sm"/>
          </a:ln>
        </p:spPr>
        <p:txBody>
          <a:bodyPr spcFirstLastPara="1" wrap="square" lIns="121897" tIns="121897" rIns="121897" bIns="121897" anchor="ctr" anchorCtr="0">
            <a:noAutofit/>
          </a:bodyPr>
          <a:lstStyle/>
          <a:p>
            <a:pPr lvl="0" algn="ctr"/>
            <a:r>
              <a:rPr lang="tr-TR" sz="2100" b="1" dirty="0">
                <a:solidFill>
                  <a:schemeClr val="bg1"/>
                </a:solidFill>
                <a:latin typeface="Sniglet" panose="020B0604020202020204" charset="0"/>
              </a:rPr>
              <a:t>Mobil Internet</a:t>
            </a:r>
            <a:endParaRPr sz="2100" dirty="0">
              <a:solidFill>
                <a:schemeClr val="bg1"/>
              </a:solidFill>
              <a:latin typeface="Sniglet" panose="020B0604020202020204" charset="0"/>
              <a:ea typeface="Dosis"/>
              <a:cs typeface="Dosis"/>
              <a:sym typeface="Dosis"/>
            </a:endParaRPr>
          </a:p>
        </p:txBody>
      </p:sp>
      <p:sp>
        <p:nvSpPr>
          <p:cNvPr id="34" name="Shape 611"/>
          <p:cNvSpPr/>
          <p:nvPr/>
        </p:nvSpPr>
        <p:spPr>
          <a:xfrm>
            <a:off x="8253562" y="1100162"/>
            <a:ext cx="1954592" cy="1478377"/>
          </a:xfrm>
          <a:prstGeom prst="ellipse">
            <a:avLst/>
          </a:prstGeom>
          <a:solidFill>
            <a:srgbClr val="1C4587">
              <a:alpha val="49620"/>
            </a:srgbClr>
          </a:solidFill>
          <a:ln w="9525" cap="flat" cmpd="sng">
            <a:solidFill>
              <a:srgbClr val="1C4587"/>
            </a:solidFill>
            <a:prstDash val="dash"/>
            <a:round/>
            <a:headEnd type="none" w="sm" len="sm"/>
            <a:tailEnd type="none" w="sm" len="sm"/>
          </a:ln>
        </p:spPr>
        <p:txBody>
          <a:bodyPr spcFirstLastPara="1" wrap="square" lIns="121897" tIns="121897" rIns="121897" bIns="121897" anchor="ctr" anchorCtr="0">
            <a:noAutofit/>
          </a:bodyPr>
          <a:lstStyle/>
          <a:p>
            <a:pPr algn="ctr"/>
            <a:r>
              <a:rPr lang="tr-TR" sz="2100" b="1" dirty="0">
                <a:solidFill>
                  <a:schemeClr val="bg1"/>
                </a:solidFill>
                <a:latin typeface="Sniglet" panose="020B0604020202020204" charset="0"/>
              </a:rPr>
              <a:t>Yenilenebilir Enerji</a:t>
            </a:r>
            <a:endParaRPr lang="tr-TR" sz="2100" dirty="0">
              <a:solidFill>
                <a:schemeClr val="bg1"/>
              </a:solidFill>
              <a:latin typeface="Sniglet" panose="020B0604020202020204" charset="0"/>
              <a:ea typeface="Dosis"/>
              <a:cs typeface="Dosis"/>
              <a:sym typeface="Dosis"/>
            </a:endParaRPr>
          </a:p>
          <a:p>
            <a:pPr algn="ctr"/>
            <a:endParaRPr sz="2100" dirty="0">
              <a:solidFill>
                <a:srgbClr val="3D4965"/>
              </a:solidFill>
              <a:latin typeface="Dosis"/>
              <a:ea typeface="Dosis"/>
              <a:cs typeface="Dosis"/>
              <a:sym typeface="Dosis"/>
            </a:endParaRPr>
          </a:p>
        </p:txBody>
      </p:sp>
      <p:sp>
        <p:nvSpPr>
          <p:cNvPr id="36" name="Shape 610"/>
          <p:cNvSpPr/>
          <p:nvPr/>
        </p:nvSpPr>
        <p:spPr>
          <a:xfrm>
            <a:off x="5158550" y="1048820"/>
            <a:ext cx="2639976" cy="1947281"/>
          </a:xfrm>
          <a:prstGeom prst="ellipse">
            <a:avLst/>
          </a:prstGeom>
          <a:solidFill>
            <a:srgbClr val="6D9EEB"/>
          </a:solidFill>
          <a:ln>
            <a:noFill/>
          </a:ln>
        </p:spPr>
        <p:txBody>
          <a:bodyPr spcFirstLastPara="1" wrap="square" lIns="121897" tIns="121897" rIns="121897" bIns="121897" anchor="ctr" anchorCtr="0">
            <a:noAutofit/>
          </a:bodyPr>
          <a:lstStyle/>
          <a:p>
            <a:pPr lvl="0" algn="ctr"/>
            <a:r>
              <a:rPr lang="tr-TR" sz="2100" b="1" dirty="0">
                <a:solidFill>
                  <a:schemeClr val="bg1"/>
                </a:solidFill>
                <a:latin typeface="Sniglet" panose="020B0604020202020204" charset="0"/>
              </a:rPr>
              <a:t>Yeni Nesil Gen Çalışmaları</a:t>
            </a:r>
            <a:endParaRPr sz="2100" b="1" dirty="0">
              <a:solidFill>
                <a:schemeClr val="bg1"/>
              </a:solidFill>
              <a:latin typeface="Sniglet" panose="020B0604020202020204" charset="0"/>
              <a:ea typeface="Dosis"/>
              <a:cs typeface="Dosis"/>
              <a:sym typeface="Dosis"/>
            </a:endParaRPr>
          </a:p>
        </p:txBody>
      </p:sp>
      <p:sp>
        <p:nvSpPr>
          <p:cNvPr id="4" name="Dikdörtgen 3"/>
          <p:cNvSpPr/>
          <p:nvPr/>
        </p:nvSpPr>
        <p:spPr>
          <a:xfrm>
            <a:off x="1299663" y="229465"/>
            <a:ext cx="9214792" cy="1754322"/>
          </a:xfrm>
          <a:prstGeom prst="rect">
            <a:avLst/>
          </a:prstGeom>
        </p:spPr>
        <p:txBody>
          <a:bodyPr wrap="square" lIns="121917" tIns="60958" rIns="121917" bIns="60958">
            <a:spAutoFit/>
          </a:bodyPr>
          <a:lstStyle/>
          <a:p>
            <a:pPr>
              <a:buClr>
                <a:srgbClr val="002060"/>
              </a:buClr>
            </a:pPr>
            <a:r>
              <a:rPr lang="tr-TR" sz="5300" dirty="0">
                <a:solidFill>
                  <a:srgbClr val="002060"/>
                </a:solidFill>
                <a:latin typeface="Sniglet" panose="020B0604020202020204" charset="0"/>
              </a:rPr>
              <a:t>Geleceğin STEM Alanları</a:t>
            </a:r>
          </a:p>
          <a:p>
            <a:pPr>
              <a:buClr>
                <a:srgbClr val="002060"/>
              </a:buClr>
            </a:pPr>
            <a:endParaRPr lang="tr-TR" sz="5300" dirty="0">
              <a:solidFill>
                <a:srgbClr val="002060"/>
              </a:solidFill>
              <a:latin typeface="Sniglet" panose="020B0604020202020204" charset="0"/>
            </a:endParaRPr>
          </a:p>
        </p:txBody>
      </p:sp>
      <p:sp>
        <p:nvSpPr>
          <p:cNvPr id="13" name="Shape 568"/>
          <p:cNvSpPr/>
          <p:nvPr/>
        </p:nvSpPr>
        <p:spPr>
          <a:xfrm>
            <a:off x="9871023" y="3005490"/>
            <a:ext cx="1764704" cy="1788199"/>
          </a:xfrm>
          <a:custGeom>
            <a:avLst/>
            <a:gdLst/>
            <a:ahLst/>
            <a:cxnLst/>
            <a:rect l="0" t="0" r="0" b="0"/>
            <a:pathLst>
              <a:path w="16449" h="16668" extrusionOk="0">
                <a:moveTo>
                  <a:pt x="12288" y="1995"/>
                </a:moveTo>
                <a:lnTo>
                  <a:pt x="12093" y="2117"/>
                </a:lnTo>
                <a:lnTo>
                  <a:pt x="11923" y="2239"/>
                </a:lnTo>
                <a:lnTo>
                  <a:pt x="11655" y="2531"/>
                </a:lnTo>
                <a:lnTo>
                  <a:pt x="11461" y="2433"/>
                </a:lnTo>
                <a:lnTo>
                  <a:pt x="11874" y="2214"/>
                </a:lnTo>
                <a:lnTo>
                  <a:pt x="12288" y="1995"/>
                </a:lnTo>
                <a:close/>
                <a:moveTo>
                  <a:pt x="13261" y="2239"/>
                </a:moveTo>
                <a:lnTo>
                  <a:pt x="13359" y="2263"/>
                </a:lnTo>
                <a:lnTo>
                  <a:pt x="13456" y="2287"/>
                </a:lnTo>
                <a:lnTo>
                  <a:pt x="13529" y="2336"/>
                </a:lnTo>
                <a:lnTo>
                  <a:pt x="13578" y="2433"/>
                </a:lnTo>
                <a:lnTo>
                  <a:pt x="13626" y="2531"/>
                </a:lnTo>
                <a:lnTo>
                  <a:pt x="13675" y="2725"/>
                </a:lnTo>
                <a:lnTo>
                  <a:pt x="13651" y="2896"/>
                </a:lnTo>
                <a:lnTo>
                  <a:pt x="13626" y="3090"/>
                </a:lnTo>
                <a:lnTo>
                  <a:pt x="13578" y="3285"/>
                </a:lnTo>
                <a:lnTo>
                  <a:pt x="13480" y="3480"/>
                </a:lnTo>
                <a:lnTo>
                  <a:pt x="13383" y="3650"/>
                </a:lnTo>
                <a:lnTo>
                  <a:pt x="13188" y="4015"/>
                </a:lnTo>
                <a:lnTo>
                  <a:pt x="12969" y="3674"/>
                </a:lnTo>
                <a:lnTo>
                  <a:pt x="12702" y="3358"/>
                </a:lnTo>
                <a:lnTo>
                  <a:pt x="12410" y="3066"/>
                </a:lnTo>
                <a:lnTo>
                  <a:pt x="12093" y="2823"/>
                </a:lnTo>
                <a:lnTo>
                  <a:pt x="12288" y="2677"/>
                </a:lnTo>
                <a:lnTo>
                  <a:pt x="12483" y="2531"/>
                </a:lnTo>
                <a:lnTo>
                  <a:pt x="12726" y="2385"/>
                </a:lnTo>
                <a:lnTo>
                  <a:pt x="12945" y="2287"/>
                </a:lnTo>
                <a:lnTo>
                  <a:pt x="13164" y="2239"/>
                </a:lnTo>
                <a:close/>
                <a:moveTo>
                  <a:pt x="7981" y="3699"/>
                </a:moveTo>
                <a:lnTo>
                  <a:pt x="7981" y="3723"/>
                </a:lnTo>
                <a:lnTo>
                  <a:pt x="7932" y="3723"/>
                </a:lnTo>
                <a:lnTo>
                  <a:pt x="7908" y="3747"/>
                </a:lnTo>
                <a:lnTo>
                  <a:pt x="7835" y="3796"/>
                </a:lnTo>
                <a:lnTo>
                  <a:pt x="7786" y="3845"/>
                </a:lnTo>
                <a:lnTo>
                  <a:pt x="7738" y="3918"/>
                </a:lnTo>
                <a:lnTo>
                  <a:pt x="7689" y="3991"/>
                </a:lnTo>
                <a:lnTo>
                  <a:pt x="7689" y="4064"/>
                </a:lnTo>
                <a:lnTo>
                  <a:pt x="7689" y="4088"/>
                </a:lnTo>
                <a:lnTo>
                  <a:pt x="7689" y="4112"/>
                </a:lnTo>
                <a:lnTo>
                  <a:pt x="7689" y="4137"/>
                </a:lnTo>
                <a:lnTo>
                  <a:pt x="7689" y="4161"/>
                </a:lnTo>
                <a:lnTo>
                  <a:pt x="7689" y="4307"/>
                </a:lnTo>
                <a:lnTo>
                  <a:pt x="7738" y="4453"/>
                </a:lnTo>
                <a:lnTo>
                  <a:pt x="7786" y="4526"/>
                </a:lnTo>
                <a:lnTo>
                  <a:pt x="7859" y="4574"/>
                </a:lnTo>
                <a:lnTo>
                  <a:pt x="8030" y="4672"/>
                </a:lnTo>
                <a:lnTo>
                  <a:pt x="8176" y="4720"/>
                </a:lnTo>
                <a:lnTo>
                  <a:pt x="8297" y="4720"/>
                </a:lnTo>
                <a:lnTo>
                  <a:pt x="8395" y="4696"/>
                </a:lnTo>
                <a:lnTo>
                  <a:pt x="8492" y="4672"/>
                </a:lnTo>
                <a:lnTo>
                  <a:pt x="8589" y="4599"/>
                </a:lnTo>
                <a:lnTo>
                  <a:pt x="8662" y="4526"/>
                </a:lnTo>
                <a:lnTo>
                  <a:pt x="8711" y="4429"/>
                </a:lnTo>
                <a:lnTo>
                  <a:pt x="8711" y="4307"/>
                </a:lnTo>
                <a:lnTo>
                  <a:pt x="8711" y="4185"/>
                </a:lnTo>
                <a:lnTo>
                  <a:pt x="8662" y="4064"/>
                </a:lnTo>
                <a:lnTo>
                  <a:pt x="8614" y="3942"/>
                </a:lnTo>
                <a:lnTo>
                  <a:pt x="8541" y="3845"/>
                </a:lnTo>
                <a:lnTo>
                  <a:pt x="8468" y="3772"/>
                </a:lnTo>
                <a:lnTo>
                  <a:pt x="8370" y="3723"/>
                </a:lnTo>
                <a:lnTo>
                  <a:pt x="8273" y="3699"/>
                </a:lnTo>
                <a:close/>
                <a:moveTo>
                  <a:pt x="9830" y="3966"/>
                </a:moveTo>
                <a:lnTo>
                  <a:pt x="9709" y="3991"/>
                </a:lnTo>
                <a:lnTo>
                  <a:pt x="9611" y="4064"/>
                </a:lnTo>
                <a:lnTo>
                  <a:pt x="9538" y="4161"/>
                </a:lnTo>
                <a:lnTo>
                  <a:pt x="9514" y="4258"/>
                </a:lnTo>
                <a:lnTo>
                  <a:pt x="9490" y="4356"/>
                </a:lnTo>
                <a:lnTo>
                  <a:pt x="9514" y="4453"/>
                </a:lnTo>
                <a:lnTo>
                  <a:pt x="9563" y="4574"/>
                </a:lnTo>
                <a:lnTo>
                  <a:pt x="9636" y="4647"/>
                </a:lnTo>
                <a:lnTo>
                  <a:pt x="9757" y="4720"/>
                </a:lnTo>
                <a:lnTo>
                  <a:pt x="9879" y="4745"/>
                </a:lnTo>
                <a:lnTo>
                  <a:pt x="10025" y="4696"/>
                </a:lnTo>
                <a:lnTo>
                  <a:pt x="10098" y="4672"/>
                </a:lnTo>
                <a:lnTo>
                  <a:pt x="10147" y="4623"/>
                </a:lnTo>
                <a:lnTo>
                  <a:pt x="10244" y="4502"/>
                </a:lnTo>
                <a:lnTo>
                  <a:pt x="10268" y="4429"/>
                </a:lnTo>
                <a:lnTo>
                  <a:pt x="10268" y="4356"/>
                </a:lnTo>
                <a:lnTo>
                  <a:pt x="10244" y="4234"/>
                </a:lnTo>
                <a:lnTo>
                  <a:pt x="10220" y="4161"/>
                </a:lnTo>
                <a:lnTo>
                  <a:pt x="10147" y="4064"/>
                </a:lnTo>
                <a:lnTo>
                  <a:pt x="10074" y="4015"/>
                </a:lnTo>
                <a:lnTo>
                  <a:pt x="9952" y="3966"/>
                </a:lnTo>
                <a:close/>
                <a:moveTo>
                  <a:pt x="9125" y="5572"/>
                </a:moveTo>
                <a:lnTo>
                  <a:pt x="9003" y="5596"/>
                </a:lnTo>
                <a:lnTo>
                  <a:pt x="8881" y="5669"/>
                </a:lnTo>
                <a:lnTo>
                  <a:pt x="8808" y="5791"/>
                </a:lnTo>
                <a:lnTo>
                  <a:pt x="8784" y="5913"/>
                </a:lnTo>
                <a:lnTo>
                  <a:pt x="8808" y="6034"/>
                </a:lnTo>
                <a:lnTo>
                  <a:pt x="8881" y="6156"/>
                </a:lnTo>
                <a:lnTo>
                  <a:pt x="9003" y="6229"/>
                </a:lnTo>
                <a:lnTo>
                  <a:pt x="9125" y="6253"/>
                </a:lnTo>
                <a:lnTo>
                  <a:pt x="9246" y="6229"/>
                </a:lnTo>
                <a:lnTo>
                  <a:pt x="9368" y="6156"/>
                </a:lnTo>
                <a:lnTo>
                  <a:pt x="9441" y="6034"/>
                </a:lnTo>
                <a:lnTo>
                  <a:pt x="9465" y="5913"/>
                </a:lnTo>
                <a:lnTo>
                  <a:pt x="9441" y="5791"/>
                </a:lnTo>
                <a:lnTo>
                  <a:pt x="9368" y="5669"/>
                </a:lnTo>
                <a:lnTo>
                  <a:pt x="9246" y="5596"/>
                </a:lnTo>
                <a:lnTo>
                  <a:pt x="9125" y="5572"/>
                </a:lnTo>
                <a:close/>
                <a:moveTo>
                  <a:pt x="5013" y="9441"/>
                </a:moveTo>
                <a:lnTo>
                  <a:pt x="4842" y="9538"/>
                </a:lnTo>
                <a:lnTo>
                  <a:pt x="4672" y="9684"/>
                </a:lnTo>
                <a:lnTo>
                  <a:pt x="4502" y="9855"/>
                </a:lnTo>
                <a:lnTo>
                  <a:pt x="4356" y="10025"/>
                </a:lnTo>
                <a:lnTo>
                  <a:pt x="4112" y="10414"/>
                </a:lnTo>
                <a:lnTo>
                  <a:pt x="3918" y="10779"/>
                </a:lnTo>
                <a:lnTo>
                  <a:pt x="3723" y="11144"/>
                </a:lnTo>
                <a:lnTo>
                  <a:pt x="3650" y="11363"/>
                </a:lnTo>
                <a:lnTo>
                  <a:pt x="3553" y="11582"/>
                </a:lnTo>
                <a:lnTo>
                  <a:pt x="3504" y="11826"/>
                </a:lnTo>
                <a:lnTo>
                  <a:pt x="3480" y="12045"/>
                </a:lnTo>
                <a:lnTo>
                  <a:pt x="3480" y="12239"/>
                </a:lnTo>
                <a:lnTo>
                  <a:pt x="3528" y="12337"/>
                </a:lnTo>
                <a:lnTo>
                  <a:pt x="3577" y="12410"/>
                </a:lnTo>
                <a:lnTo>
                  <a:pt x="3601" y="12434"/>
                </a:lnTo>
                <a:lnTo>
                  <a:pt x="3626" y="12458"/>
                </a:lnTo>
                <a:lnTo>
                  <a:pt x="3650" y="12434"/>
                </a:lnTo>
                <a:lnTo>
                  <a:pt x="3674" y="12410"/>
                </a:lnTo>
                <a:lnTo>
                  <a:pt x="3747" y="12288"/>
                </a:lnTo>
                <a:lnTo>
                  <a:pt x="3772" y="12166"/>
                </a:lnTo>
                <a:lnTo>
                  <a:pt x="3820" y="11874"/>
                </a:lnTo>
                <a:lnTo>
                  <a:pt x="3869" y="11631"/>
                </a:lnTo>
                <a:lnTo>
                  <a:pt x="3966" y="11388"/>
                </a:lnTo>
                <a:lnTo>
                  <a:pt x="4137" y="10925"/>
                </a:lnTo>
                <a:lnTo>
                  <a:pt x="4331" y="10536"/>
                </a:lnTo>
                <a:lnTo>
                  <a:pt x="4575" y="10171"/>
                </a:lnTo>
                <a:lnTo>
                  <a:pt x="4818" y="9830"/>
                </a:lnTo>
                <a:lnTo>
                  <a:pt x="5061" y="9490"/>
                </a:lnTo>
                <a:lnTo>
                  <a:pt x="5061" y="9465"/>
                </a:lnTo>
                <a:lnTo>
                  <a:pt x="5061" y="9441"/>
                </a:lnTo>
                <a:close/>
                <a:moveTo>
                  <a:pt x="9003" y="2287"/>
                </a:moveTo>
                <a:lnTo>
                  <a:pt x="9319" y="2312"/>
                </a:lnTo>
                <a:lnTo>
                  <a:pt x="9611" y="2360"/>
                </a:lnTo>
                <a:lnTo>
                  <a:pt x="9928" y="2409"/>
                </a:lnTo>
                <a:lnTo>
                  <a:pt x="10220" y="2482"/>
                </a:lnTo>
                <a:lnTo>
                  <a:pt x="10512" y="2579"/>
                </a:lnTo>
                <a:lnTo>
                  <a:pt x="10804" y="2677"/>
                </a:lnTo>
                <a:lnTo>
                  <a:pt x="11071" y="2798"/>
                </a:lnTo>
                <a:lnTo>
                  <a:pt x="11339" y="2944"/>
                </a:lnTo>
                <a:lnTo>
                  <a:pt x="11582" y="3066"/>
                </a:lnTo>
                <a:lnTo>
                  <a:pt x="11826" y="3236"/>
                </a:lnTo>
                <a:lnTo>
                  <a:pt x="12020" y="3382"/>
                </a:lnTo>
                <a:lnTo>
                  <a:pt x="12215" y="3577"/>
                </a:lnTo>
                <a:lnTo>
                  <a:pt x="12580" y="3966"/>
                </a:lnTo>
                <a:lnTo>
                  <a:pt x="12921" y="4380"/>
                </a:lnTo>
                <a:lnTo>
                  <a:pt x="12410" y="5012"/>
                </a:lnTo>
                <a:lnTo>
                  <a:pt x="11874" y="5596"/>
                </a:lnTo>
                <a:lnTo>
                  <a:pt x="11339" y="6180"/>
                </a:lnTo>
                <a:lnTo>
                  <a:pt x="10804" y="6764"/>
                </a:lnTo>
                <a:lnTo>
                  <a:pt x="9684" y="7908"/>
                </a:lnTo>
                <a:lnTo>
                  <a:pt x="9149" y="8492"/>
                </a:lnTo>
                <a:lnTo>
                  <a:pt x="8614" y="9076"/>
                </a:lnTo>
                <a:lnTo>
                  <a:pt x="6667" y="11217"/>
                </a:lnTo>
                <a:lnTo>
                  <a:pt x="6302" y="11631"/>
                </a:lnTo>
                <a:lnTo>
                  <a:pt x="5889" y="12045"/>
                </a:lnTo>
                <a:lnTo>
                  <a:pt x="5499" y="12410"/>
                </a:lnTo>
                <a:lnTo>
                  <a:pt x="5061" y="12774"/>
                </a:lnTo>
                <a:lnTo>
                  <a:pt x="5061" y="12774"/>
                </a:lnTo>
                <a:lnTo>
                  <a:pt x="5110" y="12677"/>
                </a:lnTo>
                <a:lnTo>
                  <a:pt x="5329" y="12166"/>
                </a:lnTo>
                <a:lnTo>
                  <a:pt x="5572" y="11631"/>
                </a:lnTo>
                <a:lnTo>
                  <a:pt x="5597" y="11582"/>
                </a:lnTo>
                <a:lnTo>
                  <a:pt x="5548" y="11558"/>
                </a:lnTo>
                <a:lnTo>
                  <a:pt x="5499" y="11534"/>
                </a:lnTo>
                <a:lnTo>
                  <a:pt x="5475" y="11582"/>
                </a:lnTo>
                <a:lnTo>
                  <a:pt x="5183" y="11996"/>
                </a:lnTo>
                <a:lnTo>
                  <a:pt x="4915" y="12434"/>
                </a:lnTo>
                <a:lnTo>
                  <a:pt x="4745" y="12750"/>
                </a:lnTo>
                <a:lnTo>
                  <a:pt x="4648" y="12920"/>
                </a:lnTo>
                <a:lnTo>
                  <a:pt x="4599" y="13091"/>
                </a:lnTo>
                <a:lnTo>
                  <a:pt x="4477" y="13188"/>
                </a:lnTo>
                <a:lnTo>
                  <a:pt x="4404" y="13115"/>
                </a:lnTo>
                <a:lnTo>
                  <a:pt x="4258" y="13042"/>
                </a:lnTo>
                <a:lnTo>
                  <a:pt x="4331" y="12750"/>
                </a:lnTo>
                <a:lnTo>
                  <a:pt x="4404" y="12507"/>
                </a:lnTo>
                <a:lnTo>
                  <a:pt x="4526" y="12264"/>
                </a:lnTo>
                <a:lnTo>
                  <a:pt x="4769" y="11801"/>
                </a:lnTo>
                <a:lnTo>
                  <a:pt x="5232" y="11071"/>
                </a:lnTo>
                <a:lnTo>
                  <a:pt x="5694" y="10366"/>
                </a:lnTo>
                <a:lnTo>
                  <a:pt x="5718" y="10341"/>
                </a:lnTo>
                <a:lnTo>
                  <a:pt x="5694" y="10317"/>
                </a:lnTo>
                <a:lnTo>
                  <a:pt x="5670" y="10293"/>
                </a:lnTo>
                <a:lnTo>
                  <a:pt x="5645" y="10317"/>
                </a:lnTo>
                <a:lnTo>
                  <a:pt x="5037" y="11047"/>
                </a:lnTo>
                <a:lnTo>
                  <a:pt x="4745" y="11412"/>
                </a:lnTo>
                <a:lnTo>
                  <a:pt x="4477" y="11801"/>
                </a:lnTo>
                <a:lnTo>
                  <a:pt x="4331" y="12020"/>
                </a:lnTo>
                <a:lnTo>
                  <a:pt x="4185" y="12288"/>
                </a:lnTo>
                <a:lnTo>
                  <a:pt x="4064" y="12556"/>
                </a:lnTo>
                <a:lnTo>
                  <a:pt x="3966" y="12847"/>
                </a:lnTo>
                <a:lnTo>
                  <a:pt x="3674" y="12604"/>
                </a:lnTo>
                <a:lnTo>
                  <a:pt x="3407" y="12312"/>
                </a:lnTo>
                <a:lnTo>
                  <a:pt x="3188" y="11996"/>
                </a:lnTo>
                <a:lnTo>
                  <a:pt x="2969" y="11655"/>
                </a:lnTo>
                <a:lnTo>
                  <a:pt x="3066" y="11436"/>
                </a:lnTo>
                <a:lnTo>
                  <a:pt x="3139" y="11193"/>
                </a:lnTo>
                <a:lnTo>
                  <a:pt x="3236" y="10950"/>
                </a:lnTo>
                <a:lnTo>
                  <a:pt x="3358" y="10706"/>
                </a:lnTo>
                <a:lnTo>
                  <a:pt x="3626" y="10220"/>
                </a:lnTo>
                <a:lnTo>
                  <a:pt x="3869" y="9782"/>
                </a:lnTo>
                <a:lnTo>
                  <a:pt x="4161" y="9368"/>
                </a:lnTo>
                <a:lnTo>
                  <a:pt x="4453" y="8954"/>
                </a:lnTo>
                <a:lnTo>
                  <a:pt x="4769" y="8565"/>
                </a:lnTo>
                <a:lnTo>
                  <a:pt x="4794" y="8541"/>
                </a:lnTo>
                <a:lnTo>
                  <a:pt x="4769" y="8516"/>
                </a:lnTo>
                <a:lnTo>
                  <a:pt x="4745" y="8492"/>
                </a:lnTo>
                <a:lnTo>
                  <a:pt x="4721" y="8492"/>
                </a:lnTo>
                <a:lnTo>
                  <a:pt x="4331" y="8808"/>
                </a:lnTo>
                <a:lnTo>
                  <a:pt x="3991" y="9149"/>
                </a:lnTo>
                <a:lnTo>
                  <a:pt x="3699" y="9514"/>
                </a:lnTo>
                <a:lnTo>
                  <a:pt x="3407" y="9928"/>
                </a:lnTo>
                <a:lnTo>
                  <a:pt x="3236" y="10195"/>
                </a:lnTo>
                <a:lnTo>
                  <a:pt x="3042" y="10512"/>
                </a:lnTo>
                <a:lnTo>
                  <a:pt x="2871" y="10852"/>
                </a:lnTo>
                <a:lnTo>
                  <a:pt x="2798" y="11047"/>
                </a:lnTo>
                <a:lnTo>
                  <a:pt x="2750" y="11217"/>
                </a:lnTo>
                <a:lnTo>
                  <a:pt x="2579" y="10852"/>
                </a:lnTo>
                <a:lnTo>
                  <a:pt x="2458" y="10487"/>
                </a:lnTo>
                <a:lnTo>
                  <a:pt x="2579" y="10341"/>
                </a:lnTo>
                <a:lnTo>
                  <a:pt x="2652" y="10195"/>
                </a:lnTo>
                <a:lnTo>
                  <a:pt x="2798" y="9830"/>
                </a:lnTo>
                <a:lnTo>
                  <a:pt x="3236" y="8954"/>
                </a:lnTo>
                <a:lnTo>
                  <a:pt x="3455" y="8565"/>
                </a:lnTo>
                <a:lnTo>
                  <a:pt x="3699" y="8200"/>
                </a:lnTo>
                <a:lnTo>
                  <a:pt x="3966" y="7835"/>
                </a:lnTo>
                <a:lnTo>
                  <a:pt x="4185" y="7446"/>
                </a:lnTo>
                <a:lnTo>
                  <a:pt x="4210" y="7421"/>
                </a:lnTo>
                <a:lnTo>
                  <a:pt x="4185" y="7397"/>
                </a:lnTo>
                <a:lnTo>
                  <a:pt x="4161" y="7373"/>
                </a:lnTo>
                <a:lnTo>
                  <a:pt x="4137" y="7397"/>
                </a:lnTo>
                <a:lnTo>
                  <a:pt x="3966" y="7494"/>
                </a:lnTo>
                <a:lnTo>
                  <a:pt x="3820" y="7640"/>
                </a:lnTo>
                <a:lnTo>
                  <a:pt x="3674" y="7786"/>
                </a:lnTo>
                <a:lnTo>
                  <a:pt x="3528" y="7957"/>
                </a:lnTo>
                <a:lnTo>
                  <a:pt x="3285" y="8346"/>
                </a:lnTo>
                <a:lnTo>
                  <a:pt x="3066" y="8687"/>
                </a:lnTo>
                <a:lnTo>
                  <a:pt x="2798" y="9198"/>
                </a:lnTo>
                <a:lnTo>
                  <a:pt x="2555" y="9709"/>
                </a:lnTo>
                <a:lnTo>
                  <a:pt x="2458" y="9928"/>
                </a:lnTo>
                <a:lnTo>
                  <a:pt x="2360" y="10171"/>
                </a:lnTo>
                <a:lnTo>
                  <a:pt x="2239" y="9757"/>
                </a:lnTo>
                <a:lnTo>
                  <a:pt x="2166" y="9368"/>
                </a:lnTo>
                <a:lnTo>
                  <a:pt x="2239" y="9173"/>
                </a:lnTo>
                <a:lnTo>
                  <a:pt x="2385" y="8833"/>
                </a:lnTo>
                <a:lnTo>
                  <a:pt x="2555" y="8492"/>
                </a:lnTo>
                <a:lnTo>
                  <a:pt x="2725" y="8176"/>
                </a:lnTo>
                <a:lnTo>
                  <a:pt x="2920" y="7859"/>
                </a:lnTo>
                <a:lnTo>
                  <a:pt x="3309" y="7300"/>
                </a:lnTo>
                <a:lnTo>
                  <a:pt x="3528" y="7056"/>
                </a:lnTo>
                <a:lnTo>
                  <a:pt x="3747" y="6789"/>
                </a:lnTo>
                <a:lnTo>
                  <a:pt x="3893" y="6667"/>
                </a:lnTo>
                <a:lnTo>
                  <a:pt x="4088" y="6545"/>
                </a:lnTo>
                <a:lnTo>
                  <a:pt x="4234" y="6399"/>
                </a:lnTo>
                <a:lnTo>
                  <a:pt x="4380" y="6253"/>
                </a:lnTo>
                <a:lnTo>
                  <a:pt x="4356" y="6229"/>
                </a:lnTo>
                <a:lnTo>
                  <a:pt x="4283" y="6205"/>
                </a:lnTo>
                <a:lnTo>
                  <a:pt x="4185" y="6180"/>
                </a:lnTo>
                <a:lnTo>
                  <a:pt x="4064" y="6229"/>
                </a:lnTo>
                <a:lnTo>
                  <a:pt x="3942" y="6278"/>
                </a:lnTo>
                <a:lnTo>
                  <a:pt x="3820" y="6375"/>
                </a:lnTo>
                <a:lnTo>
                  <a:pt x="3699" y="6472"/>
                </a:lnTo>
                <a:lnTo>
                  <a:pt x="3455" y="6716"/>
                </a:lnTo>
                <a:lnTo>
                  <a:pt x="3236" y="6983"/>
                </a:lnTo>
                <a:lnTo>
                  <a:pt x="3017" y="7251"/>
                </a:lnTo>
                <a:lnTo>
                  <a:pt x="2750" y="7640"/>
                </a:lnTo>
                <a:lnTo>
                  <a:pt x="2579" y="7908"/>
                </a:lnTo>
                <a:lnTo>
                  <a:pt x="2409" y="8176"/>
                </a:lnTo>
                <a:lnTo>
                  <a:pt x="2239" y="8468"/>
                </a:lnTo>
                <a:lnTo>
                  <a:pt x="2093" y="8784"/>
                </a:lnTo>
                <a:lnTo>
                  <a:pt x="2093" y="8565"/>
                </a:lnTo>
                <a:lnTo>
                  <a:pt x="2093" y="8224"/>
                </a:lnTo>
                <a:lnTo>
                  <a:pt x="2239" y="7835"/>
                </a:lnTo>
                <a:lnTo>
                  <a:pt x="2385" y="7567"/>
                </a:lnTo>
                <a:lnTo>
                  <a:pt x="2506" y="7324"/>
                </a:lnTo>
                <a:lnTo>
                  <a:pt x="2823" y="6837"/>
                </a:lnTo>
                <a:lnTo>
                  <a:pt x="3139" y="6375"/>
                </a:lnTo>
                <a:lnTo>
                  <a:pt x="3309" y="6156"/>
                </a:lnTo>
                <a:lnTo>
                  <a:pt x="3504" y="5961"/>
                </a:lnTo>
                <a:lnTo>
                  <a:pt x="3723" y="5742"/>
                </a:lnTo>
                <a:lnTo>
                  <a:pt x="3942" y="5572"/>
                </a:lnTo>
                <a:lnTo>
                  <a:pt x="4161" y="5402"/>
                </a:lnTo>
                <a:lnTo>
                  <a:pt x="4404" y="5256"/>
                </a:lnTo>
                <a:lnTo>
                  <a:pt x="4429" y="5207"/>
                </a:lnTo>
                <a:lnTo>
                  <a:pt x="4429" y="5158"/>
                </a:lnTo>
                <a:lnTo>
                  <a:pt x="4380" y="5110"/>
                </a:lnTo>
                <a:lnTo>
                  <a:pt x="4331" y="5110"/>
                </a:lnTo>
                <a:lnTo>
                  <a:pt x="4088" y="5207"/>
                </a:lnTo>
                <a:lnTo>
                  <a:pt x="3845" y="5353"/>
                </a:lnTo>
                <a:lnTo>
                  <a:pt x="3626" y="5499"/>
                </a:lnTo>
                <a:lnTo>
                  <a:pt x="3431" y="5645"/>
                </a:lnTo>
                <a:lnTo>
                  <a:pt x="3236" y="5840"/>
                </a:lnTo>
                <a:lnTo>
                  <a:pt x="3042" y="6034"/>
                </a:lnTo>
                <a:lnTo>
                  <a:pt x="2701" y="6424"/>
                </a:lnTo>
                <a:lnTo>
                  <a:pt x="2409" y="6837"/>
                </a:lnTo>
                <a:lnTo>
                  <a:pt x="2166" y="7251"/>
                </a:lnTo>
                <a:lnTo>
                  <a:pt x="2239" y="6910"/>
                </a:lnTo>
                <a:lnTo>
                  <a:pt x="2312" y="6570"/>
                </a:lnTo>
                <a:lnTo>
                  <a:pt x="2409" y="6229"/>
                </a:lnTo>
                <a:lnTo>
                  <a:pt x="2531" y="5888"/>
                </a:lnTo>
                <a:lnTo>
                  <a:pt x="2774" y="5621"/>
                </a:lnTo>
                <a:lnTo>
                  <a:pt x="3042" y="5402"/>
                </a:lnTo>
                <a:lnTo>
                  <a:pt x="3626" y="4964"/>
                </a:lnTo>
                <a:lnTo>
                  <a:pt x="3650" y="4915"/>
                </a:lnTo>
                <a:lnTo>
                  <a:pt x="3650" y="4866"/>
                </a:lnTo>
                <a:lnTo>
                  <a:pt x="3626" y="4818"/>
                </a:lnTo>
                <a:lnTo>
                  <a:pt x="3407" y="4818"/>
                </a:lnTo>
                <a:lnTo>
                  <a:pt x="3261" y="4866"/>
                </a:lnTo>
                <a:lnTo>
                  <a:pt x="3090" y="4939"/>
                </a:lnTo>
                <a:lnTo>
                  <a:pt x="2944" y="5012"/>
                </a:lnTo>
                <a:lnTo>
                  <a:pt x="3236" y="4574"/>
                </a:lnTo>
                <a:lnTo>
                  <a:pt x="3577" y="4161"/>
                </a:lnTo>
                <a:lnTo>
                  <a:pt x="3747" y="3966"/>
                </a:lnTo>
                <a:lnTo>
                  <a:pt x="3942" y="3796"/>
                </a:lnTo>
                <a:lnTo>
                  <a:pt x="4137" y="3626"/>
                </a:lnTo>
                <a:lnTo>
                  <a:pt x="4356" y="3480"/>
                </a:lnTo>
                <a:lnTo>
                  <a:pt x="4623" y="3309"/>
                </a:lnTo>
                <a:lnTo>
                  <a:pt x="4867" y="3163"/>
                </a:lnTo>
                <a:lnTo>
                  <a:pt x="5426" y="2896"/>
                </a:lnTo>
                <a:lnTo>
                  <a:pt x="5986" y="2677"/>
                </a:lnTo>
                <a:lnTo>
                  <a:pt x="6594" y="2506"/>
                </a:lnTo>
                <a:lnTo>
                  <a:pt x="7178" y="2385"/>
                </a:lnTo>
                <a:lnTo>
                  <a:pt x="7786" y="2312"/>
                </a:lnTo>
                <a:lnTo>
                  <a:pt x="8419" y="2287"/>
                </a:lnTo>
                <a:close/>
                <a:moveTo>
                  <a:pt x="2506" y="11947"/>
                </a:moveTo>
                <a:lnTo>
                  <a:pt x="2798" y="12410"/>
                </a:lnTo>
                <a:lnTo>
                  <a:pt x="2969" y="12628"/>
                </a:lnTo>
                <a:lnTo>
                  <a:pt x="3139" y="12823"/>
                </a:lnTo>
                <a:lnTo>
                  <a:pt x="3334" y="12993"/>
                </a:lnTo>
                <a:lnTo>
                  <a:pt x="3528" y="13188"/>
                </a:lnTo>
                <a:lnTo>
                  <a:pt x="3723" y="13334"/>
                </a:lnTo>
                <a:lnTo>
                  <a:pt x="3918" y="13480"/>
                </a:lnTo>
                <a:lnTo>
                  <a:pt x="3528" y="13675"/>
                </a:lnTo>
                <a:lnTo>
                  <a:pt x="3309" y="13748"/>
                </a:lnTo>
                <a:lnTo>
                  <a:pt x="3090" y="13821"/>
                </a:lnTo>
                <a:lnTo>
                  <a:pt x="2871" y="13845"/>
                </a:lnTo>
                <a:lnTo>
                  <a:pt x="2677" y="13845"/>
                </a:lnTo>
                <a:lnTo>
                  <a:pt x="2506" y="13796"/>
                </a:lnTo>
                <a:lnTo>
                  <a:pt x="2409" y="13772"/>
                </a:lnTo>
                <a:lnTo>
                  <a:pt x="2336" y="13723"/>
                </a:lnTo>
                <a:lnTo>
                  <a:pt x="2239" y="13626"/>
                </a:lnTo>
                <a:lnTo>
                  <a:pt x="2190" y="13553"/>
                </a:lnTo>
                <a:lnTo>
                  <a:pt x="2141" y="13456"/>
                </a:lnTo>
                <a:lnTo>
                  <a:pt x="2117" y="13358"/>
                </a:lnTo>
                <a:lnTo>
                  <a:pt x="2117" y="13139"/>
                </a:lnTo>
                <a:lnTo>
                  <a:pt x="2166" y="12896"/>
                </a:lnTo>
                <a:lnTo>
                  <a:pt x="2239" y="12653"/>
                </a:lnTo>
                <a:lnTo>
                  <a:pt x="2336" y="12410"/>
                </a:lnTo>
                <a:lnTo>
                  <a:pt x="2506" y="11947"/>
                </a:lnTo>
                <a:close/>
                <a:moveTo>
                  <a:pt x="14064" y="6570"/>
                </a:moveTo>
                <a:lnTo>
                  <a:pt x="14113" y="6740"/>
                </a:lnTo>
                <a:lnTo>
                  <a:pt x="14162" y="6910"/>
                </a:lnTo>
                <a:lnTo>
                  <a:pt x="14210" y="7105"/>
                </a:lnTo>
                <a:lnTo>
                  <a:pt x="14235" y="7324"/>
                </a:lnTo>
                <a:lnTo>
                  <a:pt x="14235" y="7713"/>
                </a:lnTo>
                <a:lnTo>
                  <a:pt x="14235" y="8078"/>
                </a:lnTo>
                <a:lnTo>
                  <a:pt x="14235" y="8541"/>
                </a:lnTo>
                <a:lnTo>
                  <a:pt x="14210" y="9003"/>
                </a:lnTo>
                <a:lnTo>
                  <a:pt x="14162" y="9465"/>
                </a:lnTo>
                <a:lnTo>
                  <a:pt x="14064" y="9928"/>
                </a:lnTo>
                <a:lnTo>
                  <a:pt x="13943" y="10341"/>
                </a:lnTo>
                <a:lnTo>
                  <a:pt x="13797" y="10731"/>
                </a:lnTo>
                <a:lnTo>
                  <a:pt x="13602" y="11120"/>
                </a:lnTo>
                <a:lnTo>
                  <a:pt x="13383" y="11485"/>
                </a:lnTo>
                <a:lnTo>
                  <a:pt x="13140" y="11850"/>
                </a:lnTo>
                <a:lnTo>
                  <a:pt x="12848" y="12166"/>
                </a:lnTo>
                <a:lnTo>
                  <a:pt x="12556" y="12483"/>
                </a:lnTo>
                <a:lnTo>
                  <a:pt x="12239" y="12799"/>
                </a:lnTo>
                <a:lnTo>
                  <a:pt x="12191" y="12726"/>
                </a:lnTo>
                <a:lnTo>
                  <a:pt x="12142" y="12701"/>
                </a:lnTo>
                <a:lnTo>
                  <a:pt x="12020" y="12628"/>
                </a:lnTo>
                <a:lnTo>
                  <a:pt x="11972" y="12628"/>
                </a:lnTo>
                <a:lnTo>
                  <a:pt x="11947" y="12653"/>
                </a:lnTo>
                <a:lnTo>
                  <a:pt x="11947" y="12677"/>
                </a:lnTo>
                <a:lnTo>
                  <a:pt x="11947" y="12726"/>
                </a:lnTo>
                <a:lnTo>
                  <a:pt x="11996" y="12774"/>
                </a:lnTo>
                <a:lnTo>
                  <a:pt x="12020" y="12823"/>
                </a:lnTo>
                <a:lnTo>
                  <a:pt x="12045" y="12969"/>
                </a:lnTo>
                <a:lnTo>
                  <a:pt x="11680" y="13237"/>
                </a:lnTo>
                <a:lnTo>
                  <a:pt x="11582" y="13018"/>
                </a:lnTo>
                <a:lnTo>
                  <a:pt x="11558" y="12896"/>
                </a:lnTo>
                <a:lnTo>
                  <a:pt x="11534" y="12774"/>
                </a:lnTo>
                <a:lnTo>
                  <a:pt x="11509" y="12726"/>
                </a:lnTo>
                <a:lnTo>
                  <a:pt x="11461" y="12701"/>
                </a:lnTo>
                <a:lnTo>
                  <a:pt x="11412" y="12726"/>
                </a:lnTo>
                <a:lnTo>
                  <a:pt x="11388" y="12774"/>
                </a:lnTo>
                <a:lnTo>
                  <a:pt x="11363" y="13115"/>
                </a:lnTo>
                <a:lnTo>
                  <a:pt x="11363" y="13285"/>
                </a:lnTo>
                <a:lnTo>
                  <a:pt x="11388" y="13431"/>
                </a:lnTo>
                <a:lnTo>
                  <a:pt x="11266" y="13529"/>
                </a:lnTo>
                <a:lnTo>
                  <a:pt x="11096" y="13626"/>
                </a:lnTo>
                <a:lnTo>
                  <a:pt x="11023" y="13310"/>
                </a:lnTo>
                <a:lnTo>
                  <a:pt x="10925" y="12993"/>
                </a:lnTo>
                <a:lnTo>
                  <a:pt x="10877" y="12969"/>
                </a:lnTo>
                <a:lnTo>
                  <a:pt x="10828" y="12993"/>
                </a:lnTo>
                <a:lnTo>
                  <a:pt x="10779" y="13188"/>
                </a:lnTo>
                <a:lnTo>
                  <a:pt x="10779" y="13383"/>
                </a:lnTo>
                <a:lnTo>
                  <a:pt x="10804" y="13577"/>
                </a:lnTo>
                <a:lnTo>
                  <a:pt x="10852" y="13772"/>
                </a:lnTo>
                <a:lnTo>
                  <a:pt x="10487" y="13918"/>
                </a:lnTo>
                <a:lnTo>
                  <a:pt x="10487" y="13821"/>
                </a:lnTo>
                <a:lnTo>
                  <a:pt x="10463" y="13480"/>
                </a:lnTo>
                <a:lnTo>
                  <a:pt x="10439" y="13310"/>
                </a:lnTo>
                <a:lnTo>
                  <a:pt x="10414" y="13139"/>
                </a:lnTo>
                <a:lnTo>
                  <a:pt x="10390" y="13091"/>
                </a:lnTo>
                <a:lnTo>
                  <a:pt x="10293" y="13091"/>
                </a:lnTo>
                <a:lnTo>
                  <a:pt x="10268" y="13139"/>
                </a:lnTo>
                <a:lnTo>
                  <a:pt x="10195" y="13480"/>
                </a:lnTo>
                <a:lnTo>
                  <a:pt x="10195" y="13821"/>
                </a:lnTo>
                <a:lnTo>
                  <a:pt x="10171" y="14040"/>
                </a:lnTo>
                <a:lnTo>
                  <a:pt x="9782" y="14186"/>
                </a:lnTo>
                <a:lnTo>
                  <a:pt x="9806" y="13845"/>
                </a:lnTo>
                <a:lnTo>
                  <a:pt x="9879" y="13504"/>
                </a:lnTo>
                <a:lnTo>
                  <a:pt x="9928" y="13164"/>
                </a:lnTo>
                <a:lnTo>
                  <a:pt x="9952" y="12823"/>
                </a:lnTo>
                <a:lnTo>
                  <a:pt x="9952" y="12774"/>
                </a:lnTo>
                <a:lnTo>
                  <a:pt x="9928" y="12750"/>
                </a:lnTo>
                <a:lnTo>
                  <a:pt x="9879" y="12726"/>
                </a:lnTo>
                <a:lnTo>
                  <a:pt x="9806" y="12750"/>
                </a:lnTo>
                <a:lnTo>
                  <a:pt x="9757" y="12799"/>
                </a:lnTo>
                <a:lnTo>
                  <a:pt x="9636" y="13139"/>
                </a:lnTo>
                <a:lnTo>
                  <a:pt x="9490" y="13504"/>
                </a:lnTo>
                <a:lnTo>
                  <a:pt x="9417" y="13894"/>
                </a:lnTo>
                <a:lnTo>
                  <a:pt x="9392" y="14088"/>
                </a:lnTo>
                <a:lnTo>
                  <a:pt x="9368" y="14283"/>
                </a:lnTo>
                <a:lnTo>
                  <a:pt x="9125" y="14332"/>
                </a:lnTo>
                <a:lnTo>
                  <a:pt x="9125" y="14064"/>
                </a:lnTo>
                <a:lnTo>
                  <a:pt x="9149" y="13821"/>
                </a:lnTo>
                <a:lnTo>
                  <a:pt x="9173" y="13431"/>
                </a:lnTo>
                <a:lnTo>
                  <a:pt x="9222" y="13237"/>
                </a:lnTo>
                <a:lnTo>
                  <a:pt x="9246" y="13139"/>
                </a:lnTo>
                <a:lnTo>
                  <a:pt x="9295" y="13091"/>
                </a:lnTo>
                <a:lnTo>
                  <a:pt x="9295" y="13066"/>
                </a:lnTo>
                <a:lnTo>
                  <a:pt x="9295" y="13042"/>
                </a:lnTo>
                <a:lnTo>
                  <a:pt x="9246" y="13042"/>
                </a:lnTo>
                <a:lnTo>
                  <a:pt x="9173" y="13091"/>
                </a:lnTo>
                <a:lnTo>
                  <a:pt x="9125" y="13139"/>
                </a:lnTo>
                <a:lnTo>
                  <a:pt x="9027" y="13310"/>
                </a:lnTo>
                <a:lnTo>
                  <a:pt x="8954" y="13480"/>
                </a:lnTo>
                <a:lnTo>
                  <a:pt x="8906" y="13650"/>
                </a:lnTo>
                <a:lnTo>
                  <a:pt x="8808" y="13991"/>
                </a:lnTo>
                <a:lnTo>
                  <a:pt x="8784" y="14210"/>
                </a:lnTo>
                <a:lnTo>
                  <a:pt x="8784" y="14405"/>
                </a:lnTo>
                <a:lnTo>
                  <a:pt x="8443" y="14453"/>
                </a:lnTo>
                <a:lnTo>
                  <a:pt x="8443" y="14332"/>
                </a:lnTo>
                <a:lnTo>
                  <a:pt x="8492" y="13894"/>
                </a:lnTo>
                <a:lnTo>
                  <a:pt x="8589" y="13456"/>
                </a:lnTo>
                <a:lnTo>
                  <a:pt x="8735" y="13042"/>
                </a:lnTo>
                <a:lnTo>
                  <a:pt x="8833" y="12847"/>
                </a:lnTo>
                <a:lnTo>
                  <a:pt x="8930" y="12653"/>
                </a:lnTo>
                <a:lnTo>
                  <a:pt x="8930" y="12628"/>
                </a:lnTo>
                <a:lnTo>
                  <a:pt x="8906" y="12580"/>
                </a:lnTo>
                <a:lnTo>
                  <a:pt x="8881" y="12580"/>
                </a:lnTo>
                <a:lnTo>
                  <a:pt x="8857" y="12604"/>
                </a:lnTo>
                <a:lnTo>
                  <a:pt x="8687" y="12799"/>
                </a:lnTo>
                <a:lnTo>
                  <a:pt x="8516" y="12993"/>
                </a:lnTo>
                <a:lnTo>
                  <a:pt x="8395" y="13237"/>
                </a:lnTo>
                <a:lnTo>
                  <a:pt x="8297" y="13456"/>
                </a:lnTo>
                <a:lnTo>
                  <a:pt x="8200" y="13723"/>
                </a:lnTo>
                <a:lnTo>
                  <a:pt x="8127" y="13967"/>
                </a:lnTo>
                <a:lnTo>
                  <a:pt x="8103" y="14234"/>
                </a:lnTo>
                <a:lnTo>
                  <a:pt x="8078" y="14478"/>
                </a:lnTo>
                <a:lnTo>
                  <a:pt x="7762" y="14502"/>
                </a:lnTo>
                <a:lnTo>
                  <a:pt x="7811" y="14259"/>
                </a:lnTo>
                <a:lnTo>
                  <a:pt x="7859" y="14113"/>
                </a:lnTo>
                <a:lnTo>
                  <a:pt x="7908" y="13967"/>
                </a:lnTo>
                <a:lnTo>
                  <a:pt x="7957" y="13796"/>
                </a:lnTo>
                <a:lnTo>
                  <a:pt x="7981" y="13650"/>
                </a:lnTo>
                <a:lnTo>
                  <a:pt x="7957" y="13602"/>
                </a:lnTo>
                <a:lnTo>
                  <a:pt x="7932" y="13577"/>
                </a:lnTo>
                <a:lnTo>
                  <a:pt x="7884" y="13577"/>
                </a:lnTo>
                <a:lnTo>
                  <a:pt x="7811" y="13626"/>
                </a:lnTo>
                <a:lnTo>
                  <a:pt x="7738" y="13699"/>
                </a:lnTo>
                <a:lnTo>
                  <a:pt x="7689" y="13772"/>
                </a:lnTo>
                <a:lnTo>
                  <a:pt x="7640" y="13869"/>
                </a:lnTo>
                <a:lnTo>
                  <a:pt x="7567" y="14064"/>
                </a:lnTo>
                <a:lnTo>
                  <a:pt x="7519" y="14259"/>
                </a:lnTo>
                <a:lnTo>
                  <a:pt x="7446" y="14526"/>
                </a:lnTo>
                <a:lnTo>
                  <a:pt x="7105" y="14526"/>
                </a:lnTo>
                <a:lnTo>
                  <a:pt x="7129" y="14380"/>
                </a:lnTo>
                <a:lnTo>
                  <a:pt x="7178" y="14210"/>
                </a:lnTo>
                <a:lnTo>
                  <a:pt x="7300" y="13894"/>
                </a:lnTo>
                <a:lnTo>
                  <a:pt x="7421" y="13577"/>
                </a:lnTo>
                <a:lnTo>
                  <a:pt x="7421" y="13529"/>
                </a:lnTo>
                <a:lnTo>
                  <a:pt x="7397" y="13504"/>
                </a:lnTo>
                <a:lnTo>
                  <a:pt x="7324" y="13504"/>
                </a:lnTo>
                <a:lnTo>
                  <a:pt x="7154" y="13650"/>
                </a:lnTo>
                <a:lnTo>
                  <a:pt x="7008" y="13821"/>
                </a:lnTo>
                <a:lnTo>
                  <a:pt x="6886" y="13991"/>
                </a:lnTo>
                <a:lnTo>
                  <a:pt x="6789" y="14210"/>
                </a:lnTo>
                <a:lnTo>
                  <a:pt x="6740" y="14332"/>
                </a:lnTo>
                <a:lnTo>
                  <a:pt x="6716" y="14502"/>
                </a:lnTo>
                <a:lnTo>
                  <a:pt x="6497" y="14453"/>
                </a:lnTo>
                <a:lnTo>
                  <a:pt x="6302" y="14380"/>
                </a:lnTo>
                <a:lnTo>
                  <a:pt x="5889" y="14210"/>
                </a:lnTo>
                <a:lnTo>
                  <a:pt x="7008" y="13358"/>
                </a:lnTo>
                <a:lnTo>
                  <a:pt x="8078" y="12458"/>
                </a:lnTo>
                <a:lnTo>
                  <a:pt x="8881" y="11777"/>
                </a:lnTo>
                <a:lnTo>
                  <a:pt x="9271" y="11436"/>
                </a:lnTo>
                <a:lnTo>
                  <a:pt x="9684" y="11120"/>
                </a:lnTo>
                <a:lnTo>
                  <a:pt x="10463" y="10512"/>
                </a:lnTo>
                <a:lnTo>
                  <a:pt x="10828" y="10195"/>
                </a:lnTo>
                <a:lnTo>
                  <a:pt x="11193" y="9855"/>
                </a:lnTo>
                <a:lnTo>
                  <a:pt x="11388" y="9636"/>
                </a:lnTo>
                <a:lnTo>
                  <a:pt x="11582" y="9417"/>
                </a:lnTo>
                <a:lnTo>
                  <a:pt x="11923" y="8930"/>
                </a:lnTo>
                <a:lnTo>
                  <a:pt x="12264" y="8443"/>
                </a:lnTo>
                <a:lnTo>
                  <a:pt x="12434" y="8200"/>
                </a:lnTo>
                <a:lnTo>
                  <a:pt x="12629" y="7981"/>
                </a:lnTo>
                <a:lnTo>
                  <a:pt x="12969" y="7616"/>
                </a:lnTo>
                <a:lnTo>
                  <a:pt x="13334" y="7251"/>
                </a:lnTo>
                <a:lnTo>
                  <a:pt x="13699" y="6910"/>
                </a:lnTo>
                <a:lnTo>
                  <a:pt x="14064" y="6570"/>
                </a:lnTo>
                <a:close/>
                <a:moveTo>
                  <a:pt x="14356" y="1460"/>
                </a:moveTo>
                <a:lnTo>
                  <a:pt x="14575" y="1509"/>
                </a:lnTo>
                <a:lnTo>
                  <a:pt x="14721" y="1582"/>
                </a:lnTo>
                <a:lnTo>
                  <a:pt x="14843" y="1679"/>
                </a:lnTo>
                <a:lnTo>
                  <a:pt x="14916" y="1825"/>
                </a:lnTo>
                <a:lnTo>
                  <a:pt x="14964" y="1971"/>
                </a:lnTo>
                <a:lnTo>
                  <a:pt x="14989" y="2141"/>
                </a:lnTo>
                <a:lnTo>
                  <a:pt x="14964" y="2312"/>
                </a:lnTo>
                <a:lnTo>
                  <a:pt x="14940" y="2506"/>
                </a:lnTo>
                <a:lnTo>
                  <a:pt x="14867" y="2701"/>
                </a:lnTo>
                <a:lnTo>
                  <a:pt x="14721" y="3090"/>
                </a:lnTo>
                <a:lnTo>
                  <a:pt x="14551" y="3455"/>
                </a:lnTo>
                <a:lnTo>
                  <a:pt x="14381" y="3747"/>
                </a:lnTo>
                <a:lnTo>
                  <a:pt x="14162" y="4112"/>
                </a:lnTo>
                <a:lnTo>
                  <a:pt x="13918" y="4477"/>
                </a:lnTo>
                <a:lnTo>
                  <a:pt x="13432" y="5183"/>
                </a:lnTo>
                <a:lnTo>
                  <a:pt x="12385" y="6545"/>
                </a:lnTo>
                <a:lnTo>
                  <a:pt x="12045" y="7008"/>
                </a:lnTo>
                <a:lnTo>
                  <a:pt x="11704" y="7421"/>
                </a:lnTo>
                <a:lnTo>
                  <a:pt x="11339" y="7835"/>
                </a:lnTo>
                <a:lnTo>
                  <a:pt x="10950" y="8224"/>
                </a:lnTo>
                <a:lnTo>
                  <a:pt x="10560" y="8614"/>
                </a:lnTo>
                <a:lnTo>
                  <a:pt x="10171" y="9003"/>
                </a:lnTo>
                <a:lnTo>
                  <a:pt x="9319" y="9733"/>
                </a:lnTo>
                <a:lnTo>
                  <a:pt x="8565" y="10341"/>
                </a:lnTo>
                <a:lnTo>
                  <a:pt x="7835" y="10974"/>
                </a:lnTo>
                <a:lnTo>
                  <a:pt x="7129" y="11607"/>
                </a:lnTo>
                <a:lnTo>
                  <a:pt x="6789" y="11947"/>
                </a:lnTo>
                <a:lnTo>
                  <a:pt x="6448" y="12288"/>
                </a:lnTo>
                <a:lnTo>
                  <a:pt x="5791" y="12945"/>
                </a:lnTo>
                <a:lnTo>
                  <a:pt x="5134" y="13602"/>
                </a:lnTo>
                <a:lnTo>
                  <a:pt x="4794" y="13918"/>
                </a:lnTo>
                <a:lnTo>
                  <a:pt x="4429" y="14210"/>
                </a:lnTo>
                <a:lnTo>
                  <a:pt x="4064" y="14478"/>
                </a:lnTo>
                <a:lnTo>
                  <a:pt x="3674" y="14745"/>
                </a:lnTo>
                <a:lnTo>
                  <a:pt x="3431" y="14891"/>
                </a:lnTo>
                <a:lnTo>
                  <a:pt x="3115" y="15037"/>
                </a:lnTo>
                <a:lnTo>
                  <a:pt x="2750" y="15208"/>
                </a:lnTo>
                <a:lnTo>
                  <a:pt x="2360" y="15305"/>
                </a:lnTo>
                <a:lnTo>
                  <a:pt x="2166" y="15354"/>
                </a:lnTo>
                <a:lnTo>
                  <a:pt x="1971" y="15378"/>
                </a:lnTo>
                <a:lnTo>
                  <a:pt x="1776" y="15402"/>
                </a:lnTo>
                <a:lnTo>
                  <a:pt x="1606" y="15378"/>
                </a:lnTo>
                <a:lnTo>
                  <a:pt x="1460" y="15329"/>
                </a:lnTo>
                <a:lnTo>
                  <a:pt x="1314" y="15256"/>
                </a:lnTo>
                <a:lnTo>
                  <a:pt x="1192" y="15159"/>
                </a:lnTo>
                <a:lnTo>
                  <a:pt x="1095" y="15037"/>
                </a:lnTo>
                <a:lnTo>
                  <a:pt x="1022" y="14867"/>
                </a:lnTo>
                <a:lnTo>
                  <a:pt x="973" y="14672"/>
                </a:lnTo>
                <a:lnTo>
                  <a:pt x="973" y="14478"/>
                </a:lnTo>
                <a:lnTo>
                  <a:pt x="973" y="14283"/>
                </a:lnTo>
                <a:lnTo>
                  <a:pt x="998" y="14064"/>
                </a:lnTo>
                <a:lnTo>
                  <a:pt x="1046" y="13869"/>
                </a:lnTo>
                <a:lnTo>
                  <a:pt x="1168" y="13456"/>
                </a:lnTo>
                <a:lnTo>
                  <a:pt x="1752" y="12288"/>
                </a:lnTo>
                <a:lnTo>
                  <a:pt x="2020" y="11753"/>
                </a:lnTo>
                <a:lnTo>
                  <a:pt x="2141" y="11558"/>
                </a:lnTo>
                <a:lnTo>
                  <a:pt x="2190" y="11485"/>
                </a:lnTo>
                <a:lnTo>
                  <a:pt x="2239" y="11436"/>
                </a:lnTo>
                <a:lnTo>
                  <a:pt x="2287" y="11534"/>
                </a:lnTo>
                <a:lnTo>
                  <a:pt x="2263" y="11558"/>
                </a:lnTo>
                <a:lnTo>
                  <a:pt x="1995" y="12118"/>
                </a:lnTo>
                <a:lnTo>
                  <a:pt x="1874" y="12410"/>
                </a:lnTo>
                <a:lnTo>
                  <a:pt x="1776" y="12701"/>
                </a:lnTo>
                <a:lnTo>
                  <a:pt x="1703" y="12993"/>
                </a:lnTo>
                <a:lnTo>
                  <a:pt x="1703" y="13139"/>
                </a:lnTo>
                <a:lnTo>
                  <a:pt x="1703" y="13285"/>
                </a:lnTo>
                <a:lnTo>
                  <a:pt x="1703" y="13431"/>
                </a:lnTo>
                <a:lnTo>
                  <a:pt x="1728" y="13577"/>
                </a:lnTo>
                <a:lnTo>
                  <a:pt x="1776" y="13723"/>
                </a:lnTo>
                <a:lnTo>
                  <a:pt x="1849" y="13869"/>
                </a:lnTo>
                <a:lnTo>
                  <a:pt x="1922" y="13967"/>
                </a:lnTo>
                <a:lnTo>
                  <a:pt x="2020" y="14064"/>
                </a:lnTo>
                <a:lnTo>
                  <a:pt x="2117" y="14137"/>
                </a:lnTo>
                <a:lnTo>
                  <a:pt x="2214" y="14210"/>
                </a:lnTo>
                <a:lnTo>
                  <a:pt x="2336" y="14234"/>
                </a:lnTo>
                <a:lnTo>
                  <a:pt x="2458" y="14283"/>
                </a:lnTo>
                <a:lnTo>
                  <a:pt x="2701" y="14283"/>
                </a:lnTo>
                <a:lnTo>
                  <a:pt x="2969" y="14259"/>
                </a:lnTo>
                <a:lnTo>
                  <a:pt x="3236" y="14210"/>
                </a:lnTo>
                <a:lnTo>
                  <a:pt x="3480" y="14137"/>
                </a:lnTo>
                <a:lnTo>
                  <a:pt x="3674" y="14040"/>
                </a:lnTo>
                <a:lnTo>
                  <a:pt x="4064" y="13869"/>
                </a:lnTo>
                <a:lnTo>
                  <a:pt x="4404" y="13650"/>
                </a:lnTo>
                <a:lnTo>
                  <a:pt x="4745" y="13407"/>
                </a:lnTo>
                <a:lnTo>
                  <a:pt x="5086" y="13139"/>
                </a:lnTo>
                <a:lnTo>
                  <a:pt x="5718" y="12580"/>
                </a:lnTo>
                <a:lnTo>
                  <a:pt x="6351" y="12020"/>
                </a:lnTo>
                <a:lnTo>
                  <a:pt x="7056" y="11315"/>
                </a:lnTo>
                <a:lnTo>
                  <a:pt x="7762" y="10585"/>
                </a:lnTo>
                <a:lnTo>
                  <a:pt x="8443" y="9855"/>
                </a:lnTo>
                <a:lnTo>
                  <a:pt x="9149" y="9125"/>
                </a:lnTo>
                <a:lnTo>
                  <a:pt x="10585" y="7665"/>
                </a:lnTo>
                <a:lnTo>
                  <a:pt x="11315" y="6910"/>
                </a:lnTo>
                <a:lnTo>
                  <a:pt x="12045" y="6180"/>
                </a:lnTo>
                <a:lnTo>
                  <a:pt x="12580" y="5596"/>
                </a:lnTo>
                <a:lnTo>
                  <a:pt x="13091" y="4988"/>
                </a:lnTo>
                <a:lnTo>
                  <a:pt x="13334" y="4672"/>
                </a:lnTo>
                <a:lnTo>
                  <a:pt x="13553" y="4356"/>
                </a:lnTo>
                <a:lnTo>
                  <a:pt x="13772" y="4015"/>
                </a:lnTo>
                <a:lnTo>
                  <a:pt x="13943" y="3674"/>
                </a:lnTo>
                <a:lnTo>
                  <a:pt x="14040" y="3407"/>
                </a:lnTo>
                <a:lnTo>
                  <a:pt x="14113" y="3163"/>
                </a:lnTo>
                <a:lnTo>
                  <a:pt x="14162" y="2896"/>
                </a:lnTo>
                <a:lnTo>
                  <a:pt x="14186" y="2628"/>
                </a:lnTo>
                <a:lnTo>
                  <a:pt x="14137" y="2385"/>
                </a:lnTo>
                <a:lnTo>
                  <a:pt x="14089" y="2263"/>
                </a:lnTo>
                <a:lnTo>
                  <a:pt x="14040" y="2141"/>
                </a:lnTo>
                <a:lnTo>
                  <a:pt x="13967" y="2044"/>
                </a:lnTo>
                <a:lnTo>
                  <a:pt x="13894" y="1947"/>
                </a:lnTo>
                <a:lnTo>
                  <a:pt x="13772" y="1849"/>
                </a:lnTo>
                <a:lnTo>
                  <a:pt x="13651" y="1776"/>
                </a:lnTo>
                <a:lnTo>
                  <a:pt x="13480" y="1703"/>
                </a:lnTo>
                <a:lnTo>
                  <a:pt x="13334" y="1679"/>
                </a:lnTo>
                <a:lnTo>
                  <a:pt x="12994" y="1679"/>
                </a:lnTo>
                <a:lnTo>
                  <a:pt x="13261" y="1606"/>
                </a:lnTo>
                <a:lnTo>
                  <a:pt x="13529" y="1533"/>
                </a:lnTo>
                <a:lnTo>
                  <a:pt x="13821" y="1484"/>
                </a:lnTo>
                <a:lnTo>
                  <a:pt x="14113" y="1460"/>
                </a:lnTo>
                <a:close/>
                <a:moveTo>
                  <a:pt x="15573" y="535"/>
                </a:moveTo>
                <a:lnTo>
                  <a:pt x="15694" y="584"/>
                </a:lnTo>
                <a:lnTo>
                  <a:pt x="15767" y="633"/>
                </a:lnTo>
                <a:lnTo>
                  <a:pt x="15816" y="681"/>
                </a:lnTo>
                <a:lnTo>
                  <a:pt x="15840" y="754"/>
                </a:lnTo>
                <a:lnTo>
                  <a:pt x="15889" y="852"/>
                </a:lnTo>
                <a:lnTo>
                  <a:pt x="15938" y="1119"/>
                </a:lnTo>
                <a:lnTo>
                  <a:pt x="15938" y="1387"/>
                </a:lnTo>
                <a:lnTo>
                  <a:pt x="15913" y="1679"/>
                </a:lnTo>
                <a:lnTo>
                  <a:pt x="15865" y="1971"/>
                </a:lnTo>
                <a:lnTo>
                  <a:pt x="15719" y="2531"/>
                </a:lnTo>
                <a:lnTo>
                  <a:pt x="15548" y="3066"/>
                </a:lnTo>
                <a:lnTo>
                  <a:pt x="15378" y="3577"/>
                </a:lnTo>
                <a:lnTo>
                  <a:pt x="15159" y="4088"/>
                </a:lnTo>
                <a:lnTo>
                  <a:pt x="14916" y="4574"/>
                </a:lnTo>
                <a:lnTo>
                  <a:pt x="14624" y="5061"/>
                </a:lnTo>
                <a:lnTo>
                  <a:pt x="14332" y="5499"/>
                </a:lnTo>
                <a:lnTo>
                  <a:pt x="13991" y="5937"/>
                </a:lnTo>
                <a:lnTo>
                  <a:pt x="13626" y="6351"/>
                </a:lnTo>
                <a:lnTo>
                  <a:pt x="13261" y="6740"/>
                </a:lnTo>
                <a:lnTo>
                  <a:pt x="12604" y="7397"/>
                </a:lnTo>
                <a:lnTo>
                  <a:pt x="12288" y="7738"/>
                </a:lnTo>
                <a:lnTo>
                  <a:pt x="11996" y="8103"/>
                </a:lnTo>
                <a:lnTo>
                  <a:pt x="11363" y="8979"/>
                </a:lnTo>
                <a:lnTo>
                  <a:pt x="11047" y="9392"/>
                </a:lnTo>
                <a:lnTo>
                  <a:pt x="10877" y="9611"/>
                </a:lnTo>
                <a:lnTo>
                  <a:pt x="10682" y="9806"/>
                </a:lnTo>
                <a:lnTo>
                  <a:pt x="10293" y="10122"/>
                </a:lnTo>
                <a:lnTo>
                  <a:pt x="9903" y="10439"/>
                </a:lnTo>
                <a:lnTo>
                  <a:pt x="9100" y="11047"/>
                </a:lnTo>
                <a:lnTo>
                  <a:pt x="8687" y="11388"/>
                </a:lnTo>
                <a:lnTo>
                  <a:pt x="8297" y="11728"/>
                </a:lnTo>
                <a:lnTo>
                  <a:pt x="7519" y="12410"/>
                </a:lnTo>
                <a:lnTo>
                  <a:pt x="6837" y="12969"/>
                </a:lnTo>
                <a:lnTo>
                  <a:pt x="6156" y="13529"/>
                </a:lnTo>
                <a:lnTo>
                  <a:pt x="5475" y="14064"/>
                </a:lnTo>
                <a:lnTo>
                  <a:pt x="4769" y="14575"/>
                </a:lnTo>
                <a:lnTo>
                  <a:pt x="4283" y="14916"/>
                </a:lnTo>
                <a:lnTo>
                  <a:pt x="3796" y="15208"/>
                </a:lnTo>
                <a:lnTo>
                  <a:pt x="3285" y="15500"/>
                </a:lnTo>
                <a:lnTo>
                  <a:pt x="2750" y="15767"/>
                </a:lnTo>
                <a:lnTo>
                  <a:pt x="2287" y="15962"/>
                </a:lnTo>
                <a:lnTo>
                  <a:pt x="2020" y="16059"/>
                </a:lnTo>
                <a:lnTo>
                  <a:pt x="1752" y="16132"/>
                </a:lnTo>
                <a:lnTo>
                  <a:pt x="1484" y="16205"/>
                </a:lnTo>
                <a:lnTo>
                  <a:pt x="1217" y="16230"/>
                </a:lnTo>
                <a:lnTo>
                  <a:pt x="949" y="16205"/>
                </a:lnTo>
                <a:lnTo>
                  <a:pt x="827" y="16181"/>
                </a:lnTo>
                <a:lnTo>
                  <a:pt x="730" y="16132"/>
                </a:lnTo>
                <a:lnTo>
                  <a:pt x="633" y="16084"/>
                </a:lnTo>
                <a:lnTo>
                  <a:pt x="560" y="16011"/>
                </a:lnTo>
                <a:lnTo>
                  <a:pt x="511" y="15938"/>
                </a:lnTo>
                <a:lnTo>
                  <a:pt x="462" y="15840"/>
                </a:lnTo>
                <a:lnTo>
                  <a:pt x="438" y="15646"/>
                </a:lnTo>
                <a:lnTo>
                  <a:pt x="438" y="15402"/>
                </a:lnTo>
                <a:lnTo>
                  <a:pt x="487" y="15159"/>
                </a:lnTo>
                <a:lnTo>
                  <a:pt x="560" y="14891"/>
                </a:lnTo>
                <a:lnTo>
                  <a:pt x="754" y="14405"/>
                </a:lnTo>
                <a:lnTo>
                  <a:pt x="754" y="14599"/>
                </a:lnTo>
                <a:lnTo>
                  <a:pt x="754" y="14794"/>
                </a:lnTo>
                <a:lnTo>
                  <a:pt x="803" y="14964"/>
                </a:lnTo>
                <a:lnTo>
                  <a:pt x="827" y="15110"/>
                </a:lnTo>
                <a:lnTo>
                  <a:pt x="900" y="15232"/>
                </a:lnTo>
                <a:lnTo>
                  <a:pt x="973" y="15354"/>
                </a:lnTo>
                <a:lnTo>
                  <a:pt x="1046" y="15427"/>
                </a:lnTo>
                <a:lnTo>
                  <a:pt x="1144" y="15500"/>
                </a:lnTo>
                <a:lnTo>
                  <a:pt x="1241" y="15573"/>
                </a:lnTo>
                <a:lnTo>
                  <a:pt x="1338" y="15597"/>
                </a:lnTo>
                <a:lnTo>
                  <a:pt x="1460" y="15646"/>
                </a:lnTo>
                <a:lnTo>
                  <a:pt x="1849" y="15646"/>
                </a:lnTo>
                <a:lnTo>
                  <a:pt x="2141" y="15597"/>
                </a:lnTo>
                <a:lnTo>
                  <a:pt x="2433" y="15500"/>
                </a:lnTo>
                <a:lnTo>
                  <a:pt x="2750" y="15402"/>
                </a:lnTo>
                <a:lnTo>
                  <a:pt x="3042" y="15256"/>
                </a:lnTo>
                <a:lnTo>
                  <a:pt x="3626" y="14964"/>
                </a:lnTo>
                <a:lnTo>
                  <a:pt x="4112" y="14648"/>
                </a:lnTo>
                <a:lnTo>
                  <a:pt x="4453" y="14405"/>
                </a:lnTo>
                <a:lnTo>
                  <a:pt x="4794" y="14137"/>
                </a:lnTo>
                <a:lnTo>
                  <a:pt x="5134" y="13845"/>
                </a:lnTo>
                <a:lnTo>
                  <a:pt x="5767" y="13261"/>
                </a:lnTo>
                <a:lnTo>
                  <a:pt x="6375" y="12653"/>
                </a:lnTo>
                <a:lnTo>
                  <a:pt x="6983" y="12045"/>
                </a:lnTo>
                <a:lnTo>
                  <a:pt x="7738" y="11363"/>
                </a:lnTo>
                <a:lnTo>
                  <a:pt x="8492" y="10731"/>
                </a:lnTo>
                <a:lnTo>
                  <a:pt x="9271" y="10098"/>
                </a:lnTo>
                <a:lnTo>
                  <a:pt x="10049" y="9465"/>
                </a:lnTo>
                <a:lnTo>
                  <a:pt x="10439" y="9125"/>
                </a:lnTo>
                <a:lnTo>
                  <a:pt x="10828" y="8760"/>
                </a:lnTo>
                <a:lnTo>
                  <a:pt x="11193" y="8395"/>
                </a:lnTo>
                <a:lnTo>
                  <a:pt x="11558" y="8030"/>
                </a:lnTo>
                <a:lnTo>
                  <a:pt x="11899" y="7665"/>
                </a:lnTo>
                <a:lnTo>
                  <a:pt x="12239" y="7275"/>
                </a:lnTo>
                <a:lnTo>
                  <a:pt x="12896" y="6448"/>
                </a:lnTo>
                <a:lnTo>
                  <a:pt x="13894" y="5110"/>
                </a:lnTo>
                <a:lnTo>
                  <a:pt x="14381" y="4429"/>
                </a:lnTo>
                <a:lnTo>
                  <a:pt x="14599" y="4064"/>
                </a:lnTo>
                <a:lnTo>
                  <a:pt x="14818" y="3723"/>
                </a:lnTo>
                <a:lnTo>
                  <a:pt x="14989" y="3382"/>
                </a:lnTo>
                <a:lnTo>
                  <a:pt x="15159" y="2993"/>
                </a:lnTo>
                <a:lnTo>
                  <a:pt x="15281" y="2604"/>
                </a:lnTo>
                <a:lnTo>
                  <a:pt x="15329" y="2409"/>
                </a:lnTo>
                <a:lnTo>
                  <a:pt x="15378" y="2214"/>
                </a:lnTo>
                <a:lnTo>
                  <a:pt x="15378" y="2020"/>
                </a:lnTo>
                <a:lnTo>
                  <a:pt x="15354" y="1849"/>
                </a:lnTo>
                <a:lnTo>
                  <a:pt x="15305" y="1655"/>
                </a:lnTo>
                <a:lnTo>
                  <a:pt x="15232" y="1509"/>
                </a:lnTo>
                <a:lnTo>
                  <a:pt x="15135" y="1363"/>
                </a:lnTo>
                <a:lnTo>
                  <a:pt x="14989" y="1241"/>
                </a:lnTo>
                <a:lnTo>
                  <a:pt x="14794" y="1144"/>
                </a:lnTo>
                <a:lnTo>
                  <a:pt x="14575" y="1046"/>
                </a:lnTo>
                <a:lnTo>
                  <a:pt x="14332" y="998"/>
                </a:lnTo>
                <a:lnTo>
                  <a:pt x="14089" y="973"/>
                </a:lnTo>
                <a:lnTo>
                  <a:pt x="14818" y="730"/>
                </a:lnTo>
                <a:lnTo>
                  <a:pt x="15110" y="608"/>
                </a:lnTo>
                <a:lnTo>
                  <a:pt x="15281" y="560"/>
                </a:lnTo>
                <a:lnTo>
                  <a:pt x="15427" y="535"/>
                </a:lnTo>
                <a:close/>
                <a:moveTo>
                  <a:pt x="15451" y="0"/>
                </a:moveTo>
                <a:lnTo>
                  <a:pt x="15305" y="24"/>
                </a:lnTo>
                <a:lnTo>
                  <a:pt x="15013" y="97"/>
                </a:lnTo>
                <a:lnTo>
                  <a:pt x="13845" y="462"/>
                </a:lnTo>
                <a:lnTo>
                  <a:pt x="13261" y="657"/>
                </a:lnTo>
                <a:lnTo>
                  <a:pt x="12702" y="876"/>
                </a:lnTo>
                <a:lnTo>
                  <a:pt x="12118" y="1119"/>
                </a:lnTo>
                <a:lnTo>
                  <a:pt x="11582" y="1411"/>
                </a:lnTo>
                <a:lnTo>
                  <a:pt x="11047" y="1703"/>
                </a:lnTo>
                <a:lnTo>
                  <a:pt x="10536" y="2020"/>
                </a:lnTo>
                <a:lnTo>
                  <a:pt x="10512" y="2068"/>
                </a:lnTo>
                <a:lnTo>
                  <a:pt x="10195" y="1971"/>
                </a:lnTo>
                <a:lnTo>
                  <a:pt x="9879" y="1898"/>
                </a:lnTo>
                <a:lnTo>
                  <a:pt x="9246" y="1801"/>
                </a:lnTo>
                <a:lnTo>
                  <a:pt x="8906" y="1776"/>
                </a:lnTo>
                <a:lnTo>
                  <a:pt x="8565" y="1752"/>
                </a:lnTo>
                <a:lnTo>
                  <a:pt x="8224" y="1752"/>
                </a:lnTo>
                <a:lnTo>
                  <a:pt x="7884" y="1776"/>
                </a:lnTo>
                <a:lnTo>
                  <a:pt x="7543" y="1801"/>
                </a:lnTo>
                <a:lnTo>
                  <a:pt x="7178" y="1849"/>
                </a:lnTo>
                <a:lnTo>
                  <a:pt x="6837" y="1898"/>
                </a:lnTo>
                <a:lnTo>
                  <a:pt x="6497" y="1971"/>
                </a:lnTo>
                <a:lnTo>
                  <a:pt x="6181" y="2068"/>
                </a:lnTo>
                <a:lnTo>
                  <a:pt x="5840" y="2166"/>
                </a:lnTo>
                <a:lnTo>
                  <a:pt x="5524" y="2287"/>
                </a:lnTo>
                <a:lnTo>
                  <a:pt x="5207" y="2409"/>
                </a:lnTo>
                <a:lnTo>
                  <a:pt x="4891" y="2555"/>
                </a:lnTo>
                <a:lnTo>
                  <a:pt x="4575" y="2725"/>
                </a:lnTo>
                <a:lnTo>
                  <a:pt x="4283" y="2896"/>
                </a:lnTo>
                <a:lnTo>
                  <a:pt x="3991" y="3090"/>
                </a:lnTo>
                <a:lnTo>
                  <a:pt x="3626" y="3358"/>
                </a:lnTo>
                <a:lnTo>
                  <a:pt x="3285" y="3699"/>
                </a:lnTo>
                <a:lnTo>
                  <a:pt x="2969" y="4039"/>
                </a:lnTo>
                <a:lnTo>
                  <a:pt x="2677" y="4429"/>
                </a:lnTo>
                <a:lnTo>
                  <a:pt x="2433" y="4842"/>
                </a:lnTo>
                <a:lnTo>
                  <a:pt x="2214" y="5256"/>
                </a:lnTo>
                <a:lnTo>
                  <a:pt x="2044" y="5718"/>
                </a:lnTo>
                <a:lnTo>
                  <a:pt x="1874" y="6156"/>
                </a:lnTo>
                <a:lnTo>
                  <a:pt x="1776" y="6351"/>
                </a:lnTo>
                <a:lnTo>
                  <a:pt x="1679" y="6521"/>
                </a:lnTo>
                <a:lnTo>
                  <a:pt x="1630" y="6691"/>
                </a:lnTo>
                <a:lnTo>
                  <a:pt x="1630" y="6862"/>
                </a:lnTo>
                <a:lnTo>
                  <a:pt x="1655" y="6910"/>
                </a:lnTo>
                <a:lnTo>
                  <a:pt x="1703" y="6935"/>
                </a:lnTo>
                <a:lnTo>
                  <a:pt x="1630" y="7348"/>
                </a:lnTo>
                <a:lnTo>
                  <a:pt x="1582" y="7762"/>
                </a:lnTo>
                <a:lnTo>
                  <a:pt x="1557" y="8151"/>
                </a:lnTo>
                <a:lnTo>
                  <a:pt x="1557" y="8565"/>
                </a:lnTo>
                <a:lnTo>
                  <a:pt x="1557" y="8881"/>
                </a:lnTo>
                <a:lnTo>
                  <a:pt x="1606" y="9198"/>
                </a:lnTo>
                <a:lnTo>
                  <a:pt x="1655" y="9514"/>
                </a:lnTo>
                <a:lnTo>
                  <a:pt x="1703" y="9830"/>
                </a:lnTo>
                <a:lnTo>
                  <a:pt x="1776" y="10171"/>
                </a:lnTo>
                <a:lnTo>
                  <a:pt x="1874" y="10487"/>
                </a:lnTo>
                <a:lnTo>
                  <a:pt x="1995" y="10828"/>
                </a:lnTo>
                <a:lnTo>
                  <a:pt x="2117" y="11144"/>
                </a:lnTo>
                <a:lnTo>
                  <a:pt x="2020" y="11193"/>
                </a:lnTo>
                <a:lnTo>
                  <a:pt x="1898" y="11290"/>
                </a:lnTo>
                <a:lnTo>
                  <a:pt x="1776" y="11412"/>
                </a:lnTo>
                <a:lnTo>
                  <a:pt x="1655" y="11607"/>
                </a:lnTo>
                <a:lnTo>
                  <a:pt x="1387" y="12045"/>
                </a:lnTo>
                <a:lnTo>
                  <a:pt x="1119" y="12556"/>
                </a:lnTo>
                <a:lnTo>
                  <a:pt x="876" y="13091"/>
                </a:lnTo>
                <a:lnTo>
                  <a:pt x="657" y="13553"/>
                </a:lnTo>
                <a:lnTo>
                  <a:pt x="414" y="14113"/>
                </a:lnTo>
                <a:lnTo>
                  <a:pt x="243" y="14551"/>
                </a:lnTo>
                <a:lnTo>
                  <a:pt x="97" y="14989"/>
                </a:lnTo>
                <a:lnTo>
                  <a:pt x="49" y="15208"/>
                </a:lnTo>
                <a:lnTo>
                  <a:pt x="0" y="15427"/>
                </a:lnTo>
                <a:lnTo>
                  <a:pt x="0" y="15670"/>
                </a:lnTo>
                <a:lnTo>
                  <a:pt x="49" y="15889"/>
                </a:lnTo>
                <a:lnTo>
                  <a:pt x="97" y="16084"/>
                </a:lnTo>
                <a:lnTo>
                  <a:pt x="195" y="16254"/>
                </a:lnTo>
                <a:lnTo>
                  <a:pt x="316" y="16400"/>
                </a:lnTo>
                <a:lnTo>
                  <a:pt x="487" y="16497"/>
                </a:lnTo>
                <a:lnTo>
                  <a:pt x="657" y="16595"/>
                </a:lnTo>
                <a:lnTo>
                  <a:pt x="827" y="16643"/>
                </a:lnTo>
                <a:lnTo>
                  <a:pt x="1046" y="16668"/>
                </a:lnTo>
                <a:lnTo>
                  <a:pt x="1241" y="16668"/>
                </a:lnTo>
                <a:lnTo>
                  <a:pt x="1509" y="16643"/>
                </a:lnTo>
                <a:lnTo>
                  <a:pt x="1776" y="16570"/>
                </a:lnTo>
                <a:lnTo>
                  <a:pt x="2044" y="16497"/>
                </a:lnTo>
                <a:lnTo>
                  <a:pt x="2312" y="16400"/>
                </a:lnTo>
                <a:lnTo>
                  <a:pt x="2823" y="16157"/>
                </a:lnTo>
                <a:lnTo>
                  <a:pt x="3309" y="15913"/>
                </a:lnTo>
                <a:lnTo>
                  <a:pt x="3796" y="15646"/>
                </a:lnTo>
                <a:lnTo>
                  <a:pt x="4258" y="15378"/>
                </a:lnTo>
                <a:lnTo>
                  <a:pt x="4721" y="15062"/>
                </a:lnTo>
                <a:lnTo>
                  <a:pt x="5183" y="14745"/>
                </a:lnTo>
                <a:lnTo>
                  <a:pt x="5791" y="14307"/>
                </a:lnTo>
                <a:lnTo>
                  <a:pt x="5767" y="14405"/>
                </a:lnTo>
                <a:lnTo>
                  <a:pt x="5767" y="14502"/>
                </a:lnTo>
                <a:lnTo>
                  <a:pt x="5791" y="14599"/>
                </a:lnTo>
                <a:lnTo>
                  <a:pt x="5864" y="14672"/>
                </a:lnTo>
                <a:lnTo>
                  <a:pt x="5937" y="14745"/>
                </a:lnTo>
                <a:lnTo>
                  <a:pt x="6035" y="14794"/>
                </a:lnTo>
                <a:lnTo>
                  <a:pt x="6302" y="14867"/>
                </a:lnTo>
                <a:lnTo>
                  <a:pt x="6594" y="14940"/>
                </a:lnTo>
                <a:lnTo>
                  <a:pt x="6910" y="14964"/>
                </a:lnTo>
                <a:lnTo>
                  <a:pt x="7227" y="14989"/>
                </a:lnTo>
                <a:lnTo>
                  <a:pt x="7543" y="14989"/>
                </a:lnTo>
                <a:lnTo>
                  <a:pt x="7567" y="15037"/>
                </a:lnTo>
                <a:lnTo>
                  <a:pt x="7640" y="15062"/>
                </a:lnTo>
                <a:lnTo>
                  <a:pt x="7689" y="15062"/>
                </a:lnTo>
                <a:lnTo>
                  <a:pt x="7713" y="15037"/>
                </a:lnTo>
                <a:lnTo>
                  <a:pt x="7738" y="14964"/>
                </a:lnTo>
                <a:lnTo>
                  <a:pt x="8127" y="14940"/>
                </a:lnTo>
                <a:lnTo>
                  <a:pt x="8224" y="14940"/>
                </a:lnTo>
                <a:lnTo>
                  <a:pt x="8322" y="14964"/>
                </a:lnTo>
                <a:lnTo>
                  <a:pt x="8395" y="14916"/>
                </a:lnTo>
                <a:lnTo>
                  <a:pt x="8808" y="14867"/>
                </a:lnTo>
                <a:lnTo>
                  <a:pt x="9198" y="14794"/>
                </a:lnTo>
                <a:lnTo>
                  <a:pt x="9611" y="14697"/>
                </a:lnTo>
                <a:lnTo>
                  <a:pt x="10001" y="14599"/>
                </a:lnTo>
                <a:lnTo>
                  <a:pt x="10390" y="14453"/>
                </a:lnTo>
                <a:lnTo>
                  <a:pt x="10779" y="14307"/>
                </a:lnTo>
                <a:lnTo>
                  <a:pt x="11144" y="14137"/>
                </a:lnTo>
                <a:lnTo>
                  <a:pt x="11509" y="13918"/>
                </a:lnTo>
                <a:lnTo>
                  <a:pt x="12020" y="13577"/>
                </a:lnTo>
                <a:lnTo>
                  <a:pt x="12507" y="13164"/>
                </a:lnTo>
                <a:lnTo>
                  <a:pt x="12969" y="12726"/>
                </a:lnTo>
                <a:lnTo>
                  <a:pt x="13359" y="12264"/>
                </a:lnTo>
                <a:lnTo>
                  <a:pt x="13553" y="11996"/>
                </a:lnTo>
                <a:lnTo>
                  <a:pt x="13724" y="11753"/>
                </a:lnTo>
                <a:lnTo>
                  <a:pt x="13894" y="11485"/>
                </a:lnTo>
                <a:lnTo>
                  <a:pt x="14040" y="11193"/>
                </a:lnTo>
                <a:lnTo>
                  <a:pt x="14186" y="10925"/>
                </a:lnTo>
                <a:lnTo>
                  <a:pt x="14308" y="10633"/>
                </a:lnTo>
                <a:lnTo>
                  <a:pt x="14405" y="10341"/>
                </a:lnTo>
                <a:lnTo>
                  <a:pt x="14478" y="10049"/>
                </a:lnTo>
                <a:lnTo>
                  <a:pt x="14599" y="9538"/>
                </a:lnTo>
                <a:lnTo>
                  <a:pt x="14648" y="9003"/>
                </a:lnTo>
                <a:lnTo>
                  <a:pt x="14672" y="8468"/>
                </a:lnTo>
                <a:lnTo>
                  <a:pt x="14697" y="7957"/>
                </a:lnTo>
                <a:lnTo>
                  <a:pt x="14697" y="7519"/>
                </a:lnTo>
                <a:lnTo>
                  <a:pt x="14672" y="7032"/>
                </a:lnTo>
                <a:lnTo>
                  <a:pt x="14624" y="6813"/>
                </a:lnTo>
                <a:lnTo>
                  <a:pt x="14575" y="6594"/>
                </a:lnTo>
                <a:lnTo>
                  <a:pt x="14502" y="6375"/>
                </a:lnTo>
                <a:lnTo>
                  <a:pt x="14381" y="6180"/>
                </a:lnTo>
                <a:lnTo>
                  <a:pt x="14745" y="5718"/>
                </a:lnTo>
                <a:lnTo>
                  <a:pt x="15086" y="5207"/>
                </a:lnTo>
                <a:lnTo>
                  <a:pt x="15378" y="4696"/>
                </a:lnTo>
                <a:lnTo>
                  <a:pt x="15646" y="4185"/>
                </a:lnTo>
                <a:lnTo>
                  <a:pt x="15889" y="3650"/>
                </a:lnTo>
                <a:lnTo>
                  <a:pt x="16084" y="3090"/>
                </a:lnTo>
                <a:lnTo>
                  <a:pt x="16254" y="2506"/>
                </a:lnTo>
                <a:lnTo>
                  <a:pt x="16376" y="1922"/>
                </a:lnTo>
                <a:lnTo>
                  <a:pt x="16449" y="1509"/>
                </a:lnTo>
                <a:lnTo>
                  <a:pt x="16449" y="1290"/>
                </a:lnTo>
                <a:lnTo>
                  <a:pt x="16449" y="1046"/>
                </a:lnTo>
                <a:lnTo>
                  <a:pt x="16424" y="803"/>
                </a:lnTo>
                <a:lnTo>
                  <a:pt x="16376" y="584"/>
                </a:lnTo>
                <a:lnTo>
                  <a:pt x="16303" y="389"/>
                </a:lnTo>
                <a:lnTo>
                  <a:pt x="16230" y="316"/>
                </a:lnTo>
                <a:lnTo>
                  <a:pt x="16157" y="243"/>
                </a:lnTo>
                <a:lnTo>
                  <a:pt x="16035" y="122"/>
                </a:lnTo>
                <a:lnTo>
                  <a:pt x="15889" y="49"/>
                </a:lnTo>
                <a:lnTo>
                  <a:pt x="15767" y="24"/>
                </a:lnTo>
                <a:lnTo>
                  <a:pt x="15621"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4" name="Shape 569"/>
          <p:cNvSpPr/>
          <p:nvPr/>
        </p:nvSpPr>
        <p:spPr>
          <a:xfrm rot="1473079">
            <a:off x="10237497" y="1037712"/>
            <a:ext cx="1031755" cy="1005019"/>
          </a:xfrm>
          <a:custGeom>
            <a:avLst/>
            <a:gdLst/>
            <a:ahLst/>
            <a:cxnLst/>
            <a:rect l="0" t="0" r="0" b="0"/>
            <a:pathLst>
              <a:path w="18737" h="18250" extrusionOk="0">
                <a:moveTo>
                  <a:pt x="13554" y="3431"/>
                </a:moveTo>
                <a:lnTo>
                  <a:pt x="13748" y="3456"/>
                </a:lnTo>
                <a:lnTo>
                  <a:pt x="13919" y="3480"/>
                </a:lnTo>
                <a:lnTo>
                  <a:pt x="14308" y="3602"/>
                </a:lnTo>
                <a:lnTo>
                  <a:pt x="14478" y="3675"/>
                </a:lnTo>
                <a:lnTo>
                  <a:pt x="14624" y="3748"/>
                </a:lnTo>
                <a:lnTo>
                  <a:pt x="14746" y="3845"/>
                </a:lnTo>
                <a:lnTo>
                  <a:pt x="14843" y="3967"/>
                </a:lnTo>
                <a:lnTo>
                  <a:pt x="14941" y="4113"/>
                </a:lnTo>
                <a:lnTo>
                  <a:pt x="15038" y="4259"/>
                </a:lnTo>
                <a:lnTo>
                  <a:pt x="15111" y="4405"/>
                </a:lnTo>
                <a:lnTo>
                  <a:pt x="15160" y="4551"/>
                </a:lnTo>
                <a:lnTo>
                  <a:pt x="15184" y="4721"/>
                </a:lnTo>
                <a:lnTo>
                  <a:pt x="15208" y="4891"/>
                </a:lnTo>
                <a:lnTo>
                  <a:pt x="15233" y="5232"/>
                </a:lnTo>
                <a:lnTo>
                  <a:pt x="15160" y="5548"/>
                </a:lnTo>
                <a:lnTo>
                  <a:pt x="15111" y="5719"/>
                </a:lnTo>
                <a:lnTo>
                  <a:pt x="15062" y="5865"/>
                </a:lnTo>
                <a:lnTo>
                  <a:pt x="14916" y="6132"/>
                </a:lnTo>
                <a:lnTo>
                  <a:pt x="14722" y="6351"/>
                </a:lnTo>
                <a:lnTo>
                  <a:pt x="14527" y="6570"/>
                </a:lnTo>
                <a:lnTo>
                  <a:pt x="14284" y="6765"/>
                </a:lnTo>
                <a:lnTo>
                  <a:pt x="13821" y="7130"/>
                </a:lnTo>
                <a:lnTo>
                  <a:pt x="13602" y="7325"/>
                </a:lnTo>
                <a:lnTo>
                  <a:pt x="13408" y="7544"/>
                </a:lnTo>
                <a:lnTo>
                  <a:pt x="12678" y="6984"/>
                </a:lnTo>
                <a:lnTo>
                  <a:pt x="12313" y="6692"/>
                </a:lnTo>
                <a:lnTo>
                  <a:pt x="11948" y="6400"/>
                </a:lnTo>
                <a:lnTo>
                  <a:pt x="11631" y="6108"/>
                </a:lnTo>
                <a:lnTo>
                  <a:pt x="11315" y="5767"/>
                </a:lnTo>
                <a:lnTo>
                  <a:pt x="11023" y="5427"/>
                </a:lnTo>
                <a:lnTo>
                  <a:pt x="10755" y="5037"/>
                </a:lnTo>
                <a:lnTo>
                  <a:pt x="10877" y="4989"/>
                </a:lnTo>
                <a:lnTo>
                  <a:pt x="10999" y="4891"/>
                </a:lnTo>
                <a:lnTo>
                  <a:pt x="11242" y="4697"/>
                </a:lnTo>
                <a:lnTo>
                  <a:pt x="11461" y="4478"/>
                </a:lnTo>
                <a:lnTo>
                  <a:pt x="11656" y="4283"/>
                </a:lnTo>
                <a:lnTo>
                  <a:pt x="12191" y="3869"/>
                </a:lnTo>
                <a:lnTo>
                  <a:pt x="12483" y="3699"/>
                </a:lnTo>
                <a:lnTo>
                  <a:pt x="12775" y="3553"/>
                </a:lnTo>
                <a:lnTo>
                  <a:pt x="12970" y="3480"/>
                </a:lnTo>
                <a:lnTo>
                  <a:pt x="13164" y="3456"/>
                </a:lnTo>
                <a:lnTo>
                  <a:pt x="13359" y="3431"/>
                </a:lnTo>
                <a:close/>
                <a:moveTo>
                  <a:pt x="13529" y="2872"/>
                </a:moveTo>
                <a:lnTo>
                  <a:pt x="13335" y="2896"/>
                </a:lnTo>
                <a:lnTo>
                  <a:pt x="12945" y="2969"/>
                </a:lnTo>
                <a:lnTo>
                  <a:pt x="12556" y="3066"/>
                </a:lnTo>
                <a:lnTo>
                  <a:pt x="12191" y="3237"/>
                </a:lnTo>
                <a:lnTo>
                  <a:pt x="11850" y="3456"/>
                </a:lnTo>
                <a:lnTo>
                  <a:pt x="11607" y="3626"/>
                </a:lnTo>
                <a:lnTo>
                  <a:pt x="11388" y="3821"/>
                </a:lnTo>
                <a:lnTo>
                  <a:pt x="10950" y="4210"/>
                </a:lnTo>
                <a:lnTo>
                  <a:pt x="10658" y="4478"/>
                </a:lnTo>
                <a:lnTo>
                  <a:pt x="10512" y="4648"/>
                </a:lnTo>
                <a:lnTo>
                  <a:pt x="10464" y="4721"/>
                </a:lnTo>
                <a:lnTo>
                  <a:pt x="10464" y="4818"/>
                </a:lnTo>
                <a:lnTo>
                  <a:pt x="10366" y="4843"/>
                </a:lnTo>
                <a:lnTo>
                  <a:pt x="10293" y="4916"/>
                </a:lnTo>
                <a:lnTo>
                  <a:pt x="10245" y="4989"/>
                </a:lnTo>
                <a:lnTo>
                  <a:pt x="10269" y="5110"/>
                </a:lnTo>
                <a:lnTo>
                  <a:pt x="10366" y="5354"/>
                </a:lnTo>
                <a:lnTo>
                  <a:pt x="10488" y="5597"/>
                </a:lnTo>
                <a:lnTo>
                  <a:pt x="10610" y="5816"/>
                </a:lnTo>
                <a:lnTo>
                  <a:pt x="10780" y="6035"/>
                </a:lnTo>
                <a:lnTo>
                  <a:pt x="10950" y="6230"/>
                </a:lnTo>
                <a:lnTo>
                  <a:pt x="11120" y="6449"/>
                </a:lnTo>
                <a:lnTo>
                  <a:pt x="11534" y="6814"/>
                </a:lnTo>
                <a:lnTo>
                  <a:pt x="11972" y="7179"/>
                </a:lnTo>
                <a:lnTo>
                  <a:pt x="12410" y="7519"/>
                </a:lnTo>
                <a:lnTo>
                  <a:pt x="12848" y="7836"/>
                </a:lnTo>
                <a:lnTo>
                  <a:pt x="13262" y="8152"/>
                </a:lnTo>
                <a:lnTo>
                  <a:pt x="13335" y="8201"/>
                </a:lnTo>
                <a:lnTo>
                  <a:pt x="13432" y="8225"/>
                </a:lnTo>
                <a:lnTo>
                  <a:pt x="13505" y="8225"/>
                </a:lnTo>
                <a:lnTo>
                  <a:pt x="13602" y="8201"/>
                </a:lnTo>
                <a:lnTo>
                  <a:pt x="13651" y="8152"/>
                </a:lnTo>
                <a:lnTo>
                  <a:pt x="13724" y="8079"/>
                </a:lnTo>
                <a:lnTo>
                  <a:pt x="13748" y="8006"/>
                </a:lnTo>
                <a:lnTo>
                  <a:pt x="13748" y="7933"/>
                </a:lnTo>
                <a:lnTo>
                  <a:pt x="13943" y="7787"/>
                </a:lnTo>
                <a:lnTo>
                  <a:pt x="14089" y="7665"/>
                </a:lnTo>
                <a:lnTo>
                  <a:pt x="14722" y="7154"/>
                </a:lnTo>
                <a:lnTo>
                  <a:pt x="15014" y="6862"/>
                </a:lnTo>
                <a:lnTo>
                  <a:pt x="15281" y="6546"/>
                </a:lnTo>
                <a:lnTo>
                  <a:pt x="15500" y="6205"/>
                </a:lnTo>
                <a:lnTo>
                  <a:pt x="15598" y="6035"/>
                </a:lnTo>
                <a:lnTo>
                  <a:pt x="15671" y="5840"/>
                </a:lnTo>
                <a:lnTo>
                  <a:pt x="15719" y="5670"/>
                </a:lnTo>
                <a:lnTo>
                  <a:pt x="15768" y="5500"/>
                </a:lnTo>
                <a:lnTo>
                  <a:pt x="15792" y="5305"/>
                </a:lnTo>
                <a:lnTo>
                  <a:pt x="15792" y="5135"/>
                </a:lnTo>
                <a:lnTo>
                  <a:pt x="15768" y="4770"/>
                </a:lnTo>
                <a:lnTo>
                  <a:pt x="15695" y="4429"/>
                </a:lnTo>
                <a:lnTo>
                  <a:pt x="15549" y="4088"/>
                </a:lnTo>
                <a:lnTo>
                  <a:pt x="15379" y="3772"/>
                </a:lnTo>
                <a:lnTo>
                  <a:pt x="15257" y="3626"/>
                </a:lnTo>
                <a:lnTo>
                  <a:pt x="15135" y="3504"/>
                </a:lnTo>
                <a:lnTo>
                  <a:pt x="15014" y="3383"/>
                </a:lnTo>
                <a:lnTo>
                  <a:pt x="14868" y="3261"/>
                </a:lnTo>
                <a:lnTo>
                  <a:pt x="14697" y="3164"/>
                </a:lnTo>
                <a:lnTo>
                  <a:pt x="14503" y="3066"/>
                </a:lnTo>
                <a:lnTo>
                  <a:pt x="14332" y="2993"/>
                </a:lnTo>
                <a:lnTo>
                  <a:pt x="14138" y="2945"/>
                </a:lnTo>
                <a:lnTo>
                  <a:pt x="13943" y="2896"/>
                </a:lnTo>
                <a:lnTo>
                  <a:pt x="13724" y="2872"/>
                </a:lnTo>
                <a:close/>
                <a:moveTo>
                  <a:pt x="5597" y="6814"/>
                </a:moveTo>
                <a:lnTo>
                  <a:pt x="4283" y="8030"/>
                </a:lnTo>
                <a:lnTo>
                  <a:pt x="3675" y="8590"/>
                </a:lnTo>
                <a:lnTo>
                  <a:pt x="3602" y="8468"/>
                </a:lnTo>
                <a:lnTo>
                  <a:pt x="3504" y="8395"/>
                </a:lnTo>
                <a:lnTo>
                  <a:pt x="3285" y="8201"/>
                </a:lnTo>
                <a:lnTo>
                  <a:pt x="2969" y="7860"/>
                </a:lnTo>
                <a:lnTo>
                  <a:pt x="2677" y="7519"/>
                </a:lnTo>
                <a:lnTo>
                  <a:pt x="2410" y="7203"/>
                </a:lnTo>
                <a:lnTo>
                  <a:pt x="2264" y="7057"/>
                </a:lnTo>
                <a:lnTo>
                  <a:pt x="2093" y="6911"/>
                </a:lnTo>
                <a:lnTo>
                  <a:pt x="3821" y="6911"/>
                </a:lnTo>
                <a:lnTo>
                  <a:pt x="4745" y="6862"/>
                </a:lnTo>
                <a:lnTo>
                  <a:pt x="5597" y="6814"/>
                </a:lnTo>
                <a:close/>
                <a:moveTo>
                  <a:pt x="755" y="6911"/>
                </a:moveTo>
                <a:lnTo>
                  <a:pt x="1047" y="6935"/>
                </a:lnTo>
                <a:lnTo>
                  <a:pt x="1315" y="6935"/>
                </a:lnTo>
                <a:lnTo>
                  <a:pt x="1339" y="6984"/>
                </a:lnTo>
                <a:lnTo>
                  <a:pt x="1363" y="7008"/>
                </a:lnTo>
                <a:lnTo>
                  <a:pt x="1582" y="7227"/>
                </a:lnTo>
                <a:lnTo>
                  <a:pt x="1826" y="7422"/>
                </a:lnTo>
                <a:lnTo>
                  <a:pt x="2142" y="7738"/>
                </a:lnTo>
                <a:lnTo>
                  <a:pt x="2434" y="8103"/>
                </a:lnTo>
                <a:lnTo>
                  <a:pt x="2799" y="8541"/>
                </a:lnTo>
                <a:lnTo>
                  <a:pt x="3018" y="8785"/>
                </a:lnTo>
                <a:lnTo>
                  <a:pt x="3139" y="8882"/>
                </a:lnTo>
                <a:lnTo>
                  <a:pt x="3261" y="8955"/>
                </a:lnTo>
                <a:lnTo>
                  <a:pt x="3091" y="9077"/>
                </a:lnTo>
                <a:lnTo>
                  <a:pt x="2993" y="8931"/>
                </a:lnTo>
                <a:lnTo>
                  <a:pt x="2872" y="8785"/>
                </a:lnTo>
                <a:lnTo>
                  <a:pt x="2580" y="8517"/>
                </a:lnTo>
                <a:lnTo>
                  <a:pt x="2020" y="8079"/>
                </a:lnTo>
                <a:lnTo>
                  <a:pt x="1388" y="7495"/>
                </a:lnTo>
                <a:lnTo>
                  <a:pt x="755" y="6911"/>
                </a:lnTo>
                <a:close/>
                <a:moveTo>
                  <a:pt x="9490" y="8760"/>
                </a:moveTo>
                <a:lnTo>
                  <a:pt x="9369" y="8785"/>
                </a:lnTo>
                <a:lnTo>
                  <a:pt x="9271" y="8833"/>
                </a:lnTo>
                <a:lnTo>
                  <a:pt x="9101" y="9004"/>
                </a:lnTo>
                <a:lnTo>
                  <a:pt x="8931" y="9174"/>
                </a:lnTo>
                <a:lnTo>
                  <a:pt x="8760" y="9344"/>
                </a:lnTo>
                <a:lnTo>
                  <a:pt x="8566" y="9515"/>
                </a:lnTo>
                <a:lnTo>
                  <a:pt x="8103" y="9904"/>
                </a:lnTo>
                <a:lnTo>
                  <a:pt x="7617" y="10318"/>
                </a:lnTo>
                <a:lnTo>
                  <a:pt x="7276" y="10609"/>
                </a:lnTo>
                <a:lnTo>
                  <a:pt x="7081" y="10780"/>
                </a:lnTo>
                <a:lnTo>
                  <a:pt x="6887" y="10999"/>
                </a:lnTo>
                <a:lnTo>
                  <a:pt x="6716" y="11193"/>
                </a:lnTo>
                <a:lnTo>
                  <a:pt x="6595" y="11437"/>
                </a:lnTo>
                <a:lnTo>
                  <a:pt x="6570" y="11534"/>
                </a:lnTo>
                <a:lnTo>
                  <a:pt x="6546" y="11656"/>
                </a:lnTo>
                <a:lnTo>
                  <a:pt x="6546" y="11753"/>
                </a:lnTo>
                <a:lnTo>
                  <a:pt x="6570" y="11850"/>
                </a:lnTo>
                <a:lnTo>
                  <a:pt x="6619" y="11948"/>
                </a:lnTo>
                <a:lnTo>
                  <a:pt x="6668" y="11996"/>
                </a:lnTo>
                <a:lnTo>
                  <a:pt x="6765" y="12021"/>
                </a:lnTo>
                <a:lnTo>
                  <a:pt x="6838" y="12021"/>
                </a:lnTo>
                <a:lnTo>
                  <a:pt x="6935" y="11972"/>
                </a:lnTo>
                <a:lnTo>
                  <a:pt x="7033" y="11923"/>
                </a:lnTo>
                <a:lnTo>
                  <a:pt x="7154" y="11777"/>
                </a:lnTo>
                <a:lnTo>
                  <a:pt x="7422" y="11461"/>
                </a:lnTo>
                <a:lnTo>
                  <a:pt x="7641" y="11242"/>
                </a:lnTo>
                <a:lnTo>
                  <a:pt x="7860" y="11023"/>
                </a:lnTo>
                <a:lnTo>
                  <a:pt x="8322" y="10634"/>
                </a:lnTo>
                <a:lnTo>
                  <a:pt x="8736" y="10318"/>
                </a:lnTo>
                <a:lnTo>
                  <a:pt x="9174" y="9977"/>
                </a:lnTo>
                <a:lnTo>
                  <a:pt x="9393" y="9807"/>
                </a:lnTo>
                <a:lnTo>
                  <a:pt x="9563" y="9612"/>
                </a:lnTo>
                <a:lnTo>
                  <a:pt x="9709" y="9393"/>
                </a:lnTo>
                <a:lnTo>
                  <a:pt x="9831" y="9174"/>
                </a:lnTo>
                <a:lnTo>
                  <a:pt x="9855" y="9052"/>
                </a:lnTo>
                <a:lnTo>
                  <a:pt x="9855" y="8931"/>
                </a:lnTo>
                <a:lnTo>
                  <a:pt x="9782" y="8858"/>
                </a:lnTo>
                <a:lnTo>
                  <a:pt x="9709" y="8809"/>
                </a:lnTo>
                <a:lnTo>
                  <a:pt x="9588" y="8760"/>
                </a:lnTo>
                <a:close/>
                <a:moveTo>
                  <a:pt x="2045" y="13359"/>
                </a:moveTo>
                <a:lnTo>
                  <a:pt x="2166" y="13408"/>
                </a:lnTo>
                <a:lnTo>
                  <a:pt x="2166" y="13481"/>
                </a:lnTo>
                <a:lnTo>
                  <a:pt x="2166" y="13554"/>
                </a:lnTo>
                <a:lnTo>
                  <a:pt x="2118" y="13627"/>
                </a:lnTo>
                <a:lnTo>
                  <a:pt x="2069" y="13675"/>
                </a:lnTo>
                <a:lnTo>
                  <a:pt x="1947" y="13773"/>
                </a:lnTo>
                <a:lnTo>
                  <a:pt x="1826" y="13870"/>
                </a:lnTo>
                <a:lnTo>
                  <a:pt x="1655" y="13943"/>
                </a:lnTo>
                <a:lnTo>
                  <a:pt x="1461" y="14016"/>
                </a:lnTo>
                <a:lnTo>
                  <a:pt x="1461" y="14016"/>
                </a:lnTo>
                <a:lnTo>
                  <a:pt x="1607" y="13821"/>
                </a:lnTo>
                <a:lnTo>
                  <a:pt x="1753" y="13627"/>
                </a:lnTo>
                <a:lnTo>
                  <a:pt x="1874" y="13481"/>
                </a:lnTo>
                <a:lnTo>
                  <a:pt x="1972" y="13383"/>
                </a:lnTo>
                <a:lnTo>
                  <a:pt x="1996" y="13383"/>
                </a:lnTo>
                <a:lnTo>
                  <a:pt x="2045" y="13359"/>
                </a:lnTo>
                <a:close/>
                <a:moveTo>
                  <a:pt x="1996" y="12872"/>
                </a:moveTo>
                <a:lnTo>
                  <a:pt x="1899" y="12897"/>
                </a:lnTo>
                <a:lnTo>
                  <a:pt x="1826" y="12921"/>
                </a:lnTo>
                <a:lnTo>
                  <a:pt x="1655" y="13018"/>
                </a:lnTo>
                <a:lnTo>
                  <a:pt x="1534" y="13140"/>
                </a:lnTo>
                <a:lnTo>
                  <a:pt x="1388" y="13286"/>
                </a:lnTo>
                <a:lnTo>
                  <a:pt x="1242" y="13456"/>
                </a:lnTo>
                <a:lnTo>
                  <a:pt x="998" y="13797"/>
                </a:lnTo>
                <a:lnTo>
                  <a:pt x="925" y="13967"/>
                </a:lnTo>
                <a:lnTo>
                  <a:pt x="828" y="14138"/>
                </a:lnTo>
                <a:lnTo>
                  <a:pt x="804" y="14235"/>
                </a:lnTo>
                <a:lnTo>
                  <a:pt x="779" y="14308"/>
                </a:lnTo>
                <a:lnTo>
                  <a:pt x="779" y="14405"/>
                </a:lnTo>
                <a:lnTo>
                  <a:pt x="828" y="14478"/>
                </a:lnTo>
                <a:lnTo>
                  <a:pt x="877" y="14527"/>
                </a:lnTo>
                <a:lnTo>
                  <a:pt x="925" y="14576"/>
                </a:lnTo>
                <a:lnTo>
                  <a:pt x="1047" y="14576"/>
                </a:lnTo>
                <a:lnTo>
                  <a:pt x="1120" y="14551"/>
                </a:lnTo>
                <a:lnTo>
                  <a:pt x="1266" y="14551"/>
                </a:lnTo>
                <a:lnTo>
                  <a:pt x="1412" y="14527"/>
                </a:lnTo>
                <a:lnTo>
                  <a:pt x="1582" y="14478"/>
                </a:lnTo>
                <a:lnTo>
                  <a:pt x="1728" y="14430"/>
                </a:lnTo>
                <a:lnTo>
                  <a:pt x="2020" y="14284"/>
                </a:lnTo>
                <a:lnTo>
                  <a:pt x="2239" y="14138"/>
                </a:lnTo>
                <a:lnTo>
                  <a:pt x="2361" y="14040"/>
                </a:lnTo>
                <a:lnTo>
                  <a:pt x="2483" y="13919"/>
                </a:lnTo>
                <a:lnTo>
                  <a:pt x="2556" y="13773"/>
                </a:lnTo>
                <a:lnTo>
                  <a:pt x="2629" y="13627"/>
                </a:lnTo>
                <a:lnTo>
                  <a:pt x="2653" y="13481"/>
                </a:lnTo>
                <a:lnTo>
                  <a:pt x="2653" y="13408"/>
                </a:lnTo>
                <a:lnTo>
                  <a:pt x="2629" y="13335"/>
                </a:lnTo>
                <a:lnTo>
                  <a:pt x="2604" y="13262"/>
                </a:lnTo>
                <a:lnTo>
                  <a:pt x="2556" y="13189"/>
                </a:lnTo>
                <a:lnTo>
                  <a:pt x="2483" y="13140"/>
                </a:lnTo>
                <a:lnTo>
                  <a:pt x="2385" y="13091"/>
                </a:lnTo>
                <a:lnTo>
                  <a:pt x="2288" y="12970"/>
                </a:lnTo>
                <a:lnTo>
                  <a:pt x="2166" y="12897"/>
                </a:lnTo>
                <a:lnTo>
                  <a:pt x="2069" y="12872"/>
                </a:lnTo>
                <a:close/>
                <a:moveTo>
                  <a:pt x="15525" y="560"/>
                </a:moveTo>
                <a:lnTo>
                  <a:pt x="16084" y="633"/>
                </a:lnTo>
                <a:lnTo>
                  <a:pt x="16644" y="706"/>
                </a:lnTo>
                <a:lnTo>
                  <a:pt x="17204" y="828"/>
                </a:lnTo>
                <a:lnTo>
                  <a:pt x="17763" y="974"/>
                </a:lnTo>
                <a:lnTo>
                  <a:pt x="17666" y="1023"/>
                </a:lnTo>
                <a:lnTo>
                  <a:pt x="17593" y="1096"/>
                </a:lnTo>
                <a:lnTo>
                  <a:pt x="17496" y="1169"/>
                </a:lnTo>
                <a:lnTo>
                  <a:pt x="17496" y="1193"/>
                </a:lnTo>
                <a:lnTo>
                  <a:pt x="17520" y="1217"/>
                </a:lnTo>
                <a:lnTo>
                  <a:pt x="17569" y="1266"/>
                </a:lnTo>
                <a:lnTo>
                  <a:pt x="17617" y="1290"/>
                </a:lnTo>
                <a:lnTo>
                  <a:pt x="17739" y="1315"/>
                </a:lnTo>
                <a:lnTo>
                  <a:pt x="17861" y="1290"/>
                </a:lnTo>
                <a:lnTo>
                  <a:pt x="17934" y="1290"/>
                </a:lnTo>
                <a:lnTo>
                  <a:pt x="17982" y="1242"/>
                </a:lnTo>
                <a:lnTo>
                  <a:pt x="18007" y="1363"/>
                </a:lnTo>
                <a:lnTo>
                  <a:pt x="18031" y="1461"/>
                </a:lnTo>
                <a:lnTo>
                  <a:pt x="17909" y="1485"/>
                </a:lnTo>
                <a:lnTo>
                  <a:pt x="17812" y="1534"/>
                </a:lnTo>
                <a:lnTo>
                  <a:pt x="17715" y="1582"/>
                </a:lnTo>
                <a:lnTo>
                  <a:pt x="17617" y="1655"/>
                </a:lnTo>
                <a:lnTo>
                  <a:pt x="17593" y="1680"/>
                </a:lnTo>
                <a:lnTo>
                  <a:pt x="17593" y="1753"/>
                </a:lnTo>
                <a:lnTo>
                  <a:pt x="17617" y="1801"/>
                </a:lnTo>
                <a:lnTo>
                  <a:pt x="17690" y="1826"/>
                </a:lnTo>
                <a:lnTo>
                  <a:pt x="17739" y="1850"/>
                </a:lnTo>
                <a:lnTo>
                  <a:pt x="17812" y="1874"/>
                </a:lnTo>
                <a:lnTo>
                  <a:pt x="17958" y="1850"/>
                </a:lnTo>
                <a:lnTo>
                  <a:pt x="18080" y="1801"/>
                </a:lnTo>
                <a:lnTo>
                  <a:pt x="18104" y="1996"/>
                </a:lnTo>
                <a:lnTo>
                  <a:pt x="17909" y="2069"/>
                </a:lnTo>
                <a:lnTo>
                  <a:pt x="17788" y="2118"/>
                </a:lnTo>
                <a:lnTo>
                  <a:pt x="17690" y="2215"/>
                </a:lnTo>
                <a:lnTo>
                  <a:pt x="17642" y="2264"/>
                </a:lnTo>
                <a:lnTo>
                  <a:pt x="17642" y="2361"/>
                </a:lnTo>
                <a:lnTo>
                  <a:pt x="17666" y="2410"/>
                </a:lnTo>
                <a:lnTo>
                  <a:pt x="17739" y="2458"/>
                </a:lnTo>
                <a:lnTo>
                  <a:pt x="17836" y="2483"/>
                </a:lnTo>
                <a:lnTo>
                  <a:pt x="17934" y="2458"/>
                </a:lnTo>
                <a:lnTo>
                  <a:pt x="18128" y="2410"/>
                </a:lnTo>
                <a:lnTo>
                  <a:pt x="18153" y="2531"/>
                </a:lnTo>
                <a:lnTo>
                  <a:pt x="18007" y="2555"/>
                </a:lnTo>
                <a:lnTo>
                  <a:pt x="17836" y="2604"/>
                </a:lnTo>
                <a:lnTo>
                  <a:pt x="17763" y="2653"/>
                </a:lnTo>
                <a:lnTo>
                  <a:pt x="17715" y="2726"/>
                </a:lnTo>
                <a:lnTo>
                  <a:pt x="17690" y="2823"/>
                </a:lnTo>
                <a:lnTo>
                  <a:pt x="17690" y="2896"/>
                </a:lnTo>
                <a:lnTo>
                  <a:pt x="17739" y="2945"/>
                </a:lnTo>
                <a:lnTo>
                  <a:pt x="17812" y="2993"/>
                </a:lnTo>
                <a:lnTo>
                  <a:pt x="18153" y="2993"/>
                </a:lnTo>
                <a:lnTo>
                  <a:pt x="18177" y="2969"/>
                </a:lnTo>
                <a:lnTo>
                  <a:pt x="18177" y="3261"/>
                </a:lnTo>
                <a:lnTo>
                  <a:pt x="17739" y="3383"/>
                </a:lnTo>
                <a:lnTo>
                  <a:pt x="17690" y="3407"/>
                </a:lnTo>
                <a:lnTo>
                  <a:pt x="17666" y="3431"/>
                </a:lnTo>
                <a:lnTo>
                  <a:pt x="17617" y="3529"/>
                </a:lnTo>
                <a:lnTo>
                  <a:pt x="17617" y="3577"/>
                </a:lnTo>
                <a:lnTo>
                  <a:pt x="17642" y="3626"/>
                </a:lnTo>
                <a:lnTo>
                  <a:pt x="17666" y="3650"/>
                </a:lnTo>
                <a:lnTo>
                  <a:pt x="17715" y="3699"/>
                </a:lnTo>
                <a:lnTo>
                  <a:pt x="17812" y="3723"/>
                </a:lnTo>
                <a:lnTo>
                  <a:pt x="17934" y="3723"/>
                </a:lnTo>
                <a:lnTo>
                  <a:pt x="18153" y="3699"/>
                </a:lnTo>
                <a:lnTo>
                  <a:pt x="18153" y="3699"/>
                </a:lnTo>
                <a:lnTo>
                  <a:pt x="18104" y="4186"/>
                </a:lnTo>
                <a:lnTo>
                  <a:pt x="17934" y="4088"/>
                </a:lnTo>
                <a:lnTo>
                  <a:pt x="17739" y="4040"/>
                </a:lnTo>
                <a:lnTo>
                  <a:pt x="17642" y="4015"/>
                </a:lnTo>
                <a:lnTo>
                  <a:pt x="17569" y="4040"/>
                </a:lnTo>
                <a:lnTo>
                  <a:pt x="17471" y="4064"/>
                </a:lnTo>
                <a:lnTo>
                  <a:pt x="17423" y="4137"/>
                </a:lnTo>
                <a:lnTo>
                  <a:pt x="17423" y="4186"/>
                </a:lnTo>
                <a:lnTo>
                  <a:pt x="17496" y="4283"/>
                </a:lnTo>
                <a:lnTo>
                  <a:pt x="17617" y="4332"/>
                </a:lnTo>
                <a:lnTo>
                  <a:pt x="17812" y="4429"/>
                </a:lnTo>
                <a:lnTo>
                  <a:pt x="17982" y="4526"/>
                </a:lnTo>
                <a:lnTo>
                  <a:pt x="18055" y="4551"/>
                </a:lnTo>
                <a:lnTo>
                  <a:pt x="17958" y="4940"/>
                </a:lnTo>
                <a:lnTo>
                  <a:pt x="17690" y="4843"/>
                </a:lnTo>
                <a:lnTo>
                  <a:pt x="17471" y="4721"/>
                </a:lnTo>
                <a:lnTo>
                  <a:pt x="17228" y="4648"/>
                </a:lnTo>
                <a:lnTo>
                  <a:pt x="17155" y="4648"/>
                </a:lnTo>
                <a:lnTo>
                  <a:pt x="17155" y="4672"/>
                </a:lnTo>
                <a:lnTo>
                  <a:pt x="17155" y="4721"/>
                </a:lnTo>
                <a:lnTo>
                  <a:pt x="17204" y="4818"/>
                </a:lnTo>
                <a:lnTo>
                  <a:pt x="17252" y="4891"/>
                </a:lnTo>
                <a:lnTo>
                  <a:pt x="17350" y="4989"/>
                </a:lnTo>
                <a:lnTo>
                  <a:pt x="17423" y="5062"/>
                </a:lnTo>
                <a:lnTo>
                  <a:pt x="17642" y="5183"/>
                </a:lnTo>
                <a:lnTo>
                  <a:pt x="17861" y="5256"/>
                </a:lnTo>
                <a:lnTo>
                  <a:pt x="17739" y="5621"/>
                </a:lnTo>
                <a:lnTo>
                  <a:pt x="17617" y="5938"/>
                </a:lnTo>
                <a:lnTo>
                  <a:pt x="17569" y="5889"/>
                </a:lnTo>
                <a:lnTo>
                  <a:pt x="17520" y="5840"/>
                </a:lnTo>
                <a:lnTo>
                  <a:pt x="17398" y="5743"/>
                </a:lnTo>
                <a:lnTo>
                  <a:pt x="17301" y="5670"/>
                </a:lnTo>
                <a:lnTo>
                  <a:pt x="17179" y="5597"/>
                </a:lnTo>
                <a:lnTo>
                  <a:pt x="17082" y="5573"/>
                </a:lnTo>
                <a:lnTo>
                  <a:pt x="16985" y="5548"/>
                </a:lnTo>
                <a:lnTo>
                  <a:pt x="16887" y="5548"/>
                </a:lnTo>
                <a:lnTo>
                  <a:pt x="16766" y="5597"/>
                </a:lnTo>
                <a:lnTo>
                  <a:pt x="16741" y="5621"/>
                </a:lnTo>
                <a:lnTo>
                  <a:pt x="16741" y="5670"/>
                </a:lnTo>
                <a:lnTo>
                  <a:pt x="16741" y="5719"/>
                </a:lnTo>
                <a:lnTo>
                  <a:pt x="16766" y="5743"/>
                </a:lnTo>
                <a:lnTo>
                  <a:pt x="16863" y="5840"/>
                </a:lnTo>
                <a:lnTo>
                  <a:pt x="16936" y="5913"/>
                </a:lnTo>
                <a:lnTo>
                  <a:pt x="17009" y="5962"/>
                </a:lnTo>
                <a:lnTo>
                  <a:pt x="17228" y="6132"/>
                </a:lnTo>
                <a:lnTo>
                  <a:pt x="17325" y="6181"/>
                </a:lnTo>
                <a:lnTo>
                  <a:pt x="17447" y="6205"/>
                </a:lnTo>
                <a:lnTo>
                  <a:pt x="17496" y="6205"/>
                </a:lnTo>
                <a:lnTo>
                  <a:pt x="17325" y="6473"/>
                </a:lnTo>
                <a:lnTo>
                  <a:pt x="17204" y="6473"/>
                </a:lnTo>
                <a:lnTo>
                  <a:pt x="17106" y="6449"/>
                </a:lnTo>
                <a:lnTo>
                  <a:pt x="17009" y="6400"/>
                </a:lnTo>
                <a:lnTo>
                  <a:pt x="16936" y="6351"/>
                </a:lnTo>
                <a:lnTo>
                  <a:pt x="16814" y="6230"/>
                </a:lnTo>
                <a:lnTo>
                  <a:pt x="16668" y="6108"/>
                </a:lnTo>
                <a:lnTo>
                  <a:pt x="16522" y="6035"/>
                </a:lnTo>
                <a:lnTo>
                  <a:pt x="16449" y="6011"/>
                </a:lnTo>
                <a:lnTo>
                  <a:pt x="16352" y="6011"/>
                </a:lnTo>
                <a:lnTo>
                  <a:pt x="16279" y="6035"/>
                </a:lnTo>
                <a:lnTo>
                  <a:pt x="16182" y="6084"/>
                </a:lnTo>
                <a:lnTo>
                  <a:pt x="16133" y="6132"/>
                </a:lnTo>
                <a:lnTo>
                  <a:pt x="16133" y="6181"/>
                </a:lnTo>
                <a:lnTo>
                  <a:pt x="16182" y="6230"/>
                </a:lnTo>
                <a:lnTo>
                  <a:pt x="16230" y="6254"/>
                </a:lnTo>
                <a:lnTo>
                  <a:pt x="16303" y="6254"/>
                </a:lnTo>
                <a:lnTo>
                  <a:pt x="16401" y="6303"/>
                </a:lnTo>
                <a:lnTo>
                  <a:pt x="16547" y="6424"/>
                </a:lnTo>
                <a:lnTo>
                  <a:pt x="16693" y="6570"/>
                </a:lnTo>
                <a:lnTo>
                  <a:pt x="16814" y="6692"/>
                </a:lnTo>
                <a:lnTo>
                  <a:pt x="16936" y="6789"/>
                </a:lnTo>
                <a:lnTo>
                  <a:pt x="17082" y="6838"/>
                </a:lnTo>
                <a:lnTo>
                  <a:pt x="16668" y="7325"/>
                </a:lnTo>
                <a:lnTo>
                  <a:pt x="16157" y="7106"/>
                </a:lnTo>
                <a:lnTo>
                  <a:pt x="16011" y="7033"/>
                </a:lnTo>
                <a:lnTo>
                  <a:pt x="15865" y="7008"/>
                </a:lnTo>
                <a:lnTo>
                  <a:pt x="15744" y="7008"/>
                </a:lnTo>
                <a:lnTo>
                  <a:pt x="15598" y="7057"/>
                </a:lnTo>
                <a:lnTo>
                  <a:pt x="15573" y="7081"/>
                </a:lnTo>
                <a:lnTo>
                  <a:pt x="15549" y="7106"/>
                </a:lnTo>
                <a:lnTo>
                  <a:pt x="15549" y="7154"/>
                </a:lnTo>
                <a:lnTo>
                  <a:pt x="15573" y="7179"/>
                </a:lnTo>
                <a:lnTo>
                  <a:pt x="15646" y="7276"/>
                </a:lnTo>
                <a:lnTo>
                  <a:pt x="15744" y="7349"/>
                </a:lnTo>
                <a:lnTo>
                  <a:pt x="15987" y="7495"/>
                </a:lnTo>
                <a:lnTo>
                  <a:pt x="16328" y="7665"/>
                </a:lnTo>
                <a:lnTo>
                  <a:pt x="16036" y="7957"/>
                </a:lnTo>
                <a:lnTo>
                  <a:pt x="15890" y="7909"/>
                </a:lnTo>
                <a:lnTo>
                  <a:pt x="15744" y="7884"/>
                </a:lnTo>
                <a:lnTo>
                  <a:pt x="15598" y="7860"/>
                </a:lnTo>
                <a:lnTo>
                  <a:pt x="15452" y="7836"/>
                </a:lnTo>
                <a:lnTo>
                  <a:pt x="15160" y="7690"/>
                </a:lnTo>
                <a:lnTo>
                  <a:pt x="15014" y="7641"/>
                </a:lnTo>
                <a:lnTo>
                  <a:pt x="14868" y="7592"/>
                </a:lnTo>
                <a:lnTo>
                  <a:pt x="14819" y="7617"/>
                </a:lnTo>
                <a:lnTo>
                  <a:pt x="14770" y="7665"/>
                </a:lnTo>
                <a:lnTo>
                  <a:pt x="14770" y="7714"/>
                </a:lnTo>
                <a:lnTo>
                  <a:pt x="14770" y="7763"/>
                </a:lnTo>
                <a:lnTo>
                  <a:pt x="14843" y="7860"/>
                </a:lnTo>
                <a:lnTo>
                  <a:pt x="14916" y="7957"/>
                </a:lnTo>
                <a:lnTo>
                  <a:pt x="15135" y="8128"/>
                </a:lnTo>
                <a:lnTo>
                  <a:pt x="15427" y="8249"/>
                </a:lnTo>
                <a:lnTo>
                  <a:pt x="15549" y="8298"/>
                </a:lnTo>
                <a:lnTo>
                  <a:pt x="15695" y="8322"/>
                </a:lnTo>
                <a:lnTo>
                  <a:pt x="15403" y="8639"/>
                </a:lnTo>
                <a:lnTo>
                  <a:pt x="15184" y="8590"/>
                </a:lnTo>
                <a:lnTo>
                  <a:pt x="14965" y="8541"/>
                </a:lnTo>
                <a:lnTo>
                  <a:pt x="14770" y="8468"/>
                </a:lnTo>
                <a:lnTo>
                  <a:pt x="14576" y="8347"/>
                </a:lnTo>
                <a:lnTo>
                  <a:pt x="14551" y="8322"/>
                </a:lnTo>
                <a:lnTo>
                  <a:pt x="14503" y="8322"/>
                </a:lnTo>
                <a:lnTo>
                  <a:pt x="14454" y="8371"/>
                </a:lnTo>
                <a:lnTo>
                  <a:pt x="14430" y="8420"/>
                </a:lnTo>
                <a:lnTo>
                  <a:pt x="14430" y="8493"/>
                </a:lnTo>
                <a:lnTo>
                  <a:pt x="14478" y="8590"/>
                </a:lnTo>
                <a:lnTo>
                  <a:pt x="14551" y="8687"/>
                </a:lnTo>
                <a:lnTo>
                  <a:pt x="14722" y="8809"/>
                </a:lnTo>
                <a:lnTo>
                  <a:pt x="14892" y="8906"/>
                </a:lnTo>
                <a:lnTo>
                  <a:pt x="15111" y="8979"/>
                </a:lnTo>
                <a:lnTo>
                  <a:pt x="14843" y="9271"/>
                </a:lnTo>
                <a:lnTo>
                  <a:pt x="14795" y="9247"/>
                </a:lnTo>
                <a:lnTo>
                  <a:pt x="14503" y="9150"/>
                </a:lnTo>
                <a:lnTo>
                  <a:pt x="14211" y="9052"/>
                </a:lnTo>
                <a:lnTo>
                  <a:pt x="13919" y="8955"/>
                </a:lnTo>
                <a:lnTo>
                  <a:pt x="13627" y="8858"/>
                </a:lnTo>
                <a:lnTo>
                  <a:pt x="13578" y="8858"/>
                </a:lnTo>
                <a:lnTo>
                  <a:pt x="13554" y="8882"/>
                </a:lnTo>
                <a:lnTo>
                  <a:pt x="13529" y="8931"/>
                </a:lnTo>
                <a:lnTo>
                  <a:pt x="13554" y="8955"/>
                </a:lnTo>
                <a:lnTo>
                  <a:pt x="13627" y="9077"/>
                </a:lnTo>
                <a:lnTo>
                  <a:pt x="13748" y="9198"/>
                </a:lnTo>
                <a:lnTo>
                  <a:pt x="13846" y="9296"/>
                </a:lnTo>
                <a:lnTo>
                  <a:pt x="13992" y="9369"/>
                </a:lnTo>
                <a:lnTo>
                  <a:pt x="14284" y="9515"/>
                </a:lnTo>
                <a:lnTo>
                  <a:pt x="14576" y="9612"/>
                </a:lnTo>
                <a:lnTo>
                  <a:pt x="14211" y="10001"/>
                </a:lnTo>
                <a:lnTo>
                  <a:pt x="14186" y="9953"/>
                </a:lnTo>
                <a:lnTo>
                  <a:pt x="14113" y="9904"/>
                </a:lnTo>
                <a:lnTo>
                  <a:pt x="13846" y="9709"/>
                </a:lnTo>
                <a:lnTo>
                  <a:pt x="13529" y="9563"/>
                </a:lnTo>
                <a:lnTo>
                  <a:pt x="13359" y="9490"/>
                </a:lnTo>
                <a:lnTo>
                  <a:pt x="13213" y="9442"/>
                </a:lnTo>
                <a:lnTo>
                  <a:pt x="13043" y="9393"/>
                </a:lnTo>
                <a:lnTo>
                  <a:pt x="12824" y="9393"/>
                </a:lnTo>
                <a:lnTo>
                  <a:pt x="12799" y="9442"/>
                </a:lnTo>
                <a:lnTo>
                  <a:pt x="12799" y="9490"/>
                </a:lnTo>
                <a:lnTo>
                  <a:pt x="12824" y="9515"/>
                </a:lnTo>
                <a:lnTo>
                  <a:pt x="13067" y="9734"/>
                </a:lnTo>
                <a:lnTo>
                  <a:pt x="13335" y="9904"/>
                </a:lnTo>
                <a:lnTo>
                  <a:pt x="13627" y="10074"/>
                </a:lnTo>
                <a:lnTo>
                  <a:pt x="13919" y="10220"/>
                </a:lnTo>
                <a:lnTo>
                  <a:pt x="13967" y="10245"/>
                </a:lnTo>
                <a:lnTo>
                  <a:pt x="13894" y="10318"/>
                </a:lnTo>
                <a:lnTo>
                  <a:pt x="13748" y="10464"/>
                </a:lnTo>
                <a:lnTo>
                  <a:pt x="13700" y="10391"/>
                </a:lnTo>
                <a:lnTo>
                  <a:pt x="13627" y="10318"/>
                </a:lnTo>
                <a:lnTo>
                  <a:pt x="13456" y="10220"/>
                </a:lnTo>
                <a:lnTo>
                  <a:pt x="13091" y="10074"/>
                </a:lnTo>
                <a:lnTo>
                  <a:pt x="12897" y="10026"/>
                </a:lnTo>
                <a:lnTo>
                  <a:pt x="12702" y="9953"/>
                </a:lnTo>
                <a:lnTo>
                  <a:pt x="12507" y="9928"/>
                </a:lnTo>
                <a:lnTo>
                  <a:pt x="12288" y="9904"/>
                </a:lnTo>
                <a:lnTo>
                  <a:pt x="12240" y="9904"/>
                </a:lnTo>
                <a:lnTo>
                  <a:pt x="12215" y="9928"/>
                </a:lnTo>
                <a:lnTo>
                  <a:pt x="12191" y="9977"/>
                </a:lnTo>
                <a:lnTo>
                  <a:pt x="12215" y="10050"/>
                </a:lnTo>
                <a:lnTo>
                  <a:pt x="12264" y="10099"/>
                </a:lnTo>
                <a:lnTo>
                  <a:pt x="12459" y="10196"/>
                </a:lnTo>
                <a:lnTo>
                  <a:pt x="12629" y="10293"/>
                </a:lnTo>
                <a:lnTo>
                  <a:pt x="12994" y="10512"/>
                </a:lnTo>
                <a:lnTo>
                  <a:pt x="13237" y="10634"/>
                </a:lnTo>
                <a:lnTo>
                  <a:pt x="13359" y="10682"/>
                </a:lnTo>
                <a:lnTo>
                  <a:pt x="13505" y="10707"/>
                </a:lnTo>
                <a:lnTo>
                  <a:pt x="12921" y="11291"/>
                </a:lnTo>
                <a:lnTo>
                  <a:pt x="12799" y="11193"/>
                </a:lnTo>
                <a:lnTo>
                  <a:pt x="12653" y="11096"/>
                </a:lnTo>
                <a:lnTo>
                  <a:pt x="12434" y="10974"/>
                </a:lnTo>
                <a:lnTo>
                  <a:pt x="12240" y="10828"/>
                </a:lnTo>
                <a:lnTo>
                  <a:pt x="12021" y="10682"/>
                </a:lnTo>
                <a:lnTo>
                  <a:pt x="11802" y="10585"/>
                </a:lnTo>
                <a:lnTo>
                  <a:pt x="11680" y="10537"/>
                </a:lnTo>
                <a:lnTo>
                  <a:pt x="11534" y="10537"/>
                </a:lnTo>
                <a:lnTo>
                  <a:pt x="11510" y="10561"/>
                </a:lnTo>
                <a:lnTo>
                  <a:pt x="11510" y="10585"/>
                </a:lnTo>
                <a:lnTo>
                  <a:pt x="11534" y="10609"/>
                </a:lnTo>
                <a:lnTo>
                  <a:pt x="11704" y="10804"/>
                </a:lnTo>
                <a:lnTo>
                  <a:pt x="11996" y="11072"/>
                </a:lnTo>
                <a:lnTo>
                  <a:pt x="12337" y="11364"/>
                </a:lnTo>
                <a:lnTo>
                  <a:pt x="12507" y="11461"/>
                </a:lnTo>
                <a:lnTo>
                  <a:pt x="12678" y="11534"/>
                </a:lnTo>
                <a:lnTo>
                  <a:pt x="12337" y="11875"/>
                </a:lnTo>
                <a:lnTo>
                  <a:pt x="12215" y="11826"/>
                </a:lnTo>
                <a:lnTo>
                  <a:pt x="12094" y="11777"/>
                </a:lnTo>
                <a:lnTo>
                  <a:pt x="11899" y="11680"/>
                </a:lnTo>
                <a:lnTo>
                  <a:pt x="11510" y="11437"/>
                </a:lnTo>
                <a:lnTo>
                  <a:pt x="11291" y="11339"/>
                </a:lnTo>
                <a:lnTo>
                  <a:pt x="11193" y="11315"/>
                </a:lnTo>
                <a:lnTo>
                  <a:pt x="11072" y="11291"/>
                </a:lnTo>
                <a:lnTo>
                  <a:pt x="10999" y="11315"/>
                </a:lnTo>
                <a:lnTo>
                  <a:pt x="10974" y="11364"/>
                </a:lnTo>
                <a:lnTo>
                  <a:pt x="10950" y="11437"/>
                </a:lnTo>
                <a:lnTo>
                  <a:pt x="10999" y="11485"/>
                </a:lnTo>
                <a:lnTo>
                  <a:pt x="11266" y="11704"/>
                </a:lnTo>
                <a:lnTo>
                  <a:pt x="11558" y="11923"/>
                </a:lnTo>
                <a:lnTo>
                  <a:pt x="11777" y="12069"/>
                </a:lnTo>
                <a:lnTo>
                  <a:pt x="12045" y="12191"/>
                </a:lnTo>
                <a:lnTo>
                  <a:pt x="11753" y="12483"/>
                </a:lnTo>
                <a:lnTo>
                  <a:pt x="11485" y="12264"/>
                </a:lnTo>
                <a:lnTo>
                  <a:pt x="11218" y="12045"/>
                </a:lnTo>
                <a:lnTo>
                  <a:pt x="11047" y="11899"/>
                </a:lnTo>
                <a:lnTo>
                  <a:pt x="10877" y="11777"/>
                </a:lnTo>
                <a:lnTo>
                  <a:pt x="10682" y="11680"/>
                </a:lnTo>
                <a:lnTo>
                  <a:pt x="10488" y="11631"/>
                </a:lnTo>
                <a:lnTo>
                  <a:pt x="10439" y="11656"/>
                </a:lnTo>
                <a:lnTo>
                  <a:pt x="10439" y="11680"/>
                </a:lnTo>
                <a:lnTo>
                  <a:pt x="10415" y="11704"/>
                </a:lnTo>
                <a:lnTo>
                  <a:pt x="10439" y="11753"/>
                </a:lnTo>
                <a:lnTo>
                  <a:pt x="11072" y="12410"/>
                </a:lnTo>
                <a:lnTo>
                  <a:pt x="11242" y="12605"/>
                </a:lnTo>
                <a:lnTo>
                  <a:pt x="11461" y="12775"/>
                </a:lnTo>
                <a:lnTo>
                  <a:pt x="11315" y="12945"/>
                </a:lnTo>
                <a:lnTo>
                  <a:pt x="11193" y="12848"/>
                </a:lnTo>
                <a:lnTo>
                  <a:pt x="11047" y="12775"/>
                </a:lnTo>
                <a:lnTo>
                  <a:pt x="10780" y="12629"/>
                </a:lnTo>
                <a:lnTo>
                  <a:pt x="10366" y="12361"/>
                </a:lnTo>
                <a:lnTo>
                  <a:pt x="10172" y="12215"/>
                </a:lnTo>
                <a:lnTo>
                  <a:pt x="9977" y="12069"/>
                </a:lnTo>
                <a:lnTo>
                  <a:pt x="9953" y="12045"/>
                </a:lnTo>
                <a:lnTo>
                  <a:pt x="9928" y="12069"/>
                </a:lnTo>
                <a:lnTo>
                  <a:pt x="9904" y="12094"/>
                </a:lnTo>
                <a:lnTo>
                  <a:pt x="9928" y="12118"/>
                </a:lnTo>
                <a:lnTo>
                  <a:pt x="10220" y="12532"/>
                </a:lnTo>
                <a:lnTo>
                  <a:pt x="10391" y="12702"/>
                </a:lnTo>
                <a:lnTo>
                  <a:pt x="10585" y="12897"/>
                </a:lnTo>
                <a:lnTo>
                  <a:pt x="10804" y="13067"/>
                </a:lnTo>
                <a:lnTo>
                  <a:pt x="10926" y="13140"/>
                </a:lnTo>
                <a:lnTo>
                  <a:pt x="11047" y="13213"/>
                </a:lnTo>
                <a:lnTo>
                  <a:pt x="10780" y="13456"/>
                </a:lnTo>
                <a:lnTo>
                  <a:pt x="10439" y="13213"/>
                </a:lnTo>
                <a:lnTo>
                  <a:pt x="10099" y="12970"/>
                </a:lnTo>
                <a:lnTo>
                  <a:pt x="9928" y="12872"/>
                </a:lnTo>
                <a:lnTo>
                  <a:pt x="9734" y="12799"/>
                </a:lnTo>
                <a:lnTo>
                  <a:pt x="9563" y="12726"/>
                </a:lnTo>
                <a:lnTo>
                  <a:pt x="9369" y="12726"/>
                </a:lnTo>
                <a:lnTo>
                  <a:pt x="9320" y="12751"/>
                </a:lnTo>
                <a:lnTo>
                  <a:pt x="9320" y="12775"/>
                </a:lnTo>
                <a:lnTo>
                  <a:pt x="9320" y="12799"/>
                </a:lnTo>
                <a:lnTo>
                  <a:pt x="9442" y="12921"/>
                </a:lnTo>
                <a:lnTo>
                  <a:pt x="9588" y="13043"/>
                </a:lnTo>
                <a:lnTo>
                  <a:pt x="9855" y="13262"/>
                </a:lnTo>
                <a:lnTo>
                  <a:pt x="10464" y="13773"/>
                </a:lnTo>
                <a:lnTo>
                  <a:pt x="10293" y="13943"/>
                </a:lnTo>
                <a:lnTo>
                  <a:pt x="10123" y="13821"/>
                </a:lnTo>
                <a:lnTo>
                  <a:pt x="9953" y="13724"/>
                </a:lnTo>
                <a:lnTo>
                  <a:pt x="9612" y="13554"/>
                </a:lnTo>
                <a:lnTo>
                  <a:pt x="9393" y="13408"/>
                </a:lnTo>
                <a:lnTo>
                  <a:pt x="9223" y="13237"/>
                </a:lnTo>
                <a:lnTo>
                  <a:pt x="9052" y="13067"/>
                </a:lnTo>
                <a:lnTo>
                  <a:pt x="8906" y="12848"/>
                </a:lnTo>
                <a:lnTo>
                  <a:pt x="8833" y="12799"/>
                </a:lnTo>
                <a:lnTo>
                  <a:pt x="8760" y="12799"/>
                </a:lnTo>
                <a:lnTo>
                  <a:pt x="8712" y="12824"/>
                </a:lnTo>
                <a:lnTo>
                  <a:pt x="8663" y="12897"/>
                </a:lnTo>
                <a:lnTo>
                  <a:pt x="8639" y="13018"/>
                </a:lnTo>
                <a:lnTo>
                  <a:pt x="8663" y="13164"/>
                </a:lnTo>
                <a:lnTo>
                  <a:pt x="8687" y="13286"/>
                </a:lnTo>
                <a:lnTo>
                  <a:pt x="8760" y="13408"/>
                </a:lnTo>
                <a:lnTo>
                  <a:pt x="8833" y="13529"/>
                </a:lnTo>
                <a:lnTo>
                  <a:pt x="8931" y="13627"/>
                </a:lnTo>
                <a:lnTo>
                  <a:pt x="9125" y="13821"/>
                </a:lnTo>
                <a:lnTo>
                  <a:pt x="9490" y="14089"/>
                </a:lnTo>
                <a:lnTo>
                  <a:pt x="9685" y="14211"/>
                </a:lnTo>
                <a:lnTo>
                  <a:pt x="9904" y="14308"/>
                </a:lnTo>
                <a:lnTo>
                  <a:pt x="9661" y="14527"/>
                </a:lnTo>
                <a:lnTo>
                  <a:pt x="9369" y="14381"/>
                </a:lnTo>
                <a:lnTo>
                  <a:pt x="9052" y="14235"/>
                </a:lnTo>
                <a:lnTo>
                  <a:pt x="8760" y="14089"/>
                </a:lnTo>
                <a:lnTo>
                  <a:pt x="8614" y="13992"/>
                </a:lnTo>
                <a:lnTo>
                  <a:pt x="8468" y="13919"/>
                </a:lnTo>
                <a:lnTo>
                  <a:pt x="8444" y="13894"/>
                </a:lnTo>
                <a:lnTo>
                  <a:pt x="8420" y="13894"/>
                </a:lnTo>
                <a:lnTo>
                  <a:pt x="8395" y="13919"/>
                </a:lnTo>
                <a:lnTo>
                  <a:pt x="8395" y="13967"/>
                </a:lnTo>
                <a:lnTo>
                  <a:pt x="8468" y="14138"/>
                </a:lnTo>
                <a:lnTo>
                  <a:pt x="8566" y="14308"/>
                </a:lnTo>
                <a:lnTo>
                  <a:pt x="8687" y="14430"/>
                </a:lnTo>
                <a:lnTo>
                  <a:pt x="8833" y="14551"/>
                </a:lnTo>
                <a:lnTo>
                  <a:pt x="9296" y="14868"/>
                </a:lnTo>
                <a:lnTo>
                  <a:pt x="9004" y="15160"/>
                </a:lnTo>
                <a:lnTo>
                  <a:pt x="8614" y="14770"/>
                </a:lnTo>
                <a:lnTo>
                  <a:pt x="8201" y="14405"/>
                </a:lnTo>
                <a:lnTo>
                  <a:pt x="7398" y="13700"/>
                </a:lnTo>
                <a:lnTo>
                  <a:pt x="6984" y="13359"/>
                </a:lnTo>
                <a:lnTo>
                  <a:pt x="6595" y="12994"/>
                </a:lnTo>
                <a:lnTo>
                  <a:pt x="6205" y="12605"/>
                </a:lnTo>
                <a:lnTo>
                  <a:pt x="5840" y="12215"/>
                </a:lnTo>
                <a:lnTo>
                  <a:pt x="5500" y="11777"/>
                </a:lnTo>
                <a:lnTo>
                  <a:pt x="5135" y="11315"/>
                </a:lnTo>
                <a:lnTo>
                  <a:pt x="4794" y="10901"/>
                </a:lnTo>
                <a:lnTo>
                  <a:pt x="4599" y="10682"/>
                </a:lnTo>
                <a:lnTo>
                  <a:pt x="4405" y="10488"/>
                </a:lnTo>
                <a:lnTo>
                  <a:pt x="4137" y="10269"/>
                </a:lnTo>
                <a:lnTo>
                  <a:pt x="3845" y="10074"/>
                </a:lnTo>
                <a:lnTo>
                  <a:pt x="3553" y="9855"/>
                </a:lnTo>
                <a:lnTo>
                  <a:pt x="3285" y="9661"/>
                </a:lnTo>
                <a:lnTo>
                  <a:pt x="3261" y="9588"/>
                </a:lnTo>
                <a:lnTo>
                  <a:pt x="3602" y="9296"/>
                </a:lnTo>
                <a:lnTo>
                  <a:pt x="3967" y="9004"/>
                </a:lnTo>
                <a:lnTo>
                  <a:pt x="4332" y="8712"/>
                </a:lnTo>
                <a:lnTo>
                  <a:pt x="4672" y="8420"/>
                </a:lnTo>
                <a:lnTo>
                  <a:pt x="5646" y="7519"/>
                </a:lnTo>
                <a:lnTo>
                  <a:pt x="6595" y="6595"/>
                </a:lnTo>
                <a:lnTo>
                  <a:pt x="6984" y="6205"/>
                </a:lnTo>
                <a:lnTo>
                  <a:pt x="7349" y="5792"/>
                </a:lnTo>
                <a:lnTo>
                  <a:pt x="8055" y="4940"/>
                </a:lnTo>
                <a:lnTo>
                  <a:pt x="8760" y="4088"/>
                </a:lnTo>
                <a:lnTo>
                  <a:pt x="9466" y="3237"/>
                </a:lnTo>
                <a:lnTo>
                  <a:pt x="9855" y="2799"/>
                </a:lnTo>
                <a:lnTo>
                  <a:pt x="10269" y="2410"/>
                </a:lnTo>
                <a:lnTo>
                  <a:pt x="10707" y="2045"/>
                </a:lnTo>
                <a:lnTo>
                  <a:pt x="11169" y="1704"/>
                </a:lnTo>
                <a:lnTo>
                  <a:pt x="11631" y="1412"/>
                </a:lnTo>
                <a:lnTo>
                  <a:pt x="12142" y="1144"/>
                </a:lnTo>
                <a:lnTo>
                  <a:pt x="12678" y="950"/>
                </a:lnTo>
                <a:lnTo>
                  <a:pt x="13237" y="779"/>
                </a:lnTo>
                <a:lnTo>
                  <a:pt x="13797" y="658"/>
                </a:lnTo>
                <a:lnTo>
                  <a:pt x="14381" y="585"/>
                </a:lnTo>
                <a:lnTo>
                  <a:pt x="14941" y="560"/>
                </a:lnTo>
                <a:close/>
                <a:moveTo>
                  <a:pt x="11777" y="13237"/>
                </a:moveTo>
                <a:lnTo>
                  <a:pt x="11777" y="13602"/>
                </a:lnTo>
                <a:lnTo>
                  <a:pt x="11753" y="13967"/>
                </a:lnTo>
                <a:lnTo>
                  <a:pt x="11704" y="14746"/>
                </a:lnTo>
                <a:lnTo>
                  <a:pt x="11680" y="15549"/>
                </a:lnTo>
                <a:lnTo>
                  <a:pt x="11656" y="16328"/>
                </a:lnTo>
                <a:lnTo>
                  <a:pt x="11485" y="16084"/>
                </a:lnTo>
                <a:lnTo>
                  <a:pt x="11291" y="15865"/>
                </a:lnTo>
                <a:lnTo>
                  <a:pt x="10877" y="15427"/>
                </a:lnTo>
                <a:lnTo>
                  <a:pt x="10755" y="15257"/>
                </a:lnTo>
                <a:lnTo>
                  <a:pt x="10610" y="15062"/>
                </a:lnTo>
                <a:lnTo>
                  <a:pt x="10464" y="14868"/>
                </a:lnTo>
                <a:lnTo>
                  <a:pt x="10366" y="14770"/>
                </a:lnTo>
                <a:lnTo>
                  <a:pt x="10293" y="14722"/>
                </a:lnTo>
                <a:lnTo>
                  <a:pt x="10731" y="14284"/>
                </a:lnTo>
                <a:lnTo>
                  <a:pt x="11266" y="13773"/>
                </a:lnTo>
                <a:lnTo>
                  <a:pt x="11777" y="13237"/>
                </a:lnTo>
                <a:close/>
                <a:moveTo>
                  <a:pt x="3431" y="14381"/>
                </a:moveTo>
                <a:lnTo>
                  <a:pt x="3553" y="14405"/>
                </a:lnTo>
                <a:lnTo>
                  <a:pt x="3699" y="14454"/>
                </a:lnTo>
                <a:lnTo>
                  <a:pt x="3699" y="14527"/>
                </a:lnTo>
                <a:lnTo>
                  <a:pt x="3723" y="14576"/>
                </a:lnTo>
                <a:lnTo>
                  <a:pt x="3602" y="14576"/>
                </a:lnTo>
                <a:lnTo>
                  <a:pt x="3553" y="14600"/>
                </a:lnTo>
                <a:lnTo>
                  <a:pt x="3504" y="14649"/>
                </a:lnTo>
                <a:lnTo>
                  <a:pt x="3334" y="14843"/>
                </a:lnTo>
                <a:lnTo>
                  <a:pt x="3164" y="15038"/>
                </a:lnTo>
                <a:lnTo>
                  <a:pt x="2969" y="15233"/>
                </a:lnTo>
                <a:lnTo>
                  <a:pt x="2896" y="15330"/>
                </a:lnTo>
                <a:lnTo>
                  <a:pt x="2847" y="15452"/>
                </a:lnTo>
                <a:lnTo>
                  <a:pt x="2847" y="15525"/>
                </a:lnTo>
                <a:lnTo>
                  <a:pt x="2872" y="15573"/>
                </a:lnTo>
                <a:lnTo>
                  <a:pt x="2896" y="15622"/>
                </a:lnTo>
                <a:lnTo>
                  <a:pt x="2945" y="15646"/>
                </a:lnTo>
                <a:lnTo>
                  <a:pt x="3115" y="15646"/>
                </a:lnTo>
                <a:lnTo>
                  <a:pt x="3237" y="15598"/>
                </a:lnTo>
                <a:lnTo>
                  <a:pt x="3358" y="15525"/>
                </a:lnTo>
                <a:lnTo>
                  <a:pt x="3480" y="15427"/>
                </a:lnTo>
                <a:lnTo>
                  <a:pt x="3699" y="15208"/>
                </a:lnTo>
                <a:lnTo>
                  <a:pt x="3894" y="14941"/>
                </a:lnTo>
                <a:lnTo>
                  <a:pt x="3918" y="14868"/>
                </a:lnTo>
                <a:lnTo>
                  <a:pt x="3918" y="14795"/>
                </a:lnTo>
                <a:lnTo>
                  <a:pt x="3918" y="14722"/>
                </a:lnTo>
                <a:lnTo>
                  <a:pt x="3869" y="14673"/>
                </a:lnTo>
                <a:lnTo>
                  <a:pt x="3918" y="14697"/>
                </a:lnTo>
                <a:lnTo>
                  <a:pt x="3967" y="14770"/>
                </a:lnTo>
                <a:lnTo>
                  <a:pt x="3967" y="14819"/>
                </a:lnTo>
                <a:lnTo>
                  <a:pt x="3967" y="14892"/>
                </a:lnTo>
                <a:lnTo>
                  <a:pt x="3942" y="15087"/>
                </a:lnTo>
                <a:lnTo>
                  <a:pt x="3894" y="15281"/>
                </a:lnTo>
                <a:lnTo>
                  <a:pt x="3699" y="15671"/>
                </a:lnTo>
                <a:lnTo>
                  <a:pt x="3553" y="15938"/>
                </a:lnTo>
                <a:lnTo>
                  <a:pt x="3480" y="16060"/>
                </a:lnTo>
                <a:lnTo>
                  <a:pt x="3358" y="16157"/>
                </a:lnTo>
                <a:lnTo>
                  <a:pt x="3261" y="16230"/>
                </a:lnTo>
                <a:lnTo>
                  <a:pt x="3115" y="16303"/>
                </a:lnTo>
                <a:lnTo>
                  <a:pt x="2847" y="16376"/>
                </a:lnTo>
                <a:lnTo>
                  <a:pt x="2556" y="16425"/>
                </a:lnTo>
                <a:lnTo>
                  <a:pt x="2361" y="16449"/>
                </a:lnTo>
                <a:lnTo>
                  <a:pt x="2166" y="16449"/>
                </a:lnTo>
                <a:lnTo>
                  <a:pt x="2312" y="16182"/>
                </a:lnTo>
                <a:lnTo>
                  <a:pt x="2434" y="15890"/>
                </a:lnTo>
                <a:lnTo>
                  <a:pt x="2629" y="15403"/>
                </a:lnTo>
                <a:lnTo>
                  <a:pt x="2726" y="15160"/>
                </a:lnTo>
                <a:lnTo>
                  <a:pt x="2847" y="14916"/>
                </a:lnTo>
                <a:lnTo>
                  <a:pt x="2993" y="14697"/>
                </a:lnTo>
                <a:lnTo>
                  <a:pt x="3164" y="14503"/>
                </a:lnTo>
                <a:lnTo>
                  <a:pt x="3237" y="14430"/>
                </a:lnTo>
                <a:lnTo>
                  <a:pt x="3310" y="14405"/>
                </a:lnTo>
                <a:lnTo>
                  <a:pt x="3358" y="14381"/>
                </a:lnTo>
                <a:close/>
                <a:moveTo>
                  <a:pt x="3066" y="10001"/>
                </a:moveTo>
                <a:lnTo>
                  <a:pt x="3188" y="10147"/>
                </a:lnTo>
                <a:lnTo>
                  <a:pt x="3334" y="10293"/>
                </a:lnTo>
                <a:lnTo>
                  <a:pt x="3650" y="10488"/>
                </a:lnTo>
                <a:lnTo>
                  <a:pt x="3894" y="10682"/>
                </a:lnTo>
                <a:lnTo>
                  <a:pt x="4113" y="10877"/>
                </a:lnTo>
                <a:lnTo>
                  <a:pt x="4332" y="11096"/>
                </a:lnTo>
                <a:lnTo>
                  <a:pt x="4526" y="11315"/>
                </a:lnTo>
                <a:lnTo>
                  <a:pt x="4891" y="11777"/>
                </a:lnTo>
                <a:lnTo>
                  <a:pt x="5256" y="12264"/>
                </a:lnTo>
                <a:lnTo>
                  <a:pt x="5621" y="12702"/>
                </a:lnTo>
                <a:lnTo>
                  <a:pt x="6011" y="13140"/>
                </a:lnTo>
                <a:lnTo>
                  <a:pt x="6449" y="13529"/>
                </a:lnTo>
                <a:lnTo>
                  <a:pt x="6862" y="13919"/>
                </a:lnTo>
                <a:lnTo>
                  <a:pt x="7763" y="14697"/>
                </a:lnTo>
                <a:lnTo>
                  <a:pt x="8176" y="15087"/>
                </a:lnTo>
                <a:lnTo>
                  <a:pt x="8614" y="15500"/>
                </a:lnTo>
                <a:lnTo>
                  <a:pt x="8590" y="15525"/>
                </a:lnTo>
                <a:lnTo>
                  <a:pt x="8517" y="15573"/>
                </a:lnTo>
                <a:lnTo>
                  <a:pt x="8468" y="15646"/>
                </a:lnTo>
                <a:lnTo>
                  <a:pt x="8468" y="15719"/>
                </a:lnTo>
                <a:lnTo>
                  <a:pt x="8395" y="15914"/>
                </a:lnTo>
                <a:lnTo>
                  <a:pt x="8322" y="16133"/>
                </a:lnTo>
                <a:lnTo>
                  <a:pt x="8176" y="16547"/>
                </a:lnTo>
                <a:lnTo>
                  <a:pt x="7227" y="15817"/>
                </a:lnTo>
                <a:lnTo>
                  <a:pt x="6303" y="15062"/>
                </a:lnTo>
                <a:lnTo>
                  <a:pt x="5840" y="14649"/>
                </a:lnTo>
                <a:lnTo>
                  <a:pt x="5378" y="14259"/>
                </a:lnTo>
                <a:lnTo>
                  <a:pt x="4964" y="13846"/>
                </a:lnTo>
                <a:lnTo>
                  <a:pt x="4551" y="13408"/>
                </a:lnTo>
                <a:lnTo>
                  <a:pt x="3821" y="12580"/>
                </a:lnTo>
                <a:lnTo>
                  <a:pt x="3456" y="12142"/>
                </a:lnTo>
                <a:lnTo>
                  <a:pt x="3091" y="11729"/>
                </a:lnTo>
                <a:lnTo>
                  <a:pt x="2702" y="11315"/>
                </a:lnTo>
                <a:lnTo>
                  <a:pt x="2288" y="10950"/>
                </a:lnTo>
                <a:lnTo>
                  <a:pt x="1850" y="10609"/>
                </a:lnTo>
                <a:lnTo>
                  <a:pt x="1607" y="10464"/>
                </a:lnTo>
                <a:lnTo>
                  <a:pt x="1388" y="10318"/>
                </a:lnTo>
                <a:lnTo>
                  <a:pt x="1534" y="10318"/>
                </a:lnTo>
                <a:lnTo>
                  <a:pt x="1655" y="10293"/>
                </a:lnTo>
                <a:lnTo>
                  <a:pt x="1947" y="10245"/>
                </a:lnTo>
                <a:lnTo>
                  <a:pt x="2507" y="10147"/>
                </a:lnTo>
                <a:lnTo>
                  <a:pt x="3066" y="10001"/>
                </a:lnTo>
                <a:close/>
                <a:moveTo>
                  <a:pt x="4989" y="16328"/>
                </a:moveTo>
                <a:lnTo>
                  <a:pt x="5110" y="16352"/>
                </a:lnTo>
                <a:lnTo>
                  <a:pt x="5086" y="16401"/>
                </a:lnTo>
                <a:lnTo>
                  <a:pt x="5062" y="16474"/>
                </a:lnTo>
                <a:lnTo>
                  <a:pt x="4989" y="16522"/>
                </a:lnTo>
                <a:lnTo>
                  <a:pt x="4843" y="16620"/>
                </a:lnTo>
                <a:lnTo>
                  <a:pt x="4551" y="16741"/>
                </a:lnTo>
                <a:lnTo>
                  <a:pt x="4551" y="16741"/>
                </a:lnTo>
                <a:lnTo>
                  <a:pt x="4599" y="16620"/>
                </a:lnTo>
                <a:lnTo>
                  <a:pt x="4672" y="16474"/>
                </a:lnTo>
                <a:lnTo>
                  <a:pt x="4770" y="16376"/>
                </a:lnTo>
                <a:lnTo>
                  <a:pt x="4867" y="16328"/>
                </a:lnTo>
                <a:close/>
                <a:moveTo>
                  <a:pt x="3237" y="13846"/>
                </a:moveTo>
                <a:lnTo>
                  <a:pt x="3115" y="13894"/>
                </a:lnTo>
                <a:lnTo>
                  <a:pt x="2993" y="13943"/>
                </a:lnTo>
                <a:lnTo>
                  <a:pt x="2896" y="14016"/>
                </a:lnTo>
                <a:lnTo>
                  <a:pt x="2702" y="14211"/>
                </a:lnTo>
                <a:lnTo>
                  <a:pt x="2531" y="14430"/>
                </a:lnTo>
                <a:lnTo>
                  <a:pt x="2385" y="14673"/>
                </a:lnTo>
                <a:lnTo>
                  <a:pt x="2264" y="14941"/>
                </a:lnTo>
                <a:lnTo>
                  <a:pt x="2045" y="15500"/>
                </a:lnTo>
                <a:lnTo>
                  <a:pt x="1923" y="15768"/>
                </a:lnTo>
                <a:lnTo>
                  <a:pt x="1777" y="16036"/>
                </a:lnTo>
                <a:lnTo>
                  <a:pt x="1607" y="16279"/>
                </a:lnTo>
                <a:lnTo>
                  <a:pt x="1509" y="16376"/>
                </a:lnTo>
                <a:lnTo>
                  <a:pt x="1412" y="16449"/>
                </a:lnTo>
                <a:lnTo>
                  <a:pt x="1363" y="16522"/>
                </a:lnTo>
                <a:lnTo>
                  <a:pt x="1315" y="16595"/>
                </a:lnTo>
                <a:lnTo>
                  <a:pt x="1290" y="16668"/>
                </a:lnTo>
                <a:lnTo>
                  <a:pt x="1315" y="16741"/>
                </a:lnTo>
                <a:lnTo>
                  <a:pt x="1339" y="16814"/>
                </a:lnTo>
                <a:lnTo>
                  <a:pt x="1388" y="16863"/>
                </a:lnTo>
                <a:lnTo>
                  <a:pt x="1436" y="16887"/>
                </a:lnTo>
                <a:lnTo>
                  <a:pt x="1534" y="16912"/>
                </a:lnTo>
                <a:lnTo>
                  <a:pt x="1631" y="16912"/>
                </a:lnTo>
                <a:lnTo>
                  <a:pt x="1728" y="16887"/>
                </a:lnTo>
                <a:lnTo>
                  <a:pt x="2288" y="16887"/>
                </a:lnTo>
                <a:lnTo>
                  <a:pt x="2556" y="16863"/>
                </a:lnTo>
                <a:lnTo>
                  <a:pt x="2799" y="16839"/>
                </a:lnTo>
                <a:lnTo>
                  <a:pt x="3042" y="16790"/>
                </a:lnTo>
                <a:lnTo>
                  <a:pt x="3285" y="16717"/>
                </a:lnTo>
                <a:lnTo>
                  <a:pt x="3431" y="16644"/>
                </a:lnTo>
                <a:lnTo>
                  <a:pt x="3553" y="16571"/>
                </a:lnTo>
                <a:lnTo>
                  <a:pt x="3650" y="16474"/>
                </a:lnTo>
                <a:lnTo>
                  <a:pt x="3772" y="16376"/>
                </a:lnTo>
                <a:lnTo>
                  <a:pt x="3918" y="16157"/>
                </a:lnTo>
                <a:lnTo>
                  <a:pt x="4064" y="15865"/>
                </a:lnTo>
                <a:lnTo>
                  <a:pt x="4210" y="15549"/>
                </a:lnTo>
                <a:lnTo>
                  <a:pt x="4283" y="15306"/>
                </a:lnTo>
                <a:lnTo>
                  <a:pt x="4332" y="15062"/>
                </a:lnTo>
                <a:lnTo>
                  <a:pt x="4380" y="14795"/>
                </a:lnTo>
                <a:lnTo>
                  <a:pt x="4356" y="14576"/>
                </a:lnTo>
                <a:lnTo>
                  <a:pt x="4356" y="14478"/>
                </a:lnTo>
                <a:lnTo>
                  <a:pt x="4307" y="14405"/>
                </a:lnTo>
                <a:lnTo>
                  <a:pt x="4259" y="14332"/>
                </a:lnTo>
                <a:lnTo>
                  <a:pt x="4186" y="14284"/>
                </a:lnTo>
                <a:lnTo>
                  <a:pt x="4113" y="14186"/>
                </a:lnTo>
                <a:lnTo>
                  <a:pt x="4040" y="14089"/>
                </a:lnTo>
                <a:lnTo>
                  <a:pt x="3942" y="14016"/>
                </a:lnTo>
                <a:lnTo>
                  <a:pt x="3845" y="13967"/>
                </a:lnTo>
                <a:lnTo>
                  <a:pt x="3626" y="13870"/>
                </a:lnTo>
                <a:lnTo>
                  <a:pt x="3383" y="13846"/>
                </a:lnTo>
                <a:close/>
                <a:moveTo>
                  <a:pt x="4818" y="15817"/>
                </a:moveTo>
                <a:lnTo>
                  <a:pt x="4697" y="15865"/>
                </a:lnTo>
                <a:lnTo>
                  <a:pt x="4575" y="15914"/>
                </a:lnTo>
                <a:lnTo>
                  <a:pt x="4453" y="15987"/>
                </a:lnTo>
                <a:lnTo>
                  <a:pt x="4356" y="16084"/>
                </a:lnTo>
                <a:lnTo>
                  <a:pt x="4259" y="16206"/>
                </a:lnTo>
                <a:lnTo>
                  <a:pt x="4161" y="16328"/>
                </a:lnTo>
                <a:lnTo>
                  <a:pt x="4088" y="16474"/>
                </a:lnTo>
                <a:lnTo>
                  <a:pt x="4040" y="16620"/>
                </a:lnTo>
                <a:lnTo>
                  <a:pt x="3991" y="16766"/>
                </a:lnTo>
                <a:lnTo>
                  <a:pt x="3967" y="16912"/>
                </a:lnTo>
                <a:lnTo>
                  <a:pt x="3967" y="17058"/>
                </a:lnTo>
                <a:lnTo>
                  <a:pt x="3991" y="17155"/>
                </a:lnTo>
                <a:lnTo>
                  <a:pt x="4064" y="17252"/>
                </a:lnTo>
                <a:lnTo>
                  <a:pt x="4161" y="17301"/>
                </a:lnTo>
                <a:lnTo>
                  <a:pt x="4210" y="17325"/>
                </a:lnTo>
                <a:lnTo>
                  <a:pt x="4259" y="17301"/>
                </a:lnTo>
                <a:lnTo>
                  <a:pt x="4502" y="17228"/>
                </a:lnTo>
                <a:lnTo>
                  <a:pt x="4721" y="17131"/>
                </a:lnTo>
                <a:lnTo>
                  <a:pt x="4989" y="17009"/>
                </a:lnTo>
                <a:lnTo>
                  <a:pt x="5135" y="16936"/>
                </a:lnTo>
                <a:lnTo>
                  <a:pt x="5256" y="16863"/>
                </a:lnTo>
                <a:lnTo>
                  <a:pt x="5354" y="16766"/>
                </a:lnTo>
                <a:lnTo>
                  <a:pt x="5427" y="16668"/>
                </a:lnTo>
                <a:lnTo>
                  <a:pt x="5500" y="16547"/>
                </a:lnTo>
                <a:lnTo>
                  <a:pt x="5524" y="16401"/>
                </a:lnTo>
                <a:lnTo>
                  <a:pt x="5524" y="16328"/>
                </a:lnTo>
                <a:lnTo>
                  <a:pt x="5500" y="16230"/>
                </a:lnTo>
                <a:lnTo>
                  <a:pt x="5451" y="16133"/>
                </a:lnTo>
                <a:lnTo>
                  <a:pt x="5402" y="16060"/>
                </a:lnTo>
                <a:lnTo>
                  <a:pt x="5305" y="15963"/>
                </a:lnTo>
                <a:lnTo>
                  <a:pt x="5208" y="15890"/>
                </a:lnTo>
                <a:lnTo>
                  <a:pt x="5086" y="15841"/>
                </a:lnTo>
                <a:lnTo>
                  <a:pt x="4964" y="15817"/>
                </a:lnTo>
                <a:close/>
                <a:moveTo>
                  <a:pt x="10001" y="14965"/>
                </a:moveTo>
                <a:lnTo>
                  <a:pt x="10099" y="15184"/>
                </a:lnTo>
                <a:lnTo>
                  <a:pt x="10220" y="15379"/>
                </a:lnTo>
                <a:lnTo>
                  <a:pt x="10488" y="15719"/>
                </a:lnTo>
                <a:lnTo>
                  <a:pt x="10731" y="16011"/>
                </a:lnTo>
                <a:lnTo>
                  <a:pt x="10999" y="16303"/>
                </a:lnTo>
                <a:lnTo>
                  <a:pt x="11242" y="16595"/>
                </a:lnTo>
                <a:lnTo>
                  <a:pt x="11339" y="16766"/>
                </a:lnTo>
                <a:lnTo>
                  <a:pt x="11412" y="16936"/>
                </a:lnTo>
                <a:lnTo>
                  <a:pt x="11437" y="17009"/>
                </a:lnTo>
                <a:lnTo>
                  <a:pt x="11485" y="17058"/>
                </a:lnTo>
                <a:lnTo>
                  <a:pt x="11558" y="17082"/>
                </a:lnTo>
                <a:lnTo>
                  <a:pt x="11607" y="17106"/>
                </a:lnTo>
                <a:lnTo>
                  <a:pt x="11607" y="17350"/>
                </a:lnTo>
                <a:lnTo>
                  <a:pt x="11583" y="17593"/>
                </a:lnTo>
                <a:lnTo>
                  <a:pt x="11412" y="17471"/>
                </a:lnTo>
                <a:lnTo>
                  <a:pt x="11266" y="17325"/>
                </a:lnTo>
                <a:lnTo>
                  <a:pt x="10974" y="17009"/>
                </a:lnTo>
                <a:lnTo>
                  <a:pt x="10488" y="16328"/>
                </a:lnTo>
                <a:lnTo>
                  <a:pt x="10099" y="15817"/>
                </a:lnTo>
                <a:lnTo>
                  <a:pt x="9855" y="15549"/>
                </a:lnTo>
                <a:lnTo>
                  <a:pt x="9709" y="15427"/>
                </a:lnTo>
                <a:lnTo>
                  <a:pt x="9588" y="15306"/>
                </a:lnTo>
                <a:lnTo>
                  <a:pt x="9855" y="15111"/>
                </a:lnTo>
                <a:lnTo>
                  <a:pt x="9928" y="15038"/>
                </a:lnTo>
                <a:lnTo>
                  <a:pt x="10001" y="14965"/>
                </a:lnTo>
                <a:close/>
                <a:moveTo>
                  <a:pt x="15135" y="1"/>
                </a:moveTo>
                <a:lnTo>
                  <a:pt x="14551" y="25"/>
                </a:lnTo>
                <a:lnTo>
                  <a:pt x="13967" y="74"/>
                </a:lnTo>
                <a:lnTo>
                  <a:pt x="13408" y="171"/>
                </a:lnTo>
                <a:lnTo>
                  <a:pt x="12824" y="293"/>
                </a:lnTo>
                <a:lnTo>
                  <a:pt x="12264" y="487"/>
                </a:lnTo>
                <a:lnTo>
                  <a:pt x="11753" y="706"/>
                </a:lnTo>
                <a:lnTo>
                  <a:pt x="11242" y="974"/>
                </a:lnTo>
                <a:lnTo>
                  <a:pt x="10755" y="1290"/>
                </a:lnTo>
                <a:lnTo>
                  <a:pt x="10318" y="1631"/>
                </a:lnTo>
                <a:lnTo>
                  <a:pt x="9880" y="2020"/>
                </a:lnTo>
                <a:lnTo>
                  <a:pt x="9466" y="2434"/>
                </a:lnTo>
                <a:lnTo>
                  <a:pt x="9052" y="2847"/>
                </a:lnTo>
                <a:lnTo>
                  <a:pt x="8663" y="3310"/>
                </a:lnTo>
                <a:lnTo>
                  <a:pt x="7933" y="4234"/>
                </a:lnTo>
                <a:lnTo>
                  <a:pt x="7203" y="5135"/>
                </a:lnTo>
                <a:lnTo>
                  <a:pt x="6814" y="5597"/>
                </a:lnTo>
                <a:lnTo>
                  <a:pt x="6400" y="6011"/>
                </a:lnTo>
                <a:lnTo>
                  <a:pt x="6205" y="6205"/>
                </a:lnTo>
                <a:lnTo>
                  <a:pt x="5889" y="6205"/>
                </a:lnTo>
                <a:lnTo>
                  <a:pt x="5548" y="6230"/>
                </a:lnTo>
                <a:lnTo>
                  <a:pt x="4916" y="6303"/>
                </a:lnTo>
                <a:lnTo>
                  <a:pt x="3991" y="6376"/>
                </a:lnTo>
                <a:lnTo>
                  <a:pt x="3066" y="6400"/>
                </a:lnTo>
                <a:lnTo>
                  <a:pt x="901" y="6400"/>
                </a:lnTo>
                <a:lnTo>
                  <a:pt x="171" y="6351"/>
                </a:lnTo>
                <a:lnTo>
                  <a:pt x="122" y="6351"/>
                </a:lnTo>
                <a:lnTo>
                  <a:pt x="74" y="6376"/>
                </a:lnTo>
                <a:lnTo>
                  <a:pt x="25" y="6449"/>
                </a:lnTo>
                <a:lnTo>
                  <a:pt x="1" y="6546"/>
                </a:lnTo>
                <a:lnTo>
                  <a:pt x="25" y="6619"/>
                </a:lnTo>
                <a:lnTo>
                  <a:pt x="1" y="6716"/>
                </a:lnTo>
                <a:lnTo>
                  <a:pt x="49" y="6789"/>
                </a:lnTo>
                <a:lnTo>
                  <a:pt x="195" y="7008"/>
                </a:lnTo>
                <a:lnTo>
                  <a:pt x="366" y="7227"/>
                </a:lnTo>
                <a:lnTo>
                  <a:pt x="731" y="7617"/>
                </a:lnTo>
                <a:lnTo>
                  <a:pt x="1120" y="7982"/>
                </a:lnTo>
                <a:lnTo>
                  <a:pt x="1534" y="8347"/>
                </a:lnTo>
                <a:lnTo>
                  <a:pt x="1923" y="8712"/>
                </a:lnTo>
                <a:lnTo>
                  <a:pt x="2337" y="9101"/>
                </a:lnTo>
                <a:lnTo>
                  <a:pt x="2507" y="9296"/>
                </a:lnTo>
                <a:lnTo>
                  <a:pt x="2702" y="9466"/>
                </a:lnTo>
                <a:lnTo>
                  <a:pt x="1923" y="9661"/>
                </a:lnTo>
                <a:lnTo>
                  <a:pt x="1680" y="9709"/>
                </a:lnTo>
                <a:lnTo>
                  <a:pt x="1412" y="9734"/>
                </a:lnTo>
                <a:lnTo>
                  <a:pt x="1193" y="9807"/>
                </a:lnTo>
                <a:lnTo>
                  <a:pt x="1071" y="9855"/>
                </a:lnTo>
                <a:lnTo>
                  <a:pt x="974" y="9928"/>
                </a:lnTo>
                <a:lnTo>
                  <a:pt x="925" y="9953"/>
                </a:lnTo>
                <a:lnTo>
                  <a:pt x="925" y="10001"/>
                </a:lnTo>
                <a:lnTo>
                  <a:pt x="925" y="10099"/>
                </a:lnTo>
                <a:lnTo>
                  <a:pt x="852" y="10123"/>
                </a:lnTo>
                <a:lnTo>
                  <a:pt x="804" y="10172"/>
                </a:lnTo>
                <a:lnTo>
                  <a:pt x="779" y="10220"/>
                </a:lnTo>
                <a:lnTo>
                  <a:pt x="755" y="10293"/>
                </a:lnTo>
                <a:lnTo>
                  <a:pt x="755" y="10342"/>
                </a:lnTo>
                <a:lnTo>
                  <a:pt x="755" y="10391"/>
                </a:lnTo>
                <a:lnTo>
                  <a:pt x="779" y="10439"/>
                </a:lnTo>
                <a:lnTo>
                  <a:pt x="852" y="10512"/>
                </a:lnTo>
                <a:lnTo>
                  <a:pt x="1363" y="10901"/>
                </a:lnTo>
                <a:lnTo>
                  <a:pt x="1850" y="11291"/>
                </a:lnTo>
                <a:lnTo>
                  <a:pt x="2312" y="11729"/>
                </a:lnTo>
                <a:lnTo>
                  <a:pt x="2774" y="12167"/>
                </a:lnTo>
                <a:lnTo>
                  <a:pt x="3164" y="12629"/>
                </a:lnTo>
                <a:lnTo>
                  <a:pt x="3553" y="13091"/>
                </a:lnTo>
                <a:lnTo>
                  <a:pt x="3967" y="13554"/>
                </a:lnTo>
                <a:lnTo>
                  <a:pt x="4356" y="13992"/>
                </a:lnTo>
                <a:lnTo>
                  <a:pt x="4794" y="14454"/>
                </a:lnTo>
                <a:lnTo>
                  <a:pt x="5256" y="14892"/>
                </a:lnTo>
                <a:lnTo>
                  <a:pt x="5743" y="15330"/>
                </a:lnTo>
                <a:lnTo>
                  <a:pt x="6230" y="15744"/>
                </a:lnTo>
                <a:lnTo>
                  <a:pt x="7227" y="16522"/>
                </a:lnTo>
                <a:lnTo>
                  <a:pt x="8249" y="17301"/>
                </a:lnTo>
                <a:lnTo>
                  <a:pt x="8347" y="17350"/>
                </a:lnTo>
                <a:lnTo>
                  <a:pt x="8444" y="17350"/>
                </a:lnTo>
                <a:lnTo>
                  <a:pt x="8517" y="17325"/>
                </a:lnTo>
                <a:lnTo>
                  <a:pt x="8590" y="17277"/>
                </a:lnTo>
                <a:lnTo>
                  <a:pt x="8639" y="17204"/>
                </a:lnTo>
                <a:lnTo>
                  <a:pt x="8663" y="17106"/>
                </a:lnTo>
                <a:lnTo>
                  <a:pt x="8663" y="17009"/>
                </a:lnTo>
                <a:lnTo>
                  <a:pt x="8614" y="16912"/>
                </a:lnTo>
                <a:lnTo>
                  <a:pt x="8760" y="16620"/>
                </a:lnTo>
                <a:lnTo>
                  <a:pt x="8858" y="16328"/>
                </a:lnTo>
                <a:lnTo>
                  <a:pt x="8955" y="16011"/>
                </a:lnTo>
                <a:lnTo>
                  <a:pt x="9004" y="15695"/>
                </a:lnTo>
                <a:lnTo>
                  <a:pt x="9174" y="15598"/>
                </a:lnTo>
                <a:lnTo>
                  <a:pt x="9466" y="15914"/>
                </a:lnTo>
                <a:lnTo>
                  <a:pt x="9831" y="16376"/>
                </a:lnTo>
                <a:lnTo>
                  <a:pt x="10196" y="16887"/>
                </a:lnTo>
                <a:lnTo>
                  <a:pt x="10464" y="17252"/>
                </a:lnTo>
                <a:lnTo>
                  <a:pt x="10755" y="17617"/>
                </a:lnTo>
                <a:lnTo>
                  <a:pt x="10901" y="17788"/>
                </a:lnTo>
                <a:lnTo>
                  <a:pt x="11072" y="17934"/>
                </a:lnTo>
                <a:lnTo>
                  <a:pt x="11242" y="18080"/>
                </a:lnTo>
                <a:lnTo>
                  <a:pt x="11437" y="18201"/>
                </a:lnTo>
                <a:lnTo>
                  <a:pt x="11510" y="18226"/>
                </a:lnTo>
                <a:lnTo>
                  <a:pt x="11558" y="18250"/>
                </a:lnTo>
                <a:lnTo>
                  <a:pt x="11631" y="18250"/>
                </a:lnTo>
                <a:lnTo>
                  <a:pt x="11704" y="18226"/>
                </a:lnTo>
                <a:lnTo>
                  <a:pt x="11826" y="18226"/>
                </a:lnTo>
                <a:lnTo>
                  <a:pt x="11948" y="18177"/>
                </a:lnTo>
                <a:lnTo>
                  <a:pt x="12045" y="18128"/>
                </a:lnTo>
                <a:lnTo>
                  <a:pt x="12094" y="18007"/>
                </a:lnTo>
                <a:lnTo>
                  <a:pt x="12167" y="17763"/>
                </a:lnTo>
                <a:lnTo>
                  <a:pt x="12191" y="17520"/>
                </a:lnTo>
                <a:lnTo>
                  <a:pt x="12240" y="17033"/>
                </a:lnTo>
                <a:lnTo>
                  <a:pt x="12264" y="16279"/>
                </a:lnTo>
                <a:lnTo>
                  <a:pt x="12264" y="15549"/>
                </a:lnTo>
                <a:lnTo>
                  <a:pt x="12288" y="14746"/>
                </a:lnTo>
                <a:lnTo>
                  <a:pt x="12337" y="13967"/>
                </a:lnTo>
                <a:lnTo>
                  <a:pt x="12361" y="13651"/>
                </a:lnTo>
                <a:lnTo>
                  <a:pt x="12386" y="13335"/>
                </a:lnTo>
                <a:lnTo>
                  <a:pt x="12361" y="13018"/>
                </a:lnTo>
                <a:lnTo>
                  <a:pt x="12337" y="12848"/>
                </a:lnTo>
                <a:lnTo>
                  <a:pt x="12288" y="12726"/>
                </a:lnTo>
                <a:lnTo>
                  <a:pt x="12775" y="12191"/>
                </a:lnTo>
                <a:lnTo>
                  <a:pt x="13335" y="11607"/>
                </a:lnTo>
                <a:lnTo>
                  <a:pt x="13943" y="11047"/>
                </a:lnTo>
                <a:lnTo>
                  <a:pt x="14527" y="10464"/>
                </a:lnTo>
                <a:lnTo>
                  <a:pt x="15087" y="9880"/>
                </a:lnTo>
                <a:lnTo>
                  <a:pt x="15622" y="9247"/>
                </a:lnTo>
                <a:lnTo>
                  <a:pt x="15865" y="8931"/>
                </a:lnTo>
                <a:lnTo>
                  <a:pt x="16157" y="8639"/>
                </a:lnTo>
                <a:lnTo>
                  <a:pt x="16717" y="8055"/>
                </a:lnTo>
                <a:lnTo>
                  <a:pt x="17277" y="7446"/>
                </a:lnTo>
                <a:lnTo>
                  <a:pt x="17471" y="7227"/>
                </a:lnTo>
                <a:lnTo>
                  <a:pt x="17666" y="6960"/>
                </a:lnTo>
                <a:lnTo>
                  <a:pt x="17836" y="6716"/>
                </a:lnTo>
                <a:lnTo>
                  <a:pt x="17982" y="6449"/>
                </a:lnTo>
                <a:lnTo>
                  <a:pt x="18104" y="6157"/>
                </a:lnTo>
                <a:lnTo>
                  <a:pt x="18250" y="5889"/>
                </a:lnTo>
                <a:lnTo>
                  <a:pt x="18347" y="5597"/>
                </a:lnTo>
                <a:lnTo>
                  <a:pt x="18445" y="5305"/>
                </a:lnTo>
                <a:lnTo>
                  <a:pt x="18591" y="4721"/>
                </a:lnTo>
                <a:lnTo>
                  <a:pt x="18688" y="4113"/>
                </a:lnTo>
                <a:lnTo>
                  <a:pt x="18736" y="3480"/>
                </a:lnTo>
                <a:lnTo>
                  <a:pt x="18736" y="2872"/>
                </a:lnTo>
                <a:lnTo>
                  <a:pt x="18712" y="2312"/>
                </a:lnTo>
                <a:lnTo>
                  <a:pt x="18688" y="1899"/>
                </a:lnTo>
                <a:lnTo>
                  <a:pt x="18639" y="1436"/>
                </a:lnTo>
                <a:lnTo>
                  <a:pt x="18542" y="998"/>
                </a:lnTo>
                <a:lnTo>
                  <a:pt x="18493" y="828"/>
                </a:lnTo>
                <a:lnTo>
                  <a:pt x="18420" y="658"/>
                </a:lnTo>
                <a:lnTo>
                  <a:pt x="18323" y="536"/>
                </a:lnTo>
                <a:lnTo>
                  <a:pt x="18226" y="463"/>
                </a:lnTo>
                <a:lnTo>
                  <a:pt x="18104" y="414"/>
                </a:lnTo>
                <a:lnTo>
                  <a:pt x="17982" y="439"/>
                </a:lnTo>
                <a:lnTo>
                  <a:pt x="17447" y="268"/>
                </a:lnTo>
                <a:lnTo>
                  <a:pt x="16863" y="147"/>
                </a:lnTo>
                <a:lnTo>
                  <a:pt x="16303" y="49"/>
                </a:lnTo>
                <a:lnTo>
                  <a:pt x="15719" y="1"/>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5" name="Shape 571"/>
          <p:cNvSpPr/>
          <p:nvPr/>
        </p:nvSpPr>
        <p:spPr>
          <a:xfrm rot="2487273">
            <a:off x="9486499" y="2849329"/>
            <a:ext cx="321403" cy="312321"/>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6" name="Shape 570"/>
          <p:cNvSpPr/>
          <p:nvPr/>
        </p:nvSpPr>
        <p:spPr>
          <a:xfrm>
            <a:off x="11472945" y="250431"/>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7" name="Shape 570"/>
          <p:cNvSpPr/>
          <p:nvPr/>
        </p:nvSpPr>
        <p:spPr>
          <a:xfrm>
            <a:off x="11625605" y="4793688"/>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8" name="Shape 570"/>
          <p:cNvSpPr/>
          <p:nvPr/>
        </p:nvSpPr>
        <p:spPr>
          <a:xfrm>
            <a:off x="9606449" y="524616"/>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9" name="Shape 570"/>
          <p:cNvSpPr/>
          <p:nvPr/>
        </p:nvSpPr>
        <p:spPr>
          <a:xfrm>
            <a:off x="10884683" y="2312392"/>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20" name="Shape 570"/>
          <p:cNvSpPr/>
          <p:nvPr/>
        </p:nvSpPr>
        <p:spPr>
          <a:xfrm>
            <a:off x="11728768" y="1627937"/>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21" name="Shape 570"/>
          <p:cNvSpPr/>
          <p:nvPr/>
        </p:nvSpPr>
        <p:spPr>
          <a:xfrm>
            <a:off x="9419324" y="5000372"/>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22" name="Shape 610"/>
          <p:cNvSpPr/>
          <p:nvPr/>
        </p:nvSpPr>
        <p:spPr>
          <a:xfrm>
            <a:off x="3140293" y="1090228"/>
            <a:ext cx="1813784" cy="1720712"/>
          </a:xfrm>
          <a:prstGeom prst="ellipse">
            <a:avLst/>
          </a:prstGeom>
          <a:solidFill>
            <a:srgbClr val="6D9EEB"/>
          </a:solidFill>
          <a:ln>
            <a:noFill/>
          </a:ln>
        </p:spPr>
        <p:txBody>
          <a:bodyPr spcFirstLastPara="1" wrap="square" lIns="121897" tIns="121897" rIns="121897" bIns="121897" anchor="ctr" anchorCtr="0">
            <a:noAutofit/>
          </a:bodyPr>
          <a:lstStyle/>
          <a:p>
            <a:pPr lvl="0" algn="ctr"/>
            <a:r>
              <a:rPr lang="tr-TR" sz="2100" b="1" dirty="0">
                <a:solidFill>
                  <a:schemeClr val="bg1"/>
                </a:solidFill>
                <a:latin typeface="Sniglet" panose="020B0604020202020204" charset="0"/>
              </a:rPr>
              <a:t>Bulut Bilişim</a:t>
            </a:r>
            <a:endParaRPr sz="2100" b="1" dirty="0">
              <a:solidFill>
                <a:schemeClr val="bg1"/>
              </a:solidFill>
              <a:latin typeface="Sniglet" panose="020B0604020202020204" charset="0"/>
              <a:ea typeface="Dosis"/>
              <a:cs typeface="Dosis"/>
              <a:sym typeface="Dosis"/>
            </a:endParaRPr>
          </a:p>
        </p:txBody>
      </p:sp>
      <p:sp>
        <p:nvSpPr>
          <p:cNvPr id="25" name="Shape 610"/>
          <p:cNvSpPr/>
          <p:nvPr/>
        </p:nvSpPr>
        <p:spPr>
          <a:xfrm>
            <a:off x="7632011" y="2423189"/>
            <a:ext cx="2961965" cy="1849819"/>
          </a:xfrm>
          <a:prstGeom prst="ellipse">
            <a:avLst/>
          </a:prstGeom>
          <a:solidFill>
            <a:srgbClr val="6D9EEB"/>
          </a:solidFill>
          <a:ln>
            <a:noFill/>
          </a:ln>
        </p:spPr>
        <p:txBody>
          <a:bodyPr spcFirstLastPara="1" wrap="square" lIns="121897" tIns="121897" rIns="121897" bIns="121897" anchor="ctr" anchorCtr="0">
            <a:noAutofit/>
          </a:bodyPr>
          <a:lstStyle/>
          <a:p>
            <a:pPr lvl="0" algn="ctr"/>
            <a:r>
              <a:rPr lang="tr-TR" sz="2100" b="1" dirty="0">
                <a:solidFill>
                  <a:schemeClr val="bg1"/>
                </a:solidFill>
                <a:latin typeface="Sniglet" panose="020B0604020202020204" charset="0"/>
              </a:rPr>
              <a:t>Fosil Yakıt Çıkarma Teknolojileri </a:t>
            </a:r>
            <a:endParaRPr sz="2100" b="1" dirty="0">
              <a:solidFill>
                <a:schemeClr val="bg1"/>
              </a:solidFill>
              <a:latin typeface="Sniglet" panose="020B0604020202020204" charset="0"/>
              <a:ea typeface="Dosis"/>
              <a:cs typeface="Dosis"/>
              <a:sym typeface="Dosis"/>
            </a:endParaRPr>
          </a:p>
        </p:txBody>
      </p:sp>
      <p:sp>
        <p:nvSpPr>
          <p:cNvPr id="26" name="Shape 610"/>
          <p:cNvSpPr/>
          <p:nvPr/>
        </p:nvSpPr>
        <p:spPr>
          <a:xfrm>
            <a:off x="272425" y="4567311"/>
            <a:ext cx="2470775" cy="1782139"/>
          </a:xfrm>
          <a:prstGeom prst="ellipse">
            <a:avLst/>
          </a:prstGeom>
          <a:solidFill>
            <a:srgbClr val="6D9EEB"/>
          </a:solidFill>
          <a:ln>
            <a:noFill/>
          </a:ln>
        </p:spPr>
        <p:txBody>
          <a:bodyPr spcFirstLastPara="1" wrap="square" lIns="121897" tIns="121897" rIns="121897" bIns="121897" anchor="ctr" anchorCtr="0">
            <a:noAutofit/>
          </a:bodyPr>
          <a:lstStyle/>
          <a:p>
            <a:pPr lvl="0" algn="ctr"/>
            <a:r>
              <a:rPr lang="tr-TR" sz="2100" b="1" dirty="0">
                <a:solidFill>
                  <a:schemeClr val="bg1"/>
                </a:solidFill>
                <a:latin typeface="Sniglet" panose="020B0604020202020204" charset="0"/>
              </a:rPr>
              <a:t>Gelişmiş Malzemeler </a:t>
            </a:r>
            <a:endParaRPr sz="2100" b="1" dirty="0">
              <a:solidFill>
                <a:schemeClr val="bg1"/>
              </a:solidFill>
              <a:latin typeface="Sniglet" panose="020B0604020202020204" charset="0"/>
              <a:ea typeface="Dosis"/>
              <a:cs typeface="Dosis"/>
              <a:sym typeface="Dosis"/>
            </a:endParaRPr>
          </a:p>
        </p:txBody>
      </p:sp>
      <p:sp>
        <p:nvSpPr>
          <p:cNvPr id="27" name="Shape 610"/>
          <p:cNvSpPr/>
          <p:nvPr/>
        </p:nvSpPr>
        <p:spPr>
          <a:xfrm>
            <a:off x="2827423" y="2809026"/>
            <a:ext cx="2097274" cy="1832443"/>
          </a:xfrm>
          <a:prstGeom prst="ellipse">
            <a:avLst/>
          </a:prstGeom>
          <a:solidFill>
            <a:srgbClr val="6D9EEB"/>
          </a:solidFill>
          <a:ln>
            <a:noFill/>
          </a:ln>
        </p:spPr>
        <p:txBody>
          <a:bodyPr spcFirstLastPara="1" wrap="square" lIns="121897" tIns="121897" rIns="121897" bIns="121897" anchor="ctr" anchorCtr="0">
            <a:noAutofit/>
          </a:bodyPr>
          <a:lstStyle/>
          <a:p>
            <a:pPr lvl="0" algn="ctr"/>
            <a:r>
              <a:rPr lang="tr-TR" sz="2100" b="1" dirty="0">
                <a:solidFill>
                  <a:schemeClr val="bg1"/>
                </a:solidFill>
                <a:latin typeface="Sniglet" panose="020B0604020202020204" charset="0"/>
              </a:rPr>
              <a:t>Otonom Araçlar 	</a:t>
            </a:r>
            <a:endParaRPr sz="2100" b="1" dirty="0">
              <a:solidFill>
                <a:schemeClr val="bg1"/>
              </a:solidFill>
              <a:latin typeface="Sniglet" panose="020B0604020202020204" charset="0"/>
              <a:ea typeface="Dosis"/>
              <a:cs typeface="Dosis"/>
              <a:sym typeface="Dosis"/>
            </a:endParaRPr>
          </a:p>
        </p:txBody>
      </p:sp>
      <p:sp>
        <p:nvSpPr>
          <p:cNvPr id="28" name="Shape 610"/>
          <p:cNvSpPr/>
          <p:nvPr/>
        </p:nvSpPr>
        <p:spPr>
          <a:xfrm>
            <a:off x="8471788" y="4333650"/>
            <a:ext cx="2553263" cy="2132464"/>
          </a:xfrm>
          <a:prstGeom prst="ellipse">
            <a:avLst/>
          </a:prstGeom>
          <a:solidFill>
            <a:srgbClr val="6D9EEB"/>
          </a:solidFill>
          <a:ln>
            <a:noFill/>
          </a:ln>
        </p:spPr>
        <p:txBody>
          <a:bodyPr spcFirstLastPara="1" wrap="square" lIns="121897" tIns="121897" rIns="121897" bIns="121897" anchor="ctr" anchorCtr="0">
            <a:noAutofit/>
          </a:bodyPr>
          <a:lstStyle/>
          <a:p>
            <a:pPr lvl="0" algn="ctr"/>
            <a:r>
              <a:rPr lang="tr-TR" sz="2100" b="1" dirty="0">
                <a:solidFill>
                  <a:schemeClr val="bg1"/>
                </a:solidFill>
                <a:latin typeface="Sniglet" panose="020B0604020202020204" charset="0"/>
              </a:rPr>
              <a:t>İleri Robot Teknolojileri</a:t>
            </a:r>
            <a:endParaRPr sz="2100" b="1" dirty="0">
              <a:solidFill>
                <a:schemeClr val="bg1"/>
              </a:solidFill>
              <a:latin typeface="Sniglet" panose="020B0604020202020204" charset="0"/>
              <a:ea typeface="Dosis"/>
              <a:cs typeface="Dosis"/>
              <a:sym typeface="Dosis"/>
            </a:endParaRPr>
          </a:p>
        </p:txBody>
      </p:sp>
      <p:sp>
        <p:nvSpPr>
          <p:cNvPr id="29" name="Shape 610"/>
          <p:cNvSpPr/>
          <p:nvPr/>
        </p:nvSpPr>
        <p:spPr>
          <a:xfrm>
            <a:off x="531703" y="2577257"/>
            <a:ext cx="2394377" cy="1772675"/>
          </a:xfrm>
          <a:prstGeom prst="ellipse">
            <a:avLst/>
          </a:prstGeom>
          <a:solidFill>
            <a:srgbClr val="6D9EEB"/>
          </a:solidFill>
          <a:ln>
            <a:noFill/>
          </a:ln>
        </p:spPr>
        <p:txBody>
          <a:bodyPr spcFirstLastPara="1" wrap="square" lIns="121897" tIns="121897" rIns="121897" bIns="121897" anchor="ctr" anchorCtr="0">
            <a:noAutofit/>
          </a:bodyPr>
          <a:lstStyle/>
          <a:p>
            <a:pPr algn="ctr"/>
            <a:r>
              <a:rPr lang="tr-TR" sz="2100" b="1" dirty="0">
                <a:solidFill>
                  <a:schemeClr val="bg1"/>
                </a:solidFill>
                <a:latin typeface="Sniglet" panose="020B0604020202020204" charset="0"/>
              </a:rPr>
              <a:t>Bilişim İşlerinin Otomasyonu</a:t>
            </a:r>
          </a:p>
          <a:p>
            <a:pPr algn="ctr"/>
            <a:endParaRPr sz="2100" b="1" dirty="0">
              <a:solidFill>
                <a:schemeClr val="bg1"/>
              </a:solidFill>
              <a:latin typeface="Sniglet" panose="020B0604020202020204" charset="0"/>
              <a:ea typeface="Dosis"/>
              <a:cs typeface="Dosis"/>
              <a:sym typeface="Dosis"/>
            </a:endParaRPr>
          </a:p>
        </p:txBody>
      </p:sp>
      <p:sp>
        <p:nvSpPr>
          <p:cNvPr id="35" name="Shape 611"/>
          <p:cNvSpPr/>
          <p:nvPr/>
        </p:nvSpPr>
        <p:spPr>
          <a:xfrm>
            <a:off x="4955181" y="2677204"/>
            <a:ext cx="2582088" cy="2253053"/>
          </a:xfrm>
          <a:prstGeom prst="ellipse">
            <a:avLst/>
          </a:prstGeom>
          <a:solidFill>
            <a:srgbClr val="1C4587">
              <a:alpha val="49620"/>
            </a:srgbClr>
          </a:solidFill>
          <a:ln w="9525" cap="flat" cmpd="sng">
            <a:solidFill>
              <a:srgbClr val="1C4587"/>
            </a:solidFill>
            <a:prstDash val="dash"/>
            <a:round/>
            <a:headEnd type="none" w="sm" len="sm"/>
            <a:tailEnd type="none" w="sm" len="sm"/>
          </a:ln>
        </p:spPr>
        <p:txBody>
          <a:bodyPr spcFirstLastPara="1" wrap="square" lIns="121897" tIns="121897" rIns="121897" bIns="121897" anchor="ctr" anchorCtr="0">
            <a:noAutofit/>
          </a:bodyPr>
          <a:lstStyle/>
          <a:p>
            <a:pPr lvl="0" algn="ctr"/>
            <a:r>
              <a:rPr lang="tr-TR" sz="2100" b="1" dirty="0">
                <a:solidFill>
                  <a:schemeClr val="bg1"/>
                </a:solidFill>
                <a:latin typeface="Sniglet" panose="020B0604020202020204" charset="0"/>
              </a:rPr>
              <a:t>Nesnelerin İnterneti</a:t>
            </a:r>
            <a:endParaRPr sz="2100" dirty="0">
              <a:solidFill>
                <a:schemeClr val="bg1"/>
              </a:solidFill>
              <a:latin typeface="Sniglet" panose="020B0604020202020204" charset="0"/>
              <a:ea typeface="Dosis"/>
              <a:cs typeface="Dosis"/>
              <a:sym typeface="Dosis"/>
            </a:endParaRPr>
          </a:p>
        </p:txBody>
      </p:sp>
      <p:sp>
        <p:nvSpPr>
          <p:cNvPr id="30" name="29 Metin kutusu"/>
          <p:cNvSpPr txBox="1"/>
          <p:nvPr/>
        </p:nvSpPr>
        <p:spPr>
          <a:xfrm>
            <a:off x="11351623" y="6488668"/>
            <a:ext cx="840377" cy="369332"/>
          </a:xfrm>
          <a:prstGeom prst="rect">
            <a:avLst/>
          </a:prstGeom>
          <a:noFill/>
        </p:spPr>
        <p:txBody>
          <a:bodyPr wrap="square" rtlCol="0">
            <a:spAutoFit/>
          </a:bodyPr>
          <a:lstStyle/>
          <a:p>
            <a:r>
              <a:rPr lang="tr-TR" b="1" dirty="0"/>
              <a:t>15/25</a:t>
            </a:r>
          </a:p>
        </p:txBody>
      </p:sp>
    </p:spTree>
    <p:extLst>
      <p:ext uri="{BB962C8B-B14F-4D97-AF65-F5344CB8AC3E}">
        <p14:creationId xmlns:p14="http://schemas.microsoft.com/office/powerpoint/2010/main" xmlns="" val="13237477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4289564" y="1847793"/>
            <a:ext cx="4658497" cy="1280890"/>
          </a:xfrm>
        </p:spPr>
        <p:txBody>
          <a:bodyPr>
            <a:normAutofit/>
          </a:bodyPr>
          <a:lstStyle/>
          <a:p>
            <a:r>
              <a:rPr lang="tr-TR" sz="4800" b="1" dirty="0"/>
              <a:t>TEŞEKKÜRLER</a:t>
            </a:r>
          </a:p>
        </p:txBody>
      </p:sp>
      <p:sp>
        <p:nvSpPr>
          <p:cNvPr id="3" name="İçerik Yer Tutucusu 2"/>
          <p:cNvSpPr>
            <a:spLocks noGrp="1"/>
          </p:cNvSpPr>
          <p:nvPr>
            <p:ph idx="1"/>
          </p:nvPr>
        </p:nvSpPr>
        <p:spPr>
          <a:xfrm>
            <a:off x="1828800" y="3502319"/>
            <a:ext cx="11058457" cy="3355681"/>
          </a:xfrm>
        </p:spPr>
        <p:txBody>
          <a:bodyPr>
            <a:normAutofit/>
          </a:bodyPr>
          <a:lstStyle/>
          <a:p>
            <a:pPr marL="0" indent="0">
              <a:buNone/>
            </a:pPr>
            <a:r>
              <a:rPr lang="tr-TR" sz="2800" b="1" dirty="0"/>
              <a:t>                       ESRA DEMİRHAN EROĞLU</a:t>
            </a:r>
          </a:p>
          <a:p>
            <a:pPr marL="0" indent="0">
              <a:buNone/>
            </a:pPr>
            <a:r>
              <a:rPr lang="tr-TR" sz="2800" b="1" dirty="0"/>
              <a:t>                   ORHANELİ FEVZİPAŞA İLKOKULU</a:t>
            </a:r>
          </a:p>
          <a:p>
            <a:pPr marL="0" indent="0">
              <a:buNone/>
            </a:pPr>
            <a:r>
              <a:rPr lang="tr-TR" sz="2800" b="1" dirty="0"/>
              <a:t>                             2-B Sınıf Öğretmeni</a:t>
            </a:r>
          </a:p>
        </p:txBody>
      </p:sp>
      <p:sp>
        <p:nvSpPr>
          <p:cNvPr id="5" name="Metin kutusu 3"/>
          <p:cNvSpPr txBox="1"/>
          <p:nvPr/>
        </p:nvSpPr>
        <p:spPr>
          <a:xfrm>
            <a:off x="193665" y="639696"/>
            <a:ext cx="1556758" cy="646331"/>
          </a:xfrm>
          <a:prstGeom prst="rect">
            <a:avLst/>
          </a:prstGeom>
          <a:noFill/>
        </p:spPr>
        <p:txBody>
          <a:bodyPr wrap="square" rtlCol="0">
            <a:spAutoFit/>
          </a:bodyPr>
          <a:lstStyle/>
          <a:p>
            <a:r>
              <a:rPr lang="tr-TR" sz="1200" dirty="0">
                <a:solidFill>
                  <a:schemeClr val="bg1"/>
                </a:solidFill>
              </a:rPr>
              <a:t>ORHANELİ FEVZİPAŞA İLKOKULU</a:t>
            </a:r>
          </a:p>
        </p:txBody>
      </p:sp>
      <p:sp>
        <p:nvSpPr>
          <p:cNvPr id="7" name="6 Metin kutusu"/>
          <p:cNvSpPr txBox="1"/>
          <p:nvPr/>
        </p:nvSpPr>
        <p:spPr>
          <a:xfrm>
            <a:off x="11351623" y="6488668"/>
            <a:ext cx="840377" cy="369332"/>
          </a:xfrm>
          <a:prstGeom prst="rect">
            <a:avLst/>
          </a:prstGeom>
          <a:noFill/>
        </p:spPr>
        <p:txBody>
          <a:bodyPr wrap="square" rtlCol="0">
            <a:spAutoFit/>
          </a:bodyPr>
          <a:lstStyle/>
          <a:p>
            <a:r>
              <a:rPr lang="tr-TR" dirty="0"/>
              <a:t>25/25</a:t>
            </a:r>
          </a:p>
        </p:txBody>
      </p:sp>
    </p:spTree>
    <p:extLst>
      <p:ext uri="{BB962C8B-B14F-4D97-AF65-F5344CB8AC3E}">
        <p14:creationId xmlns:p14="http://schemas.microsoft.com/office/powerpoint/2010/main" xmlns="" val="28137987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24"/>
        <p:cNvGrpSpPr/>
        <p:nvPr/>
      </p:nvGrpSpPr>
      <p:grpSpPr>
        <a:xfrm>
          <a:off x="0" y="0"/>
          <a:ext cx="0" cy="0"/>
          <a:chOff x="0" y="0"/>
          <a:chExt cx="0" cy="0"/>
        </a:xfrm>
      </p:grpSpPr>
      <p:sp>
        <p:nvSpPr>
          <p:cNvPr id="525" name="Shape 525"/>
          <p:cNvSpPr txBox="1">
            <a:spLocks noGrp="1"/>
          </p:cNvSpPr>
          <p:nvPr>
            <p:ph type="ctrTitle"/>
          </p:nvPr>
        </p:nvSpPr>
        <p:spPr>
          <a:xfrm>
            <a:off x="4544730" y="1589577"/>
            <a:ext cx="7647270" cy="1937391"/>
          </a:xfrm>
          <a:prstGeom prst="rect">
            <a:avLst/>
          </a:prstGeom>
        </p:spPr>
        <p:txBody>
          <a:bodyPr spcFirstLastPara="1" wrap="square" lIns="121897" tIns="121897" rIns="121897" bIns="121897" anchor="ctr" anchorCtr="0">
            <a:noAutofit/>
          </a:bodyPr>
          <a:lstStyle/>
          <a:p>
            <a:pPr lvl="0" algn="ctr"/>
            <a:r>
              <a:rPr lang="tr-TR" sz="7200" b="1" dirty="0"/>
              <a:t>STEM </a:t>
            </a:r>
            <a:br>
              <a:rPr lang="tr-TR" sz="7200" b="1" dirty="0"/>
            </a:br>
            <a:r>
              <a:rPr lang="tr-TR" sz="7200" b="1" dirty="0"/>
              <a:t>UYGULAMALARI</a:t>
            </a:r>
            <a:endParaRPr sz="7200" b="1" dirty="0"/>
          </a:p>
        </p:txBody>
      </p:sp>
      <p:pic>
        <p:nvPicPr>
          <p:cNvPr id="7" name="Resim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982773" y="1"/>
            <a:ext cx="2209227" cy="1173652"/>
          </a:xfrm>
          <a:prstGeom prst="rect">
            <a:avLst/>
          </a:prstGeom>
        </p:spPr>
      </p:pic>
      <p:pic>
        <p:nvPicPr>
          <p:cNvPr id="1026" name="Picture 2" descr="C:\Users\Tuba&amp;Ersin\Pictures\STEM.png"/>
          <p:cNvPicPr>
            <a:picLocks noChangeAspect="1" noChangeArrowheads="1"/>
          </p:cNvPicPr>
          <p:nvPr/>
        </p:nvPicPr>
        <p:blipFill>
          <a:blip r:embed="rId4"/>
          <a:srcRect/>
          <a:stretch>
            <a:fillRect/>
          </a:stretch>
        </p:blipFill>
        <p:spPr bwMode="auto">
          <a:xfrm>
            <a:off x="-11704" y="-19050"/>
            <a:ext cx="4743450" cy="6877050"/>
          </a:xfrm>
          <a:prstGeom prst="rect">
            <a:avLst/>
          </a:prstGeom>
          <a:noFill/>
        </p:spPr>
      </p:pic>
      <p:sp>
        <p:nvSpPr>
          <p:cNvPr id="5" name="4 Metin kutusu"/>
          <p:cNvSpPr txBox="1"/>
          <p:nvPr/>
        </p:nvSpPr>
        <p:spPr>
          <a:xfrm>
            <a:off x="11547568" y="6527857"/>
            <a:ext cx="840377" cy="369332"/>
          </a:xfrm>
          <a:prstGeom prst="rect">
            <a:avLst/>
          </a:prstGeom>
          <a:noFill/>
        </p:spPr>
        <p:txBody>
          <a:bodyPr wrap="square" rtlCol="0">
            <a:spAutoFit/>
          </a:bodyPr>
          <a:lstStyle/>
          <a:p>
            <a:r>
              <a:rPr lang="tr-TR" dirty="0"/>
              <a:t>7/25</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1310639" y="1190794"/>
            <a:ext cx="10419807" cy="2862322"/>
          </a:xfrm>
          <a:prstGeom prst="rect">
            <a:avLst/>
          </a:prstGeom>
        </p:spPr>
        <p:txBody>
          <a:bodyPr wrap="square">
            <a:spAutoFit/>
          </a:bodyPr>
          <a:lstStyle/>
          <a:p>
            <a:pPr>
              <a:buFont typeface="Wingdings" pitchFamily="2" charset="2"/>
              <a:buChar char="§"/>
            </a:pPr>
            <a:r>
              <a:rPr lang="tr-TR" sz="4500" dirty="0"/>
              <a:t>STEM, </a:t>
            </a:r>
            <a:r>
              <a:rPr lang="tr-TR" sz="4500" dirty="0" err="1"/>
              <a:t>Science</a:t>
            </a:r>
            <a:r>
              <a:rPr lang="tr-TR" sz="4500" dirty="0"/>
              <a:t>, </a:t>
            </a:r>
            <a:r>
              <a:rPr lang="tr-TR" sz="4500" dirty="0" err="1"/>
              <a:t>Technology</a:t>
            </a:r>
            <a:r>
              <a:rPr lang="tr-TR" sz="4500" dirty="0"/>
              <a:t>, </a:t>
            </a:r>
            <a:r>
              <a:rPr lang="tr-TR" sz="4500" dirty="0" err="1"/>
              <a:t>Engineering</a:t>
            </a:r>
            <a:r>
              <a:rPr lang="tr-TR" sz="4500" dirty="0"/>
              <a:t> ve </a:t>
            </a:r>
            <a:r>
              <a:rPr lang="tr-TR" sz="4500" dirty="0" err="1"/>
              <a:t>Math’in</a:t>
            </a:r>
            <a:r>
              <a:rPr lang="tr-TR" sz="4500" dirty="0"/>
              <a:t> (Bilim, Teknoloji, Mühendislik ve Matematik) kısaltılması olan bir kelimedir.</a:t>
            </a:r>
          </a:p>
        </p:txBody>
      </p:sp>
      <p:sp>
        <p:nvSpPr>
          <p:cNvPr id="4" name="Dikdörtgen 2"/>
          <p:cNvSpPr/>
          <p:nvPr/>
        </p:nvSpPr>
        <p:spPr>
          <a:xfrm>
            <a:off x="3413801" y="180033"/>
            <a:ext cx="8018544" cy="943848"/>
          </a:xfrm>
          <a:prstGeom prst="rect">
            <a:avLst/>
          </a:prstGeom>
        </p:spPr>
        <p:txBody>
          <a:bodyPr wrap="square" lIns="121917" tIns="60958" rIns="121917" bIns="60958">
            <a:spAutoFit/>
          </a:bodyPr>
          <a:lstStyle/>
          <a:p>
            <a:pPr>
              <a:buClr>
                <a:srgbClr val="002060"/>
              </a:buClr>
            </a:pPr>
            <a:r>
              <a:rPr lang="tr-TR" sz="5300" dirty="0">
                <a:solidFill>
                  <a:srgbClr val="002060"/>
                </a:solidFill>
                <a:latin typeface="Sniglet" panose="020B0604020202020204" charset="0"/>
              </a:rPr>
              <a:t>STEM Nedir?</a:t>
            </a:r>
          </a:p>
        </p:txBody>
      </p:sp>
      <p:sp>
        <p:nvSpPr>
          <p:cNvPr id="5" name="4 Sağ Ok"/>
          <p:cNvSpPr/>
          <p:nvPr/>
        </p:nvSpPr>
        <p:spPr>
          <a:xfrm>
            <a:off x="195943" y="470263"/>
            <a:ext cx="1541417" cy="1071154"/>
          </a:xfrm>
          <a:prstGeom prst="rightArrow">
            <a:avLst>
              <a:gd name="adj1" fmla="val 59756"/>
              <a:gd name="adj2" fmla="val 65853"/>
            </a:avLst>
          </a:prstGeom>
          <a:ln cap="fla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Metin kutusu 3"/>
          <p:cNvSpPr txBox="1"/>
          <p:nvPr/>
        </p:nvSpPr>
        <p:spPr>
          <a:xfrm>
            <a:off x="157176" y="590629"/>
            <a:ext cx="1556758" cy="1107996"/>
          </a:xfrm>
          <a:prstGeom prst="rect">
            <a:avLst/>
          </a:prstGeom>
          <a:noFill/>
        </p:spPr>
        <p:txBody>
          <a:bodyPr wrap="square" rtlCol="0">
            <a:spAutoFit/>
          </a:bodyPr>
          <a:lstStyle/>
          <a:p>
            <a:r>
              <a:rPr lang="tr-TR" sz="1600" dirty="0">
                <a:solidFill>
                  <a:schemeClr val="bg1"/>
                </a:solidFill>
              </a:rPr>
              <a:t>ORHANELİ FEVZİPAŞA İLKOKULU</a:t>
            </a:r>
          </a:p>
          <a:p>
            <a:r>
              <a:rPr lang="tr-TR" dirty="0">
                <a:solidFill>
                  <a:schemeClr val="bg1"/>
                </a:solidFill>
              </a:rPr>
              <a:t>.</a:t>
            </a:r>
          </a:p>
        </p:txBody>
      </p:sp>
      <p:sp>
        <p:nvSpPr>
          <p:cNvPr id="7" name="6 Metin kutusu"/>
          <p:cNvSpPr txBox="1"/>
          <p:nvPr/>
        </p:nvSpPr>
        <p:spPr>
          <a:xfrm>
            <a:off x="11573694" y="6527857"/>
            <a:ext cx="840377" cy="369332"/>
          </a:xfrm>
          <a:prstGeom prst="rect">
            <a:avLst/>
          </a:prstGeom>
          <a:noFill/>
        </p:spPr>
        <p:txBody>
          <a:bodyPr wrap="square" rtlCol="0">
            <a:spAutoFit/>
          </a:bodyPr>
          <a:lstStyle/>
          <a:p>
            <a:r>
              <a:rPr lang="tr-TR" dirty="0"/>
              <a:t>8/25</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38"/>
        <p:cNvGrpSpPr/>
        <p:nvPr/>
      </p:nvGrpSpPr>
      <p:grpSpPr>
        <a:xfrm>
          <a:off x="0" y="0"/>
          <a:ext cx="0" cy="0"/>
          <a:chOff x="0" y="0"/>
          <a:chExt cx="0" cy="0"/>
        </a:xfrm>
      </p:grpSpPr>
      <p:sp>
        <p:nvSpPr>
          <p:cNvPr id="542" name="Shape 542"/>
          <p:cNvSpPr txBox="1">
            <a:spLocks noGrp="1"/>
          </p:cNvSpPr>
          <p:nvPr>
            <p:ph type="sldNum" idx="12"/>
          </p:nvPr>
        </p:nvSpPr>
        <p:spPr>
          <a:xfrm>
            <a:off x="5730200" y="6471065"/>
            <a:ext cx="731600" cy="386800"/>
          </a:xfrm>
          <a:prstGeom prst="rect">
            <a:avLst/>
          </a:prstGeom>
        </p:spPr>
        <p:txBody>
          <a:bodyPr spcFirstLastPara="1" wrap="square" lIns="121897" tIns="121897" rIns="121897" bIns="121897" anchor="ctr" anchorCtr="0">
            <a:noAutofit/>
          </a:bodyPr>
          <a:lstStyle/>
          <a:p>
            <a:fld id="{00000000-1234-1234-1234-123412341234}" type="slidenum">
              <a:rPr lang="en"/>
              <a:pPr/>
              <a:t>4</a:t>
            </a:fld>
            <a:endParaRPr dirty="0"/>
          </a:p>
        </p:txBody>
      </p:sp>
      <p:sp>
        <p:nvSpPr>
          <p:cNvPr id="3" name="Dikdörtgen 2"/>
          <p:cNvSpPr/>
          <p:nvPr/>
        </p:nvSpPr>
        <p:spPr>
          <a:xfrm>
            <a:off x="3413801" y="153907"/>
            <a:ext cx="8018544" cy="943848"/>
          </a:xfrm>
          <a:prstGeom prst="rect">
            <a:avLst/>
          </a:prstGeom>
        </p:spPr>
        <p:txBody>
          <a:bodyPr wrap="square" lIns="121917" tIns="60958" rIns="121917" bIns="60958">
            <a:spAutoFit/>
          </a:bodyPr>
          <a:lstStyle/>
          <a:p>
            <a:pPr>
              <a:buClr>
                <a:srgbClr val="002060"/>
              </a:buClr>
            </a:pPr>
            <a:r>
              <a:rPr lang="tr-TR" sz="5300" dirty="0">
                <a:solidFill>
                  <a:srgbClr val="002060"/>
                </a:solidFill>
                <a:latin typeface="Sniglet" panose="020B0604020202020204" charset="0"/>
              </a:rPr>
              <a:t>STEM Nedir?</a:t>
            </a:r>
          </a:p>
        </p:txBody>
      </p:sp>
      <p:pic>
        <p:nvPicPr>
          <p:cNvPr id="13" name="Resim 12"/>
          <p:cNvPicPr>
            <a:picLocks noChangeAspect="1"/>
          </p:cNvPicPr>
          <p:nvPr/>
        </p:nvPicPr>
        <p:blipFill>
          <a:blip r:embed="rId3"/>
          <a:stretch>
            <a:fillRect/>
          </a:stretch>
        </p:blipFill>
        <p:spPr>
          <a:xfrm>
            <a:off x="7875293" y="301389"/>
            <a:ext cx="3750650" cy="2542456"/>
          </a:xfrm>
          <a:prstGeom prst="rect">
            <a:avLst/>
          </a:prstGeom>
        </p:spPr>
      </p:pic>
      <p:sp>
        <p:nvSpPr>
          <p:cNvPr id="6" name="5 Dikdörtgen"/>
          <p:cNvSpPr/>
          <p:nvPr/>
        </p:nvSpPr>
        <p:spPr>
          <a:xfrm>
            <a:off x="910895" y="1265421"/>
            <a:ext cx="10622459" cy="4970587"/>
          </a:xfrm>
          <a:prstGeom prst="rect">
            <a:avLst/>
          </a:prstGeom>
        </p:spPr>
        <p:txBody>
          <a:bodyPr wrap="square" lIns="121917" tIns="60958" rIns="121917" bIns="60958">
            <a:spAutoFit/>
          </a:bodyPr>
          <a:lstStyle/>
          <a:p>
            <a:pPr lvl="0">
              <a:buFont typeface="Wingdings" pitchFamily="2" charset="2"/>
              <a:buChar char="§"/>
            </a:pPr>
            <a:r>
              <a:rPr lang="tr-TR" sz="4500" dirty="0"/>
              <a:t>STEM (Fen, Teknoloji, </a:t>
            </a:r>
          </a:p>
          <a:p>
            <a:pPr lvl="0"/>
            <a:r>
              <a:rPr lang="tr-TR" sz="4500" dirty="0"/>
              <a:t>Mühendislik, Matematik) </a:t>
            </a:r>
          </a:p>
          <a:p>
            <a:pPr lvl="0"/>
            <a:r>
              <a:rPr lang="tr-TR" sz="4500" dirty="0"/>
              <a:t>eğitimi disiplinleri bir araya getirerek aralarındaki ayrımı ortadan kaldırarak, anaokulundan üniversiteye kadar bu  eğitim  yaklaşımı öğrencilere uygulanmasıdır. </a:t>
            </a:r>
          </a:p>
        </p:txBody>
      </p:sp>
      <p:sp>
        <p:nvSpPr>
          <p:cNvPr id="7" name="Metin kutusu 3"/>
          <p:cNvSpPr txBox="1"/>
          <p:nvPr/>
        </p:nvSpPr>
        <p:spPr>
          <a:xfrm>
            <a:off x="193665" y="653143"/>
            <a:ext cx="1556758" cy="646331"/>
          </a:xfrm>
          <a:prstGeom prst="rect">
            <a:avLst/>
          </a:prstGeom>
          <a:noFill/>
        </p:spPr>
        <p:txBody>
          <a:bodyPr wrap="square" rtlCol="0">
            <a:spAutoFit/>
          </a:bodyPr>
          <a:lstStyle/>
          <a:p>
            <a:r>
              <a:rPr lang="tr-TR" sz="1200" dirty="0">
                <a:solidFill>
                  <a:schemeClr val="bg1"/>
                </a:solidFill>
              </a:rPr>
              <a:t>ORHANELİ FEVZİPAŞA İLKOKULU</a:t>
            </a:r>
          </a:p>
        </p:txBody>
      </p:sp>
      <p:sp>
        <p:nvSpPr>
          <p:cNvPr id="8" name="7 Metin kutusu"/>
          <p:cNvSpPr txBox="1"/>
          <p:nvPr/>
        </p:nvSpPr>
        <p:spPr>
          <a:xfrm>
            <a:off x="11351623" y="6488668"/>
            <a:ext cx="840377" cy="369332"/>
          </a:xfrm>
          <a:prstGeom prst="rect">
            <a:avLst/>
          </a:prstGeom>
          <a:noFill/>
        </p:spPr>
        <p:txBody>
          <a:bodyPr wrap="square" rtlCol="0">
            <a:spAutoFit/>
          </a:bodyPr>
          <a:lstStyle/>
          <a:p>
            <a:r>
              <a:rPr lang="tr-TR" dirty="0"/>
              <a:t>9/25</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5687748" y="1191510"/>
            <a:ext cx="6504252" cy="5339919"/>
          </a:xfrm>
          <a:prstGeom prst="rect">
            <a:avLst/>
          </a:prstGeom>
          <a:noFill/>
          <a:ln w="9525">
            <a:noFill/>
            <a:miter lim="800000"/>
            <a:headEnd/>
            <a:tailEnd/>
          </a:ln>
          <a:effectLst/>
        </p:spPr>
        <p:txBody>
          <a:bodyPr vert="horz" wrap="square" lIns="121917" tIns="60958" rIns="121917" bIns="60958" numCol="1" anchor="ctr" anchorCtr="0" compatLnSpc="1">
            <a:prstTxWarp prst="textNoShape">
              <a:avLst/>
            </a:prstTxWarp>
            <a:spAutoFit/>
          </a:bodyPr>
          <a:lstStyle/>
          <a:p>
            <a:pPr defTabSz="1219170" fontAlgn="base">
              <a:spcBef>
                <a:spcPct val="0"/>
              </a:spcBef>
              <a:spcAft>
                <a:spcPct val="0"/>
              </a:spcAft>
              <a:buFont typeface="Wingdings" pitchFamily="2" charset="2"/>
              <a:buChar char="§"/>
              <a:tabLst>
                <a:tab pos="609585" algn="l"/>
              </a:tabLst>
            </a:pPr>
            <a:r>
              <a:rPr lang="tr-TR" sz="4500" dirty="0">
                <a:latin typeface="Calibri" pitchFamily="34" charset="0"/>
                <a:ea typeface="Calibri" pitchFamily="34" charset="0"/>
                <a:cs typeface="Times New Roman" pitchFamily="18" charset="0"/>
              </a:rPr>
              <a:t>Sorgulayan,  araştıran,  üreten  ve  yeni  buluşlar yapabilen bir nesil</a:t>
            </a:r>
            <a:endParaRPr lang="tr-TR" sz="4500" dirty="0">
              <a:latin typeface="Arial" pitchFamily="34" charset="0"/>
              <a:cs typeface="Arial" pitchFamily="34" charset="0"/>
            </a:endParaRPr>
          </a:p>
          <a:p>
            <a:pPr defTabSz="1219170" eaLnBrk="0" fontAlgn="base" hangingPunct="0">
              <a:spcBef>
                <a:spcPct val="0"/>
              </a:spcBef>
              <a:spcAft>
                <a:spcPct val="0"/>
              </a:spcAft>
              <a:buFont typeface="Wingdings" pitchFamily="2" charset="2"/>
              <a:buChar char="§"/>
              <a:tabLst>
                <a:tab pos="609585" algn="l"/>
              </a:tabLst>
            </a:pPr>
            <a:r>
              <a:rPr lang="tr-TR" sz="4500" dirty="0">
                <a:latin typeface="Calibri" pitchFamily="34" charset="0"/>
                <a:ea typeface="Calibri" pitchFamily="34" charset="0"/>
                <a:cs typeface="Times New Roman" pitchFamily="18" charset="0"/>
              </a:rPr>
              <a:t>Ülkemizde Fen, Teknoloji, Mühendislik ve Matematik kelimelerinin kısaltmaları </a:t>
            </a:r>
            <a:r>
              <a:rPr lang="tr-TR" sz="4500" dirty="0" err="1">
                <a:latin typeface="Calibri" pitchFamily="34" charset="0"/>
                <a:ea typeface="Calibri" pitchFamily="34" charset="0"/>
                <a:cs typeface="Times New Roman" pitchFamily="18" charset="0"/>
              </a:rPr>
              <a:t>FeTeMM</a:t>
            </a:r>
            <a:r>
              <a:rPr lang="tr-TR" sz="4500" dirty="0">
                <a:latin typeface="Calibri" pitchFamily="34" charset="0"/>
                <a:ea typeface="Calibri" pitchFamily="34" charset="0"/>
                <a:cs typeface="Times New Roman" pitchFamily="18" charset="0"/>
              </a:rPr>
              <a:t> </a:t>
            </a:r>
            <a:endParaRPr lang="tr-TR" sz="4500" dirty="0">
              <a:latin typeface="Arial" pitchFamily="34" charset="0"/>
              <a:cs typeface="Arial" pitchFamily="34" charset="0"/>
            </a:endParaRPr>
          </a:p>
          <a:p>
            <a:pPr defTabSz="1219170" eaLnBrk="0" fontAlgn="base" hangingPunct="0">
              <a:spcBef>
                <a:spcPct val="0"/>
              </a:spcBef>
              <a:spcAft>
                <a:spcPct val="0"/>
              </a:spcAft>
              <a:tabLst>
                <a:tab pos="609585" algn="l"/>
              </a:tabLst>
            </a:pPr>
            <a:endParaRPr lang="tr-TR" sz="2400" dirty="0">
              <a:latin typeface="Arial" pitchFamily="34" charset="0"/>
              <a:cs typeface="Arial" pitchFamily="34" charset="0"/>
            </a:endParaRPr>
          </a:p>
        </p:txBody>
      </p:sp>
      <p:sp>
        <p:nvSpPr>
          <p:cNvPr id="4" name="Dikdörtgen 2"/>
          <p:cNvSpPr/>
          <p:nvPr/>
        </p:nvSpPr>
        <p:spPr>
          <a:xfrm>
            <a:off x="3413801" y="153907"/>
            <a:ext cx="8018544" cy="943848"/>
          </a:xfrm>
          <a:prstGeom prst="rect">
            <a:avLst/>
          </a:prstGeom>
        </p:spPr>
        <p:txBody>
          <a:bodyPr wrap="square" lIns="121917" tIns="60958" rIns="121917" bIns="60958">
            <a:spAutoFit/>
          </a:bodyPr>
          <a:lstStyle/>
          <a:p>
            <a:pPr>
              <a:buClr>
                <a:srgbClr val="002060"/>
              </a:buClr>
            </a:pPr>
            <a:r>
              <a:rPr lang="tr-TR" sz="5300" dirty="0">
                <a:solidFill>
                  <a:srgbClr val="002060"/>
                </a:solidFill>
                <a:latin typeface="Sniglet" panose="020B0604020202020204" charset="0"/>
              </a:rPr>
              <a:t>STEM Nedir?</a:t>
            </a:r>
          </a:p>
        </p:txBody>
      </p:sp>
      <p:pic>
        <p:nvPicPr>
          <p:cNvPr id="2050" name="Picture 2" descr="C:\Users\Tuba&amp;Ersin\Pictures\kimya-ogretmenleri.jpg"/>
          <p:cNvPicPr>
            <a:picLocks noChangeAspect="1" noChangeArrowheads="1"/>
          </p:cNvPicPr>
          <p:nvPr/>
        </p:nvPicPr>
        <p:blipFill>
          <a:blip r:embed="rId2"/>
          <a:srcRect/>
          <a:stretch>
            <a:fillRect/>
          </a:stretch>
        </p:blipFill>
        <p:spPr bwMode="auto">
          <a:xfrm>
            <a:off x="404949" y="1273220"/>
            <a:ext cx="5199017" cy="4879386"/>
          </a:xfrm>
          <a:prstGeom prst="rect">
            <a:avLst/>
          </a:prstGeom>
          <a:noFill/>
        </p:spPr>
      </p:pic>
      <p:sp>
        <p:nvSpPr>
          <p:cNvPr id="6" name="Metin kutusu 3"/>
          <p:cNvSpPr txBox="1"/>
          <p:nvPr/>
        </p:nvSpPr>
        <p:spPr>
          <a:xfrm>
            <a:off x="143693" y="640080"/>
            <a:ext cx="1556758" cy="646331"/>
          </a:xfrm>
          <a:prstGeom prst="rect">
            <a:avLst/>
          </a:prstGeom>
          <a:noFill/>
        </p:spPr>
        <p:txBody>
          <a:bodyPr wrap="square" rtlCol="0">
            <a:spAutoFit/>
          </a:bodyPr>
          <a:lstStyle/>
          <a:p>
            <a:r>
              <a:rPr lang="tr-TR" sz="1200" dirty="0">
                <a:solidFill>
                  <a:schemeClr val="bg1"/>
                </a:solidFill>
              </a:rPr>
              <a:t>ORHANELİ FEVZİPAŞA İLKOKULU</a:t>
            </a:r>
          </a:p>
        </p:txBody>
      </p:sp>
      <p:sp>
        <p:nvSpPr>
          <p:cNvPr id="8" name="7 Metin kutusu"/>
          <p:cNvSpPr txBox="1"/>
          <p:nvPr/>
        </p:nvSpPr>
        <p:spPr>
          <a:xfrm>
            <a:off x="11351623" y="6488668"/>
            <a:ext cx="840377" cy="369332"/>
          </a:xfrm>
          <a:prstGeom prst="rect">
            <a:avLst/>
          </a:prstGeom>
          <a:noFill/>
        </p:spPr>
        <p:txBody>
          <a:bodyPr wrap="square" rtlCol="0">
            <a:spAutoFit/>
          </a:bodyPr>
          <a:lstStyle/>
          <a:p>
            <a:r>
              <a:rPr lang="tr-TR" dirty="0"/>
              <a:t>10/25</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46"/>
        <p:cNvGrpSpPr/>
        <p:nvPr/>
      </p:nvGrpSpPr>
      <p:grpSpPr>
        <a:xfrm>
          <a:off x="0" y="0"/>
          <a:ext cx="0" cy="0"/>
          <a:chOff x="0" y="0"/>
          <a:chExt cx="0" cy="0"/>
        </a:xfrm>
      </p:grpSpPr>
      <p:sp>
        <p:nvSpPr>
          <p:cNvPr id="4" name="Dikdörtgen 3"/>
          <p:cNvSpPr/>
          <p:nvPr/>
        </p:nvSpPr>
        <p:spPr>
          <a:xfrm>
            <a:off x="1299663" y="229464"/>
            <a:ext cx="6754532" cy="943848"/>
          </a:xfrm>
          <a:prstGeom prst="rect">
            <a:avLst/>
          </a:prstGeom>
        </p:spPr>
        <p:txBody>
          <a:bodyPr wrap="square" lIns="121917" tIns="60958" rIns="121917" bIns="60958">
            <a:spAutoFit/>
          </a:bodyPr>
          <a:lstStyle/>
          <a:p>
            <a:pPr>
              <a:buClr>
                <a:srgbClr val="002060"/>
              </a:buClr>
            </a:pPr>
            <a:r>
              <a:rPr lang="tr-TR" sz="5300" dirty="0" err="1">
                <a:solidFill>
                  <a:srgbClr val="002060"/>
                </a:solidFill>
                <a:latin typeface="Sniglet" panose="020B0604020202020204" charset="0"/>
              </a:rPr>
              <a:t>STEM’in</a:t>
            </a:r>
            <a:r>
              <a:rPr lang="tr-TR" sz="5300" dirty="0">
                <a:solidFill>
                  <a:srgbClr val="002060"/>
                </a:solidFill>
                <a:latin typeface="Sniglet" panose="020B0604020202020204" charset="0"/>
              </a:rPr>
              <a:t> Hedefleri</a:t>
            </a:r>
          </a:p>
        </p:txBody>
      </p:sp>
      <p:graphicFrame>
        <p:nvGraphicFramePr>
          <p:cNvPr id="8" name="Diyagram 7"/>
          <p:cNvGraphicFramePr/>
          <p:nvPr>
            <p:extLst>
              <p:ext uri="{D42A27DB-BD31-4B8C-83A1-F6EECF244321}">
                <p14:modId xmlns:p14="http://schemas.microsoft.com/office/powerpoint/2010/main" xmlns="" val="1779955358"/>
              </p:ext>
            </p:extLst>
          </p:nvPr>
        </p:nvGraphicFramePr>
        <p:xfrm>
          <a:off x="1024099" y="1178690"/>
          <a:ext cx="9230244" cy="455590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Shape 568"/>
          <p:cNvSpPr/>
          <p:nvPr/>
        </p:nvSpPr>
        <p:spPr>
          <a:xfrm>
            <a:off x="10557925" y="3095897"/>
            <a:ext cx="1381527" cy="1541038"/>
          </a:xfrm>
          <a:custGeom>
            <a:avLst/>
            <a:gdLst/>
            <a:ahLst/>
            <a:cxnLst/>
            <a:rect l="0" t="0" r="0" b="0"/>
            <a:pathLst>
              <a:path w="16449" h="16668" extrusionOk="0">
                <a:moveTo>
                  <a:pt x="12288" y="1995"/>
                </a:moveTo>
                <a:lnTo>
                  <a:pt x="12093" y="2117"/>
                </a:lnTo>
                <a:lnTo>
                  <a:pt x="11923" y="2239"/>
                </a:lnTo>
                <a:lnTo>
                  <a:pt x="11655" y="2531"/>
                </a:lnTo>
                <a:lnTo>
                  <a:pt x="11461" y="2433"/>
                </a:lnTo>
                <a:lnTo>
                  <a:pt x="11874" y="2214"/>
                </a:lnTo>
                <a:lnTo>
                  <a:pt x="12288" y="1995"/>
                </a:lnTo>
                <a:close/>
                <a:moveTo>
                  <a:pt x="13261" y="2239"/>
                </a:moveTo>
                <a:lnTo>
                  <a:pt x="13359" y="2263"/>
                </a:lnTo>
                <a:lnTo>
                  <a:pt x="13456" y="2287"/>
                </a:lnTo>
                <a:lnTo>
                  <a:pt x="13529" y="2336"/>
                </a:lnTo>
                <a:lnTo>
                  <a:pt x="13578" y="2433"/>
                </a:lnTo>
                <a:lnTo>
                  <a:pt x="13626" y="2531"/>
                </a:lnTo>
                <a:lnTo>
                  <a:pt x="13675" y="2725"/>
                </a:lnTo>
                <a:lnTo>
                  <a:pt x="13651" y="2896"/>
                </a:lnTo>
                <a:lnTo>
                  <a:pt x="13626" y="3090"/>
                </a:lnTo>
                <a:lnTo>
                  <a:pt x="13578" y="3285"/>
                </a:lnTo>
                <a:lnTo>
                  <a:pt x="13480" y="3480"/>
                </a:lnTo>
                <a:lnTo>
                  <a:pt x="13383" y="3650"/>
                </a:lnTo>
                <a:lnTo>
                  <a:pt x="13188" y="4015"/>
                </a:lnTo>
                <a:lnTo>
                  <a:pt x="12969" y="3674"/>
                </a:lnTo>
                <a:lnTo>
                  <a:pt x="12702" y="3358"/>
                </a:lnTo>
                <a:lnTo>
                  <a:pt x="12410" y="3066"/>
                </a:lnTo>
                <a:lnTo>
                  <a:pt x="12093" y="2823"/>
                </a:lnTo>
                <a:lnTo>
                  <a:pt x="12288" y="2677"/>
                </a:lnTo>
                <a:lnTo>
                  <a:pt x="12483" y="2531"/>
                </a:lnTo>
                <a:lnTo>
                  <a:pt x="12726" y="2385"/>
                </a:lnTo>
                <a:lnTo>
                  <a:pt x="12945" y="2287"/>
                </a:lnTo>
                <a:lnTo>
                  <a:pt x="13164" y="2239"/>
                </a:lnTo>
                <a:close/>
                <a:moveTo>
                  <a:pt x="7981" y="3699"/>
                </a:moveTo>
                <a:lnTo>
                  <a:pt x="7981" y="3723"/>
                </a:lnTo>
                <a:lnTo>
                  <a:pt x="7932" y="3723"/>
                </a:lnTo>
                <a:lnTo>
                  <a:pt x="7908" y="3747"/>
                </a:lnTo>
                <a:lnTo>
                  <a:pt x="7835" y="3796"/>
                </a:lnTo>
                <a:lnTo>
                  <a:pt x="7786" y="3845"/>
                </a:lnTo>
                <a:lnTo>
                  <a:pt x="7738" y="3918"/>
                </a:lnTo>
                <a:lnTo>
                  <a:pt x="7689" y="3991"/>
                </a:lnTo>
                <a:lnTo>
                  <a:pt x="7689" y="4064"/>
                </a:lnTo>
                <a:lnTo>
                  <a:pt x="7689" y="4088"/>
                </a:lnTo>
                <a:lnTo>
                  <a:pt x="7689" y="4112"/>
                </a:lnTo>
                <a:lnTo>
                  <a:pt x="7689" y="4137"/>
                </a:lnTo>
                <a:lnTo>
                  <a:pt x="7689" y="4161"/>
                </a:lnTo>
                <a:lnTo>
                  <a:pt x="7689" y="4307"/>
                </a:lnTo>
                <a:lnTo>
                  <a:pt x="7738" y="4453"/>
                </a:lnTo>
                <a:lnTo>
                  <a:pt x="7786" y="4526"/>
                </a:lnTo>
                <a:lnTo>
                  <a:pt x="7859" y="4574"/>
                </a:lnTo>
                <a:lnTo>
                  <a:pt x="8030" y="4672"/>
                </a:lnTo>
                <a:lnTo>
                  <a:pt x="8176" y="4720"/>
                </a:lnTo>
                <a:lnTo>
                  <a:pt x="8297" y="4720"/>
                </a:lnTo>
                <a:lnTo>
                  <a:pt x="8395" y="4696"/>
                </a:lnTo>
                <a:lnTo>
                  <a:pt x="8492" y="4672"/>
                </a:lnTo>
                <a:lnTo>
                  <a:pt x="8589" y="4599"/>
                </a:lnTo>
                <a:lnTo>
                  <a:pt x="8662" y="4526"/>
                </a:lnTo>
                <a:lnTo>
                  <a:pt x="8711" y="4429"/>
                </a:lnTo>
                <a:lnTo>
                  <a:pt x="8711" y="4307"/>
                </a:lnTo>
                <a:lnTo>
                  <a:pt x="8711" y="4185"/>
                </a:lnTo>
                <a:lnTo>
                  <a:pt x="8662" y="4064"/>
                </a:lnTo>
                <a:lnTo>
                  <a:pt x="8614" y="3942"/>
                </a:lnTo>
                <a:lnTo>
                  <a:pt x="8541" y="3845"/>
                </a:lnTo>
                <a:lnTo>
                  <a:pt x="8468" y="3772"/>
                </a:lnTo>
                <a:lnTo>
                  <a:pt x="8370" y="3723"/>
                </a:lnTo>
                <a:lnTo>
                  <a:pt x="8273" y="3699"/>
                </a:lnTo>
                <a:close/>
                <a:moveTo>
                  <a:pt x="9830" y="3966"/>
                </a:moveTo>
                <a:lnTo>
                  <a:pt x="9709" y="3991"/>
                </a:lnTo>
                <a:lnTo>
                  <a:pt x="9611" y="4064"/>
                </a:lnTo>
                <a:lnTo>
                  <a:pt x="9538" y="4161"/>
                </a:lnTo>
                <a:lnTo>
                  <a:pt x="9514" y="4258"/>
                </a:lnTo>
                <a:lnTo>
                  <a:pt x="9490" y="4356"/>
                </a:lnTo>
                <a:lnTo>
                  <a:pt x="9514" y="4453"/>
                </a:lnTo>
                <a:lnTo>
                  <a:pt x="9563" y="4574"/>
                </a:lnTo>
                <a:lnTo>
                  <a:pt x="9636" y="4647"/>
                </a:lnTo>
                <a:lnTo>
                  <a:pt x="9757" y="4720"/>
                </a:lnTo>
                <a:lnTo>
                  <a:pt x="9879" y="4745"/>
                </a:lnTo>
                <a:lnTo>
                  <a:pt x="10025" y="4696"/>
                </a:lnTo>
                <a:lnTo>
                  <a:pt x="10098" y="4672"/>
                </a:lnTo>
                <a:lnTo>
                  <a:pt x="10147" y="4623"/>
                </a:lnTo>
                <a:lnTo>
                  <a:pt x="10244" y="4502"/>
                </a:lnTo>
                <a:lnTo>
                  <a:pt x="10268" y="4429"/>
                </a:lnTo>
                <a:lnTo>
                  <a:pt x="10268" y="4356"/>
                </a:lnTo>
                <a:lnTo>
                  <a:pt x="10244" y="4234"/>
                </a:lnTo>
                <a:lnTo>
                  <a:pt x="10220" y="4161"/>
                </a:lnTo>
                <a:lnTo>
                  <a:pt x="10147" y="4064"/>
                </a:lnTo>
                <a:lnTo>
                  <a:pt x="10074" y="4015"/>
                </a:lnTo>
                <a:lnTo>
                  <a:pt x="9952" y="3966"/>
                </a:lnTo>
                <a:close/>
                <a:moveTo>
                  <a:pt x="9125" y="5572"/>
                </a:moveTo>
                <a:lnTo>
                  <a:pt x="9003" y="5596"/>
                </a:lnTo>
                <a:lnTo>
                  <a:pt x="8881" y="5669"/>
                </a:lnTo>
                <a:lnTo>
                  <a:pt x="8808" y="5791"/>
                </a:lnTo>
                <a:lnTo>
                  <a:pt x="8784" y="5913"/>
                </a:lnTo>
                <a:lnTo>
                  <a:pt x="8808" y="6034"/>
                </a:lnTo>
                <a:lnTo>
                  <a:pt x="8881" y="6156"/>
                </a:lnTo>
                <a:lnTo>
                  <a:pt x="9003" y="6229"/>
                </a:lnTo>
                <a:lnTo>
                  <a:pt x="9125" y="6253"/>
                </a:lnTo>
                <a:lnTo>
                  <a:pt x="9246" y="6229"/>
                </a:lnTo>
                <a:lnTo>
                  <a:pt x="9368" y="6156"/>
                </a:lnTo>
                <a:lnTo>
                  <a:pt x="9441" y="6034"/>
                </a:lnTo>
                <a:lnTo>
                  <a:pt x="9465" y="5913"/>
                </a:lnTo>
                <a:lnTo>
                  <a:pt x="9441" y="5791"/>
                </a:lnTo>
                <a:lnTo>
                  <a:pt x="9368" y="5669"/>
                </a:lnTo>
                <a:lnTo>
                  <a:pt x="9246" y="5596"/>
                </a:lnTo>
                <a:lnTo>
                  <a:pt x="9125" y="5572"/>
                </a:lnTo>
                <a:close/>
                <a:moveTo>
                  <a:pt x="5013" y="9441"/>
                </a:moveTo>
                <a:lnTo>
                  <a:pt x="4842" y="9538"/>
                </a:lnTo>
                <a:lnTo>
                  <a:pt x="4672" y="9684"/>
                </a:lnTo>
                <a:lnTo>
                  <a:pt x="4502" y="9855"/>
                </a:lnTo>
                <a:lnTo>
                  <a:pt x="4356" y="10025"/>
                </a:lnTo>
                <a:lnTo>
                  <a:pt x="4112" y="10414"/>
                </a:lnTo>
                <a:lnTo>
                  <a:pt x="3918" y="10779"/>
                </a:lnTo>
                <a:lnTo>
                  <a:pt x="3723" y="11144"/>
                </a:lnTo>
                <a:lnTo>
                  <a:pt x="3650" y="11363"/>
                </a:lnTo>
                <a:lnTo>
                  <a:pt x="3553" y="11582"/>
                </a:lnTo>
                <a:lnTo>
                  <a:pt x="3504" y="11826"/>
                </a:lnTo>
                <a:lnTo>
                  <a:pt x="3480" y="12045"/>
                </a:lnTo>
                <a:lnTo>
                  <a:pt x="3480" y="12239"/>
                </a:lnTo>
                <a:lnTo>
                  <a:pt x="3528" y="12337"/>
                </a:lnTo>
                <a:lnTo>
                  <a:pt x="3577" y="12410"/>
                </a:lnTo>
                <a:lnTo>
                  <a:pt x="3601" y="12434"/>
                </a:lnTo>
                <a:lnTo>
                  <a:pt x="3626" y="12458"/>
                </a:lnTo>
                <a:lnTo>
                  <a:pt x="3650" y="12434"/>
                </a:lnTo>
                <a:lnTo>
                  <a:pt x="3674" y="12410"/>
                </a:lnTo>
                <a:lnTo>
                  <a:pt x="3747" y="12288"/>
                </a:lnTo>
                <a:lnTo>
                  <a:pt x="3772" y="12166"/>
                </a:lnTo>
                <a:lnTo>
                  <a:pt x="3820" y="11874"/>
                </a:lnTo>
                <a:lnTo>
                  <a:pt x="3869" y="11631"/>
                </a:lnTo>
                <a:lnTo>
                  <a:pt x="3966" y="11388"/>
                </a:lnTo>
                <a:lnTo>
                  <a:pt x="4137" y="10925"/>
                </a:lnTo>
                <a:lnTo>
                  <a:pt x="4331" y="10536"/>
                </a:lnTo>
                <a:lnTo>
                  <a:pt x="4575" y="10171"/>
                </a:lnTo>
                <a:lnTo>
                  <a:pt x="4818" y="9830"/>
                </a:lnTo>
                <a:lnTo>
                  <a:pt x="5061" y="9490"/>
                </a:lnTo>
                <a:lnTo>
                  <a:pt x="5061" y="9465"/>
                </a:lnTo>
                <a:lnTo>
                  <a:pt x="5061" y="9441"/>
                </a:lnTo>
                <a:close/>
                <a:moveTo>
                  <a:pt x="9003" y="2287"/>
                </a:moveTo>
                <a:lnTo>
                  <a:pt x="9319" y="2312"/>
                </a:lnTo>
                <a:lnTo>
                  <a:pt x="9611" y="2360"/>
                </a:lnTo>
                <a:lnTo>
                  <a:pt x="9928" y="2409"/>
                </a:lnTo>
                <a:lnTo>
                  <a:pt x="10220" y="2482"/>
                </a:lnTo>
                <a:lnTo>
                  <a:pt x="10512" y="2579"/>
                </a:lnTo>
                <a:lnTo>
                  <a:pt x="10804" y="2677"/>
                </a:lnTo>
                <a:lnTo>
                  <a:pt x="11071" y="2798"/>
                </a:lnTo>
                <a:lnTo>
                  <a:pt x="11339" y="2944"/>
                </a:lnTo>
                <a:lnTo>
                  <a:pt x="11582" y="3066"/>
                </a:lnTo>
                <a:lnTo>
                  <a:pt x="11826" y="3236"/>
                </a:lnTo>
                <a:lnTo>
                  <a:pt x="12020" y="3382"/>
                </a:lnTo>
                <a:lnTo>
                  <a:pt x="12215" y="3577"/>
                </a:lnTo>
                <a:lnTo>
                  <a:pt x="12580" y="3966"/>
                </a:lnTo>
                <a:lnTo>
                  <a:pt x="12921" y="4380"/>
                </a:lnTo>
                <a:lnTo>
                  <a:pt x="12410" y="5012"/>
                </a:lnTo>
                <a:lnTo>
                  <a:pt x="11874" y="5596"/>
                </a:lnTo>
                <a:lnTo>
                  <a:pt x="11339" y="6180"/>
                </a:lnTo>
                <a:lnTo>
                  <a:pt x="10804" y="6764"/>
                </a:lnTo>
                <a:lnTo>
                  <a:pt x="9684" y="7908"/>
                </a:lnTo>
                <a:lnTo>
                  <a:pt x="9149" y="8492"/>
                </a:lnTo>
                <a:lnTo>
                  <a:pt x="8614" y="9076"/>
                </a:lnTo>
                <a:lnTo>
                  <a:pt x="6667" y="11217"/>
                </a:lnTo>
                <a:lnTo>
                  <a:pt x="6302" y="11631"/>
                </a:lnTo>
                <a:lnTo>
                  <a:pt x="5889" y="12045"/>
                </a:lnTo>
                <a:lnTo>
                  <a:pt x="5499" y="12410"/>
                </a:lnTo>
                <a:lnTo>
                  <a:pt x="5061" y="12774"/>
                </a:lnTo>
                <a:lnTo>
                  <a:pt x="5061" y="12774"/>
                </a:lnTo>
                <a:lnTo>
                  <a:pt x="5110" y="12677"/>
                </a:lnTo>
                <a:lnTo>
                  <a:pt x="5329" y="12166"/>
                </a:lnTo>
                <a:lnTo>
                  <a:pt x="5572" y="11631"/>
                </a:lnTo>
                <a:lnTo>
                  <a:pt x="5597" y="11582"/>
                </a:lnTo>
                <a:lnTo>
                  <a:pt x="5548" y="11558"/>
                </a:lnTo>
                <a:lnTo>
                  <a:pt x="5499" y="11534"/>
                </a:lnTo>
                <a:lnTo>
                  <a:pt x="5475" y="11582"/>
                </a:lnTo>
                <a:lnTo>
                  <a:pt x="5183" y="11996"/>
                </a:lnTo>
                <a:lnTo>
                  <a:pt x="4915" y="12434"/>
                </a:lnTo>
                <a:lnTo>
                  <a:pt x="4745" y="12750"/>
                </a:lnTo>
                <a:lnTo>
                  <a:pt x="4648" y="12920"/>
                </a:lnTo>
                <a:lnTo>
                  <a:pt x="4599" y="13091"/>
                </a:lnTo>
                <a:lnTo>
                  <a:pt x="4477" y="13188"/>
                </a:lnTo>
                <a:lnTo>
                  <a:pt x="4404" y="13115"/>
                </a:lnTo>
                <a:lnTo>
                  <a:pt x="4258" y="13042"/>
                </a:lnTo>
                <a:lnTo>
                  <a:pt x="4331" y="12750"/>
                </a:lnTo>
                <a:lnTo>
                  <a:pt x="4404" y="12507"/>
                </a:lnTo>
                <a:lnTo>
                  <a:pt x="4526" y="12264"/>
                </a:lnTo>
                <a:lnTo>
                  <a:pt x="4769" y="11801"/>
                </a:lnTo>
                <a:lnTo>
                  <a:pt x="5232" y="11071"/>
                </a:lnTo>
                <a:lnTo>
                  <a:pt x="5694" y="10366"/>
                </a:lnTo>
                <a:lnTo>
                  <a:pt x="5718" y="10341"/>
                </a:lnTo>
                <a:lnTo>
                  <a:pt x="5694" y="10317"/>
                </a:lnTo>
                <a:lnTo>
                  <a:pt x="5670" y="10293"/>
                </a:lnTo>
                <a:lnTo>
                  <a:pt x="5645" y="10317"/>
                </a:lnTo>
                <a:lnTo>
                  <a:pt x="5037" y="11047"/>
                </a:lnTo>
                <a:lnTo>
                  <a:pt x="4745" y="11412"/>
                </a:lnTo>
                <a:lnTo>
                  <a:pt x="4477" y="11801"/>
                </a:lnTo>
                <a:lnTo>
                  <a:pt x="4331" y="12020"/>
                </a:lnTo>
                <a:lnTo>
                  <a:pt x="4185" y="12288"/>
                </a:lnTo>
                <a:lnTo>
                  <a:pt x="4064" y="12556"/>
                </a:lnTo>
                <a:lnTo>
                  <a:pt x="3966" y="12847"/>
                </a:lnTo>
                <a:lnTo>
                  <a:pt x="3674" y="12604"/>
                </a:lnTo>
                <a:lnTo>
                  <a:pt x="3407" y="12312"/>
                </a:lnTo>
                <a:lnTo>
                  <a:pt x="3188" y="11996"/>
                </a:lnTo>
                <a:lnTo>
                  <a:pt x="2969" y="11655"/>
                </a:lnTo>
                <a:lnTo>
                  <a:pt x="3066" y="11436"/>
                </a:lnTo>
                <a:lnTo>
                  <a:pt x="3139" y="11193"/>
                </a:lnTo>
                <a:lnTo>
                  <a:pt x="3236" y="10950"/>
                </a:lnTo>
                <a:lnTo>
                  <a:pt x="3358" y="10706"/>
                </a:lnTo>
                <a:lnTo>
                  <a:pt x="3626" y="10220"/>
                </a:lnTo>
                <a:lnTo>
                  <a:pt x="3869" y="9782"/>
                </a:lnTo>
                <a:lnTo>
                  <a:pt x="4161" y="9368"/>
                </a:lnTo>
                <a:lnTo>
                  <a:pt x="4453" y="8954"/>
                </a:lnTo>
                <a:lnTo>
                  <a:pt x="4769" y="8565"/>
                </a:lnTo>
                <a:lnTo>
                  <a:pt x="4794" y="8541"/>
                </a:lnTo>
                <a:lnTo>
                  <a:pt x="4769" y="8516"/>
                </a:lnTo>
                <a:lnTo>
                  <a:pt x="4745" y="8492"/>
                </a:lnTo>
                <a:lnTo>
                  <a:pt x="4721" y="8492"/>
                </a:lnTo>
                <a:lnTo>
                  <a:pt x="4331" y="8808"/>
                </a:lnTo>
                <a:lnTo>
                  <a:pt x="3991" y="9149"/>
                </a:lnTo>
                <a:lnTo>
                  <a:pt x="3699" y="9514"/>
                </a:lnTo>
                <a:lnTo>
                  <a:pt x="3407" y="9928"/>
                </a:lnTo>
                <a:lnTo>
                  <a:pt x="3236" y="10195"/>
                </a:lnTo>
                <a:lnTo>
                  <a:pt x="3042" y="10512"/>
                </a:lnTo>
                <a:lnTo>
                  <a:pt x="2871" y="10852"/>
                </a:lnTo>
                <a:lnTo>
                  <a:pt x="2798" y="11047"/>
                </a:lnTo>
                <a:lnTo>
                  <a:pt x="2750" y="11217"/>
                </a:lnTo>
                <a:lnTo>
                  <a:pt x="2579" y="10852"/>
                </a:lnTo>
                <a:lnTo>
                  <a:pt x="2458" y="10487"/>
                </a:lnTo>
                <a:lnTo>
                  <a:pt x="2579" y="10341"/>
                </a:lnTo>
                <a:lnTo>
                  <a:pt x="2652" y="10195"/>
                </a:lnTo>
                <a:lnTo>
                  <a:pt x="2798" y="9830"/>
                </a:lnTo>
                <a:lnTo>
                  <a:pt x="3236" y="8954"/>
                </a:lnTo>
                <a:lnTo>
                  <a:pt x="3455" y="8565"/>
                </a:lnTo>
                <a:lnTo>
                  <a:pt x="3699" y="8200"/>
                </a:lnTo>
                <a:lnTo>
                  <a:pt x="3966" y="7835"/>
                </a:lnTo>
                <a:lnTo>
                  <a:pt x="4185" y="7446"/>
                </a:lnTo>
                <a:lnTo>
                  <a:pt x="4210" y="7421"/>
                </a:lnTo>
                <a:lnTo>
                  <a:pt x="4185" y="7397"/>
                </a:lnTo>
                <a:lnTo>
                  <a:pt x="4161" y="7373"/>
                </a:lnTo>
                <a:lnTo>
                  <a:pt x="4137" y="7397"/>
                </a:lnTo>
                <a:lnTo>
                  <a:pt x="3966" y="7494"/>
                </a:lnTo>
                <a:lnTo>
                  <a:pt x="3820" y="7640"/>
                </a:lnTo>
                <a:lnTo>
                  <a:pt x="3674" y="7786"/>
                </a:lnTo>
                <a:lnTo>
                  <a:pt x="3528" y="7957"/>
                </a:lnTo>
                <a:lnTo>
                  <a:pt x="3285" y="8346"/>
                </a:lnTo>
                <a:lnTo>
                  <a:pt x="3066" y="8687"/>
                </a:lnTo>
                <a:lnTo>
                  <a:pt x="2798" y="9198"/>
                </a:lnTo>
                <a:lnTo>
                  <a:pt x="2555" y="9709"/>
                </a:lnTo>
                <a:lnTo>
                  <a:pt x="2458" y="9928"/>
                </a:lnTo>
                <a:lnTo>
                  <a:pt x="2360" y="10171"/>
                </a:lnTo>
                <a:lnTo>
                  <a:pt x="2239" y="9757"/>
                </a:lnTo>
                <a:lnTo>
                  <a:pt x="2166" y="9368"/>
                </a:lnTo>
                <a:lnTo>
                  <a:pt x="2239" y="9173"/>
                </a:lnTo>
                <a:lnTo>
                  <a:pt x="2385" y="8833"/>
                </a:lnTo>
                <a:lnTo>
                  <a:pt x="2555" y="8492"/>
                </a:lnTo>
                <a:lnTo>
                  <a:pt x="2725" y="8176"/>
                </a:lnTo>
                <a:lnTo>
                  <a:pt x="2920" y="7859"/>
                </a:lnTo>
                <a:lnTo>
                  <a:pt x="3309" y="7300"/>
                </a:lnTo>
                <a:lnTo>
                  <a:pt x="3528" y="7056"/>
                </a:lnTo>
                <a:lnTo>
                  <a:pt x="3747" y="6789"/>
                </a:lnTo>
                <a:lnTo>
                  <a:pt x="3893" y="6667"/>
                </a:lnTo>
                <a:lnTo>
                  <a:pt x="4088" y="6545"/>
                </a:lnTo>
                <a:lnTo>
                  <a:pt x="4234" y="6399"/>
                </a:lnTo>
                <a:lnTo>
                  <a:pt x="4380" y="6253"/>
                </a:lnTo>
                <a:lnTo>
                  <a:pt x="4356" y="6229"/>
                </a:lnTo>
                <a:lnTo>
                  <a:pt x="4283" y="6205"/>
                </a:lnTo>
                <a:lnTo>
                  <a:pt x="4185" y="6180"/>
                </a:lnTo>
                <a:lnTo>
                  <a:pt x="4064" y="6229"/>
                </a:lnTo>
                <a:lnTo>
                  <a:pt x="3942" y="6278"/>
                </a:lnTo>
                <a:lnTo>
                  <a:pt x="3820" y="6375"/>
                </a:lnTo>
                <a:lnTo>
                  <a:pt x="3699" y="6472"/>
                </a:lnTo>
                <a:lnTo>
                  <a:pt x="3455" y="6716"/>
                </a:lnTo>
                <a:lnTo>
                  <a:pt x="3236" y="6983"/>
                </a:lnTo>
                <a:lnTo>
                  <a:pt x="3017" y="7251"/>
                </a:lnTo>
                <a:lnTo>
                  <a:pt x="2750" y="7640"/>
                </a:lnTo>
                <a:lnTo>
                  <a:pt x="2579" y="7908"/>
                </a:lnTo>
                <a:lnTo>
                  <a:pt x="2409" y="8176"/>
                </a:lnTo>
                <a:lnTo>
                  <a:pt x="2239" y="8468"/>
                </a:lnTo>
                <a:lnTo>
                  <a:pt x="2093" y="8784"/>
                </a:lnTo>
                <a:lnTo>
                  <a:pt x="2093" y="8565"/>
                </a:lnTo>
                <a:lnTo>
                  <a:pt x="2093" y="8224"/>
                </a:lnTo>
                <a:lnTo>
                  <a:pt x="2239" y="7835"/>
                </a:lnTo>
                <a:lnTo>
                  <a:pt x="2385" y="7567"/>
                </a:lnTo>
                <a:lnTo>
                  <a:pt x="2506" y="7324"/>
                </a:lnTo>
                <a:lnTo>
                  <a:pt x="2823" y="6837"/>
                </a:lnTo>
                <a:lnTo>
                  <a:pt x="3139" y="6375"/>
                </a:lnTo>
                <a:lnTo>
                  <a:pt x="3309" y="6156"/>
                </a:lnTo>
                <a:lnTo>
                  <a:pt x="3504" y="5961"/>
                </a:lnTo>
                <a:lnTo>
                  <a:pt x="3723" y="5742"/>
                </a:lnTo>
                <a:lnTo>
                  <a:pt x="3942" y="5572"/>
                </a:lnTo>
                <a:lnTo>
                  <a:pt x="4161" y="5402"/>
                </a:lnTo>
                <a:lnTo>
                  <a:pt x="4404" y="5256"/>
                </a:lnTo>
                <a:lnTo>
                  <a:pt x="4429" y="5207"/>
                </a:lnTo>
                <a:lnTo>
                  <a:pt x="4429" y="5158"/>
                </a:lnTo>
                <a:lnTo>
                  <a:pt x="4380" y="5110"/>
                </a:lnTo>
                <a:lnTo>
                  <a:pt x="4331" y="5110"/>
                </a:lnTo>
                <a:lnTo>
                  <a:pt x="4088" y="5207"/>
                </a:lnTo>
                <a:lnTo>
                  <a:pt x="3845" y="5353"/>
                </a:lnTo>
                <a:lnTo>
                  <a:pt x="3626" y="5499"/>
                </a:lnTo>
                <a:lnTo>
                  <a:pt x="3431" y="5645"/>
                </a:lnTo>
                <a:lnTo>
                  <a:pt x="3236" y="5840"/>
                </a:lnTo>
                <a:lnTo>
                  <a:pt x="3042" y="6034"/>
                </a:lnTo>
                <a:lnTo>
                  <a:pt x="2701" y="6424"/>
                </a:lnTo>
                <a:lnTo>
                  <a:pt x="2409" y="6837"/>
                </a:lnTo>
                <a:lnTo>
                  <a:pt x="2166" y="7251"/>
                </a:lnTo>
                <a:lnTo>
                  <a:pt x="2239" y="6910"/>
                </a:lnTo>
                <a:lnTo>
                  <a:pt x="2312" y="6570"/>
                </a:lnTo>
                <a:lnTo>
                  <a:pt x="2409" y="6229"/>
                </a:lnTo>
                <a:lnTo>
                  <a:pt x="2531" y="5888"/>
                </a:lnTo>
                <a:lnTo>
                  <a:pt x="2774" y="5621"/>
                </a:lnTo>
                <a:lnTo>
                  <a:pt x="3042" y="5402"/>
                </a:lnTo>
                <a:lnTo>
                  <a:pt x="3626" y="4964"/>
                </a:lnTo>
                <a:lnTo>
                  <a:pt x="3650" y="4915"/>
                </a:lnTo>
                <a:lnTo>
                  <a:pt x="3650" y="4866"/>
                </a:lnTo>
                <a:lnTo>
                  <a:pt x="3626" y="4818"/>
                </a:lnTo>
                <a:lnTo>
                  <a:pt x="3407" y="4818"/>
                </a:lnTo>
                <a:lnTo>
                  <a:pt x="3261" y="4866"/>
                </a:lnTo>
                <a:lnTo>
                  <a:pt x="3090" y="4939"/>
                </a:lnTo>
                <a:lnTo>
                  <a:pt x="2944" y="5012"/>
                </a:lnTo>
                <a:lnTo>
                  <a:pt x="3236" y="4574"/>
                </a:lnTo>
                <a:lnTo>
                  <a:pt x="3577" y="4161"/>
                </a:lnTo>
                <a:lnTo>
                  <a:pt x="3747" y="3966"/>
                </a:lnTo>
                <a:lnTo>
                  <a:pt x="3942" y="3796"/>
                </a:lnTo>
                <a:lnTo>
                  <a:pt x="4137" y="3626"/>
                </a:lnTo>
                <a:lnTo>
                  <a:pt x="4356" y="3480"/>
                </a:lnTo>
                <a:lnTo>
                  <a:pt x="4623" y="3309"/>
                </a:lnTo>
                <a:lnTo>
                  <a:pt x="4867" y="3163"/>
                </a:lnTo>
                <a:lnTo>
                  <a:pt x="5426" y="2896"/>
                </a:lnTo>
                <a:lnTo>
                  <a:pt x="5986" y="2677"/>
                </a:lnTo>
                <a:lnTo>
                  <a:pt x="6594" y="2506"/>
                </a:lnTo>
                <a:lnTo>
                  <a:pt x="7178" y="2385"/>
                </a:lnTo>
                <a:lnTo>
                  <a:pt x="7786" y="2312"/>
                </a:lnTo>
                <a:lnTo>
                  <a:pt x="8419" y="2287"/>
                </a:lnTo>
                <a:close/>
                <a:moveTo>
                  <a:pt x="2506" y="11947"/>
                </a:moveTo>
                <a:lnTo>
                  <a:pt x="2798" y="12410"/>
                </a:lnTo>
                <a:lnTo>
                  <a:pt x="2969" y="12628"/>
                </a:lnTo>
                <a:lnTo>
                  <a:pt x="3139" y="12823"/>
                </a:lnTo>
                <a:lnTo>
                  <a:pt x="3334" y="12993"/>
                </a:lnTo>
                <a:lnTo>
                  <a:pt x="3528" y="13188"/>
                </a:lnTo>
                <a:lnTo>
                  <a:pt x="3723" y="13334"/>
                </a:lnTo>
                <a:lnTo>
                  <a:pt x="3918" y="13480"/>
                </a:lnTo>
                <a:lnTo>
                  <a:pt x="3528" y="13675"/>
                </a:lnTo>
                <a:lnTo>
                  <a:pt x="3309" y="13748"/>
                </a:lnTo>
                <a:lnTo>
                  <a:pt x="3090" y="13821"/>
                </a:lnTo>
                <a:lnTo>
                  <a:pt x="2871" y="13845"/>
                </a:lnTo>
                <a:lnTo>
                  <a:pt x="2677" y="13845"/>
                </a:lnTo>
                <a:lnTo>
                  <a:pt x="2506" y="13796"/>
                </a:lnTo>
                <a:lnTo>
                  <a:pt x="2409" y="13772"/>
                </a:lnTo>
                <a:lnTo>
                  <a:pt x="2336" y="13723"/>
                </a:lnTo>
                <a:lnTo>
                  <a:pt x="2239" y="13626"/>
                </a:lnTo>
                <a:lnTo>
                  <a:pt x="2190" y="13553"/>
                </a:lnTo>
                <a:lnTo>
                  <a:pt x="2141" y="13456"/>
                </a:lnTo>
                <a:lnTo>
                  <a:pt x="2117" y="13358"/>
                </a:lnTo>
                <a:lnTo>
                  <a:pt x="2117" y="13139"/>
                </a:lnTo>
                <a:lnTo>
                  <a:pt x="2166" y="12896"/>
                </a:lnTo>
                <a:lnTo>
                  <a:pt x="2239" y="12653"/>
                </a:lnTo>
                <a:lnTo>
                  <a:pt x="2336" y="12410"/>
                </a:lnTo>
                <a:lnTo>
                  <a:pt x="2506" y="11947"/>
                </a:lnTo>
                <a:close/>
                <a:moveTo>
                  <a:pt x="14064" y="6570"/>
                </a:moveTo>
                <a:lnTo>
                  <a:pt x="14113" y="6740"/>
                </a:lnTo>
                <a:lnTo>
                  <a:pt x="14162" y="6910"/>
                </a:lnTo>
                <a:lnTo>
                  <a:pt x="14210" y="7105"/>
                </a:lnTo>
                <a:lnTo>
                  <a:pt x="14235" y="7324"/>
                </a:lnTo>
                <a:lnTo>
                  <a:pt x="14235" y="7713"/>
                </a:lnTo>
                <a:lnTo>
                  <a:pt x="14235" y="8078"/>
                </a:lnTo>
                <a:lnTo>
                  <a:pt x="14235" y="8541"/>
                </a:lnTo>
                <a:lnTo>
                  <a:pt x="14210" y="9003"/>
                </a:lnTo>
                <a:lnTo>
                  <a:pt x="14162" y="9465"/>
                </a:lnTo>
                <a:lnTo>
                  <a:pt x="14064" y="9928"/>
                </a:lnTo>
                <a:lnTo>
                  <a:pt x="13943" y="10341"/>
                </a:lnTo>
                <a:lnTo>
                  <a:pt x="13797" y="10731"/>
                </a:lnTo>
                <a:lnTo>
                  <a:pt x="13602" y="11120"/>
                </a:lnTo>
                <a:lnTo>
                  <a:pt x="13383" y="11485"/>
                </a:lnTo>
                <a:lnTo>
                  <a:pt x="13140" y="11850"/>
                </a:lnTo>
                <a:lnTo>
                  <a:pt x="12848" y="12166"/>
                </a:lnTo>
                <a:lnTo>
                  <a:pt x="12556" y="12483"/>
                </a:lnTo>
                <a:lnTo>
                  <a:pt x="12239" y="12799"/>
                </a:lnTo>
                <a:lnTo>
                  <a:pt x="12191" y="12726"/>
                </a:lnTo>
                <a:lnTo>
                  <a:pt x="12142" y="12701"/>
                </a:lnTo>
                <a:lnTo>
                  <a:pt x="12020" y="12628"/>
                </a:lnTo>
                <a:lnTo>
                  <a:pt x="11972" y="12628"/>
                </a:lnTo>
                <a:lnTo>
                  <a:pt x="11947" y="12653"/>
                </a:lnTo>
                <a:lnTo>
                  <a:pt x="11947" y="12677"/>
                </a:lnTo>
                <a:lnTo>
                  <a:pt x="11947" y="12726"/>
                </a:lnTo>
                <a:lnTo>
                  <a:pt x="11996" y="12774"/>
                </a:lnTo>
                <a:lnTo>
                  <a:pt x="12020" y="12823"/>
                </a:lnTo>
                <a:lnTo>
                  <a:pt x="12045" y="12969"/>
                </a:lnTo>
                <a:lnTo>
                  <a:pt x="11680" y="13237"/>
                </a:lnTo>
                <a:lnTo>
                  <a:pt x="11582" y="13018"/>
                </a:lnTo>
                <a:lnTo>
                  <a:pt x="11558" y="12896"/>
                </a:lnTo>
                <a:lnTo>
                  <a:pt x="11534" y="12774"/>
                </a:lnTo>
                <a:lnTo>
                  <a:pt x="11509" y="12726"/>
                </a:lnTo>
                <a:lnTo>
                  <a:pt x="11461" y="12701"/>
                </a:lnTo>
                <a:lnTo>
                  <a:pt x="11412" y="12726"/>
                </a:lnTo>
                <a:lnTo>
                  <a:pt x="11388" y="12774"/>
                </a:lnTo>
                <a:lnTo>
                  <a:pt x="11363" y="13115"/>
                </a:lnTo>
                <a:lnTo>
                  <a:pt x="11363" y="13285"/>
                </a:lnTo>
                <a:lnTo>
                  <a:pt x="11388" y="13431"/>
                </a:lnTo>
                <a:lnTo>
                  <a:pt x="11266" y="13529"/>
                </a:lnTo>
                <a:lnTo>
                  <a:pt x="11096" y="13626"/>
                </a:lnTo>
                <a:lnTo>
                  <a:pt x="11023" y="13310"/>
                </a:lnTo>
                <a:lnTo>
                  <a:pt x="10925" y="12993"/>
                </a:lnTo>
                <a:lnTo>
                  <a:pt x="10877" y="12969"/>
                </a:lnTo>
                <a:lnTo>
                  <a:pt x="10828" y="12993"/>
                </a:lnTo>
                <a:lnTo>
                  <a:pt x="10779" y="13188"/>
                </a:lnTo>
                <a:lnTo>
                  <a:pt x="10779" y="13383"/>
                </a:lnTo>
                <a:lnTo>
                  <a:pt x="10804" y="13577"/>
                </a:lnTo>
                <a:lnTo>
                  <a:pt x="10852" y="13772"/>
                </a:lnTo>
                <a:lnTo>
                  <a:pt x="10487" y="13918"/>
                </a:lnTo>
                <a:lnTo>
                  <a:pt x="10487" y="13821"/>
                </a:lnTo>
                <a:lnTo>
                  <a:pt x="10463" y="13480"/>
                </a:lnTo>
                <a:lnTo>
                  <a:pt x="10439" y="13310"/>
                </a:lnTo>
                <a:lnTo>
                  <a:pt x="10414" y="13139"/>
                </a:lnTo>
                <a:lnTo>
                  <a:pt x="10390" y="13091"/>
                </a:lnTo>
                <a:lnTo>
                  <a:pt x="10293" y="13091"/>
                </a:lnTo>
                <a:lnTo>
                  <a:pt x="10268" y="13139"/>
                </a:lnTo>
                <a:lnTo>
                  <a:pt x="10195" y="13480"/>
                </a:lnTo>
                <a:lnTo>
                  <a:pt x="10195" y="13821"/>
                </a:lnTo>
                <a:lnTo>
                  <a:pt x="10171" y="14040"/>
                </a:lnTo>
                <a:lnTo>
                  <a:pt x="9782" y="14186"/>
                </a:lnTo>
                <a:lnTo>
                  <a:pt x="9806" y="13845"/>
                </a:lnTo>
                <a:lnTo>
                  <a:pt x="9879" y="13504"/>
                </a:lnTo>
                <a:lnTo>
                  <a:pt x="9928" y="13164"/>
                </a:lnTo>
                <a:lnTo>
                  <a:pt x="9952" y="12823"/>
                </a:lnTo>
                <a:lnTo>
                  <a:pt x="9952" y="12774"/>
                </a:lnTo>
                <a:lnTo>
                  <a:pt x="9928" y="12750"/>
                </a:lnTo>
                <a:lnTo>
                  <a:pt x="9879" y="12726"/>
                </a:lnTo>
                <a:lnTo>
                  <a:pt x="9806" y="12750"/>
                </a:lnTo>
                <a:lnTo>
                  <a:pt x="9757" y="12799"/>
                </a:lnTo>
                <a:lnTo>
                  <a:pt x="9636" y="13139"/>
                </a:lnTo>
                <a:lnTo>
                  <a:pt x="9490" y="13504"/>
                </a:lnTo>
                <a:lnTo>
                  <a:pt x="9417" y="13894"/>
                </a:lnTo>
                <a:lnTo>
                  <a:pt x="9392" y="14088"/>
                </a:lnTo>
                <a:lnTo>
                  <a:pt x="9368" y="14283"/>
                </a:lnTo>
                <a:lnTo>
                  <a:pt x="9125" y="14332"/>
                </a:lnTo>
                <a:lnTo>
                  <a:pt x="9125" y="14064"/>
                </a:lnTo>
                <a:lnTo>
                  <a:pt x="9149" y="13821"/>
                </a:lnTo>
                <a:lnTo>
                  <a:pt x="9173" y="13431"/>
                </a:lnTo>
                <a:lnTo>
                  <a:pt x="9222" y="13237"/>
                </a:lnTo>
                <a:lnTo>
                  <a:pt x="9246" y="13139"/>
                </a:lnTo>
                <a:lnTo>
                  <a:pt x="9295" y="13091"/>
                </a:lnTo>
                <a:lnTo>
                  <a:pt x="9295" y="13066"/>
                </a:lnTo>
                <a:lnTo>
                  <a:pt x="9295" y="13042"/>
                </a:lnTo>
                <a:lnTo>
                  <a:pt x="9246" y="13042"/>
                </a:lnTo>
                <a:lnTo>
                  <a:pt x="9173" y="13091"/>
                </a:lnTo>
                <a:lnTo>
                  <a:pt x="9125" y="13139"/>
                </a:lnTo>
                <a:lnTo>
                  <a:pt x="9027" y="13310"/>
                </a:lnTo>
                <a:lnTo>
                  <a:pt x="8954" y="13480"/>
                </a:lnTo>
                <a:lnTo>
                  <a:pt x="8906" y="13650"/>
                </a:lnTo>
                <a:lnTo>
                  <a:pt x="8808" y="13991"/>
                </a:lnTo>
                <a:lnTo>
                  <a:pt x="8784" y="14210"/>
                </a:lnTo>
                <a:lnTo>
                  <a:pt x="8784" y="14405"/>
                </a:lnTo>
                <a:lnTo>
                  <a:pt x="8443" y="14453"/>
                </a:lnTo>
                <a:lnTo>
                  <a:pt x="8443" y="14332"/>
                </a:lnTo>
                <a:lnTo>
                  <a:pt x="8492" y="13894"/>
                </a:lnTo>
                <a:lnTo>
                  <a:pt x="8589" y="13456"/>
                </a:lnTo>
                <a:lnTo>
                  <a:pt x="8735" y="13042"/>
                </a:lnTo>
                <a:lnTo>
                  <a:pt x="8833" y="12847"/>
                </a:lnTo>
                <a:lnTo>
                  <a:pt x="8930" y="12653"/>
                </a:lnTo>
                <a:lnTo>
                  <a:pt x="8930" y="12628"/>
                </a:lnTo>
                <a:lnTo>
                  <a:pt x="8906" y="12580"/>
                </a:lnTo>
                <a:lnTo>
                  <a:pt x="8881" y="12580"/>
                </a:lnTo>
                <a:lnTo>
                  <a:pt x="8857" y="12604"/>
                </a:lnTo>
                <a:lnTo>
                  <a:pt x="8687" y="12799"/>
                </a:lnTo>
                <a:lnTo>
                  <a:pt x="8516" y="12993"/>
                </a:lnTo>
                <a:lnTo>
                  <a:pt x="8395" y="13237"/>
                </a:lnTo>
                <a:lnTo>
                  <a:pt x="8297" y="13456"/>
                </a:lnTo>
                <a:lnTo>
                  <a:pt x="8200" y="13723"/>
                </a:lnTo>
                <a:lnTo>
                  <a:pt x="8127" y="13967"/>
                </a:lnTo>
                <a:lnTo>
                  <a:pt x="8103" y="14234"/>
                </a:lnTo>
                <a:lnTo>
                  <a:pt x="8078" y="14478"/>
                </a:lnTo>
                <a:lnTo>
                  <a:pt x="7762" y="14502"/>
                </a:lnTo>
                <a:lnTo>
                  <a:pt x="7811" y="14259"/>
                </a:lnTo>
                <a:lnTo>
                  <a:pt x="7859" y="14113"/>
                </a:lnTo>
                <a:lnTo>
                  <a:pt x="7908" y="13967"/>
                </a:lnTo>
                <a:lnTo>
                  <a:pt x="7957" y="13796"/>
                </a:lnTo>
                <a:lnTo>
                  <a:pt x="7981" y="13650"/>
                </a:lnTo>
                <a:lnTo>
                  <a:pt x="7957" y="13602"/>
                </a:lnTo>
                <a:lnTo>
                  <a:pt x="7932" y="13577"/>
                </a:lnTo>
                <a:lnTo>
                  <a:pt x="7884" y="13577"/>
                </a:lnTo>
                <a:lnTo>
                  <a:pt x="7811" y="13626"/>
                </a:lnTo>
                <a:lnTo>
                  <a:pt x="7738" y="13699"/>
                </a:lnTo>
                <a:lnTo>
                  <a:pt x="7689" y="13772"/>
                </a:lnTo>
                <a:lnTo>
                  <a:pt x="7640" y="13869"/>
                </a:lnTo>
                <a:lnTo>
                  <a:pt x="7567" y="14064"/>
                </a:lnTo>
                <a:lnTo>
                  <a:pt x="7519" y="14259"/>
                </a:lnTo>
                <a:lnTo>
                  <a:pt x="7446" y="14526"/>
                </a:lnTo>
                <a:lnTo>
                  <a:pt x="7105" y="14526"/>
                </a:lnTo>
                <a:lnTo>
                  <a:pt x="7129" y="14380"/>
                </a:lnTo>
                <a:lnTo>
                  <a:pt x="7178" y="14210"/>
                </a:lnTo>
                <a:lnTo>
                  <a:pt x="7300" y="13894"/>
                </a:lnTo>
                <a:lnTo>
                  <a:pt x="7421" y="13577"/>
                </a:lnTo>
                <a:lnTo>
                  <a:pt x="7421" y="13529"/>
                </a:lnTo>
                <a:lnTo>
                  <a:pt x="7397" y="13504"/>
                </a:lnTo>
                <a:lnTo>
                  <a:pt x="7324" y="13504"/>
                </a:lnTo>
                <a:lnTo>
                  <a:pt x="7154" y="13650"/>
                </a:lnTo>
                <a:lnTo>
                  <a:pt x="7008" y="13821"/>
                </a:lnTo>
                <a:lnTo>
                  <a:pt x="6886" y="13991"/>
                </a:lnTo>
                <a:lnTo>
                  <a:pt x="6789" y="14210"/>
                </a:lnTo>
                <a:lnTo>
                  <a:pt x="6740" y="14332"/>
                </a:lnTo>
                <a:lnTo>
                  <a:pt x="6716" y="14502"/>
                </a:lnTo>
                <a:lnTo>
                  <a:pt x="6497" y="14453"/>
                </a:lnTo>
                <a:lnTo>
                  <a:pt x="6302" y="14380"/>
                </a:lnTo>
                <a:lnTo>
                  <a:pt x="5889" y="14210"/>
                </a:lnTo>
                <a:lnTo>
                  <a:pt x="7008" y="13358"/>
                </a:lnTo>
                <a:lnTo>
                  <a:pt x="8078" y="12458"/>
                </a:lnTo>
                <a:lnTo>
                  <a:pt x="8881" y="11777"/>
                </a:lnTo>
                <a:lnTo>
                  <a:pt x="9271" y="11436"/>
                </a:lnTo>
                <a:lnTo>
                  <a:pt x="9684" y="11120"/>
                </a:lnTo>
                <a:lnTo>
                  <a:pt x="10463" y="10512"/>
                </a:lnTo>
                <a:lnTo>
                  <a:pt x="10828" y="10195"/>
                </a:lnTo>
                <a:lnTo>
                  <a:pt x="11193" y="9855"/>
                </a:lnTo>
                <a:lnTo>
                  <a:pt x="11388" y="9636"/>
                </a:lnTo>
                <a:lnTo>
                  <a:pt x="11582" y="9417"/>
                </a:lnTo>
                <a:lnTo>
                  <a:pt x="11923" y="8930"/>
                </a:lnTo>
                <a:lnTo>
                  <a:pt x="12264" y="8443"/>
                </a:lnTo>
                <a:lnTo>
                  <a:pt x="12434" y="8200"/>
                </a:lnTo>
                <a:lnTo>
                  <a:pt x="12629" y="7981"/>
                </a:lnTo>
                <a:lnTo>
                  <a:pt x="12969" y="7616"/>
                </a:lnTo>
                <a:lnTo>
                  <a:pt x="13334" y="7251"/>
                </a:lnTo>
                <a:lnTo>
                  <a:pt x="13699" y="6910"/>
                </a:lnTo>
                <a:lnTo>
                  <a:pt x="14064" y="6570"/>
                </a:lnTo>
                <a:close/>
                <a:moveTo>
                  <a:pt x="14356" y="1460"/>
                </a:moveTo>
                <a:lnTo>
                  <a:pt x="14575" y="1509"/>
                </a:lnTo>
                <a:lnTo>
                  <a:pt x="14721" y="1582"/>
                </a:lnTo>
                <a:lnTo>
                  <a:pt x="14843" y="1679"/>
                </a:lnTo>
                <a:lnTo>
                  <a:pt x="14916" y="1825"/>
                </a:lnTo>
                <a:lnTo>
                  <a:pt x="14964" y="1971"/>
                </a:lnTo>
                <a:lnTo>
                  <a:pt x="14989" y="2141"/>
                </a:lnTo>
                <a:lnTo>
                  <a:pt x="14964" y="2312"/>
                </a:lnTo>
                <a:lnTo>
                  <a:pt x="14940" y="2506"/>
                </a:lnTo>
                <a:lnTo>
                  <a:pt x="14867" y="2701"/>
                </a:lnTo>
                <a:lnTo>
                  <a:pt x="14721" y="3090"/>
                </a:lnTo>
                <a:lnTo>
                  <a:pt x="14551" y="3455"/>
                </a:lnTo>
                <a:lnTo>
                  <a:pt x="14381" y="3747"/>
                </a:lnTo>
                <a:lnTo>
                  <a:pt x="14162" y="4112"/>
                </a:lnTo>
                <a:lnTo>
                  <a:pt x="13918" y="4477"/>
                </a:lnTo>
                <a:lnTo>
                  <a:pt x="13432" y="5183"/>
                </a:lnTo>
                <a:lnTo>
                  <a:pt x="12385" y="6545"/>
                </a:lnTo>
                <a:lnTo>
                  <a:pt x="12045" y="7008"/>
                </a:lnTo>
                <a:lnTo>
                  <a:pt x="11704" y="7421"/>
                </a:lnTo>
                <a:lnTo>
                  <a:pt x="11339" y="7835"/>
                </a:lnTo>
                <a:lnTo>
                  <a:pt x="10950" y="8224"/>
                </a:lnTo>
                <a:lnTo>
                  <a:pt x="10560" y="8614"/>
                </a:lnTo>
                <a:lnTo>
                  <a:pt x="10171" y="9003"/>
                </a:lnTo>
                <a:lnTo>
                  <a:pt x="9319" y="9733"/>
                </a:lnTo>
                <a:lnTo>
                  <a:pt x="8565" y="10341"/>
                </a:lnTo>
                <a:lnTo>
                  <a:pt x="7835" y="10974"/>
                </a:lnTo>
                <a:lnTo>
                  <a:pt x="7129" y="11607"/>
                </a:lnTo>
                <a:lnTo>
                  <a:pt x="6789" y="11947"/>
                </a:lnTo>
                <a:lnTo>
                  <a:pt x="6448" y="12288"/>
                </a:lnTo>
                <a:lnTo>
                  <a:pt x="5791" y="12945"/>
                </a:lnTo>
                <a:lnTo>
                  <a:pt x="5134" y="13602"/>
                </a:lnTo>
                <a:lnTo>
                  <a:pt x="4794" y="13918"/>
                </a:lnTo>
                <a:lnTo>
                  <a:pt x="4429" y="14210"/>
                </a:lnTo>
                <a:lnTo>
                  <a:pt x="4064" y="14478"/>
                </a:lnTo>
                <a:lnTo>
                  <a:pt x="3674" y="14745"/>
                </a:lnTo>
                <a:lnTo>
                  <a:pt x="3431" y="14891"/>
                </a:lnTo>
                <a:lnTo>
                  <a:pt x="3115" y="15037"/>
                </a:lnTo>
                <a:lnTo>
                  <a:pt x="2750" y="15208"/>
                </a:lnTo>
                <a:lnTo>
                  <a:pt x="2360" y="15305"/>
                </a:lnTo>
                <a:lnTo>
                  <a:pt x="2166" y="15354"/>
                </a:lnTo>
                <a:lnTo>
                  <a:pt x="1971" y="15378"/>
                </a:lnTo>
                <a:lnTo>
                  <a:pt x="1776" y="15402"/>
                </a:lnTo>
                <a:lnTo>
                  <a:pt x="1606" y="15378"/>
                </a:lnTo>
                <a:lnTo>
                  <a:pt x="1460" y="15329"/>
                </a:lnTo>
                <a:lnTo>
                  <a:pt x="1314" y="15256"/>
                </a:lnTo>
                <a:lnTo>
                  <a:pt x="1192" y="15159"/>
                </a:lnTo>
                <a:lnTo>
                  <a:pt x="1095" y="15037"/>
                </a:lnTo>
                <a:lnTo>
                  <a:pt x="1022" y="14867"/>
                </a:lnTo>
                <a:lnTo>
                  <a:pt x="973" y="14672"/>
                </a:lnTo>
                <a:lnTo>
                  <a:pt x="973" y="14478"/>
                </a:lnTo>
                <a:lnTo>
                  <a:pt x="973" y="14283"/>
                </a:lnTo>
                <a:lnTo>
                  <a:pt x="998" y="14064"/>
                </a:lnTo>
                <a:lnTo>
                  <a:pt x="1046" y="13869"/>
                </a:lnTo>
                <a:lnTo>
                  <a:pt x="1168" y="13456"/>
                </a:lnTo>
                <a:lnTo>
                  <a:pt x="1752" y="12288"/>
                </a:lnTo>
                <a:lnTo>
                  <a:pt x="2020" y="11753"/>
                </a:lnTo>
                <a:lnTo>
                  <a:pt x="2141" y="11558"/>
                </a:lnTo>
                <a:lnTo>
                  <a:pt x="2190" y="11485"/>
                </a:lnTo>
                <a:lnTo>
                  <a:pt x="2239" y="11436"/>
                </a:lnTo>
                <a:lnTo>
                  <a:pt x="2287" y="11534"/>
                </a:lnTo>
                <a:lnTo>
                  <a:pt x="2263" y="11558"/>
                </a:lnTo>
                <a:lnTo>
                  <a:pt x="1995" y="12118"/>
                </a:lnTo>
                <a:lnTo>
                  <a:pt x="1874" y="12410"/>
                </a:lnTo>
                <a:lnTo>
                  <a:pt x="1776" y="12701"/>
                </a:lnTo>
                <a:lnTo>
                  <a:pt x="1703" y="12993"/>
                </a:lnTo>
                <a:lnTo>
                  <a:pt x="1703" y="13139"/>
                </a:lnTo>
                <a:lnTo>
                  <a:pt x="1703" y="13285"/>
                </a:lnTo>
                <a:lnTo>
                  <a:pt x="1703" y="13431"/>
                </a:lnTo>
                <a:lnTo>
                  <a:pt x="1728" y="13577"/>
                </a:lnTo>
                <a:lnTo>
                  <a:pt x="1776" y="13723"/>
                </a:lnTo>
                <a:lnTo>
                  <a:pt x="1849" y="13869"/>
                </a:lnTo>
                <a:lnTo>
                  <a:pt x="1922" y="13967"/>
                </a:lnTo>
                <a:lnTo>
                  <a:pt x="2020" y="14064"/>
                </a:lnTo>
                <a:lnTo>
                  <a:pt x="2117" y="14137"/>
                </a:lnTo>
                <a:lnTo>
                  <a:pt x="2214" y="14210"/>
                </a:lnTo>
                <a:lnTo>
                  <a:pt x="2336" y="14234"/>
                </a:lnTo>
                <a:lnTo>
                  <a:pt x="2458" y="14283"/>
                </a:lnTo>
                <a:lnTo>
                  <a:pt x="2701" y="14283"/>
                </a:lnTo>
                <a:lnTo>
                  <a:pt x="2969" y="14259"/>
                </a:lnTo>
                <a:lnTo>
                  <a:pt x="3236" y="14210"/>
                </a:lnTo>
                <a:lnTo>
                  <a:pt x="3480" y="14137"/>
                </a:lnTo>
                <a:lnTo>
                  <a:pt x="3674" y="14040"/>
                </a:lnTo>
                <a:lnTo>
                  <a:pt x="4064" y="13869"/>
                </a:lnTo>
                <a:lnTo>
                  <a:pt x="4404" y="13650"/>
                </a:lnTo>
                <a:lnTo>
                  <a:pt x="4745" y="13407"/>
                </a:lnTo>
                <a:lnTo>
                  <a:pt x="5086" y="13139"/>
                </a:lnTo>
                <a:lnTo>
                  <a:pt x="5718" y="12580"/>
                </a:lnTo>
                <a:lnTo>
                  <a:pt x="6351" y="12020"/>
                </a:lnTo>
                <a:lnTo>
                  <a:pt x="7056" y="11315"/>
                </a:lnTo>
                <a:lnTo>
                  <a:pt x="7762" y="10585"/>
                </a:lnTo>
                <a:lnTo>
                  <a:pt x="8443" y="9855"/>
                </a:lnTo>
                <a:lnTo>
                  <a:pt x="9149" y="9125"/>
                </a:lnTo>
                <a:lnTo>
                  <a:pt x="10585" y="7665"/>
                </a:lnTo>
                <a:lnTo>
                  <a:pt x="11315" y="6910"/>
                </a:lnTo>
                <a:lnTo>
                  <a:pt x="12045" y="6180"/>
                </a:lnTo>
                <a:lnTo>
                  <a:pt x="12580" y="5596"/>
                </a:lnTo>
                <a:lnTo>
                  <a:pt x="13091" y="4988"/>
                </a:lnTo>
                <a:lnTo>
                  <a:pt x="13334" y="4672"/>
                </a:lnTo>
                <a:lnTo>
                  <a:pt x="13553" y="4356"/>
                </a:lnTo>
                <a:lnTo>
                  <a:pt x="13772" y="4015"/>
                </a:lnTo>
                <a:lnTo>
                  <a:pt x="13943" y="3674"/>
                </a:lnTo>
                <a:lnTo>
                  <a:pt x="14040" y="3407"/>
                </a:lnTo>
                <a:lnTo>
                  <a:pt x="14113" y="3163"/>
                </a:lnTo>
                <a:lnTo>
                  <a:pt x="14162" y="2896"/>
                </a:lnTo>
                <a:lnTo>
                  <a:pt x="14186" y="2628"/>
                </a:lnTo>
                <a:lnTo>
                  <a:pt x="14137" y="2385"/>
                </a:lnTo>
                <a:lnTo>
                  <a:pt x="14089" y="2263"/>
                </a:lnTo>
                <a:lnTo>
                  <a:pt x="14040" y="2141"/>
                </a:lnTo>
                <a:lnTo>
                  <a:pt x="13967" y="2044"/>
                </a:lnTo>
                <a:lnTo>
                  <a:pt x="13894" y="1947"/>
                </a:lnTo>
                <a:lnTo>
                  <a:pt x="13772" y="1849"/>
                </a:lnTo>
                <a:lnTo>
                  <a:pt x="13651" y="1776"/>
                </a:lnTo>
                <a:lnTo>
                  <a:pt x="13480" y="1703"/>
                </a:lnTo>
                <a:lnTo>
                  <a:pt x="13334" y="1679"/>
                </a:lnTo>
                <a:lnTo>
                  <a:pt x="12994" y="1679"/>
                </a:lnTo>
                <a:lnTo>
                  <a:pt x="13261" y="1606"/>
                </a:lnTo>
                <a:lnTo>
                  <a:pt x="13529" y="1533"/>
                </a:lnTo>
                <a:lnTo>
                  <a:pt x="13821" y="1484"/>
                </a:lnTo>
                <a:lnTo>
                  <a:pt x="14113" y="1460"/>
                </a:lnTo>
                <a:close/>
                <a:moveTo>
                  <a:pt x="15573" y="535"/>
                </a:moveTo>
                <a:lnTo>
                  <a:pt x="15694" y="584"/>
                </a:lnTo>
                <a:lnTo>
                  <a:pt x="15767" y="633"/>
                </a:lnTo>
                <a:lnTo>
                  <a:pt x="15816" y="681"/>
                </a:lnTo>
                <a:lnTo>
                  <a:pt x="15840" y="754"/>
                </a:lnTo>
                <a:lnTo>
                  <a:pt x="15889" y="852"/>
                </a:lnTo>
                <a:lnTo>
                  <a:pt x="15938" y="1119"/>
                </a:lnTo>
                <a:lnTo>
                  <a:pt x="15938" y="1387"/>
                </a:lnTo>
                <a:lnTo>
                  <a:pt x="15913" y="1679"/>
                </a:lnTo>
                <a:lnTo>
                  <a:pt x="15865" y="1971"/>
                </a:lnTo>
                <a:lnTo>
                  <a:pt x="15719" y="2531"/>
                </a:lnTo>
                <a:lnTo>
                  <a:pt x="15548" y="3066"/>
                </a:lnTo>
                <a:lnTo>
                  <a:pt x="15378" y="3577"/>
                </a:lnTo>
                <a:lnTo>
                  <a:pt x="15159" y="4088"/>
                </a:lnTo>
                <a:lnTo>
                  <a:pt x="14916" y="4574"/>
                </a:lnTo>
                <a:lnTo>
                  <a:pt x="14624" y="5061"/>
                </a:lnTo>
                <a:lnTo>
                  <a:pt x="14332" y="5499"/>
                </a:lnTo>
                <a:lnTo>
                  <a:pt x="13991" y="5937"/>
                </a:lnTo>
                <a:lnTo>
                  <a:pt x="13626" y="6351"/>
                </a:lnTo>
                <a:lnTo>
                  <a:pt x="13261" y="6740"/>
                </a:lnTo>
                <a:lnTo>
                  <a:pt x="12604" y="7397"/>
                </a:lnTo>
                <a:lnTo>
                  <a:pt x="12288" y="7738"/>
                </a:lnTo>
                <a:lnTo>
                  <a:pt x="11996" y="8103"/>
                </a:lnTo>
                <a:lnTo>
                  <a:pt x="11363" y="8979"/>
                </a:lnTo>
                <a:lnTo>
                  <a:pt x="11047" y="9392"/>
                </a:lnTo>
                <a:lnTo>
                  <a:pt x="10877" y="9611"/>
                </a:lnTo>
                <a:lnTo>
                  <a:pt x="10682" y="9806"/>
                </a:lnTo>
                <a:lnTo>
                  <a:pt x="10293" y="10122"/>
                </a:lnTo>
                <a:lnTo>
                  <a:pt x="9903" y="10439"/>
                </a:lnTo>
                <a:lnTo>
                  <a:pt x="9100" y="11047"/>
                </a:lnTo>
                <a:lnTo>
                  <a:pt x="8687" y="11388"/>
                </a:lnTo>
                <a:lnTo>
                  <a:pt x="8297" y="11728"/>
                </a:lnTo>
                <a:lnTo>
                  <a:pt x="7519" y="12410"/>
                </a:lnTo>
                <a:lnTo>
                  <a:pt x="6837" y="12969"/>
                </a:lnTo>
                <a:lnTo>
                  <a:pt x="6156" y="13529"/>
                </a:lnTo>
                <a:lnTo>
                  <a:pt x="5475" y="14064"/>
                </a:lnTo>
                <a:lnTo>
                  <a:pt x="4769" y="14575"/>
                </a:lnTo>
                <a:lnTo>
                  <a:pt x="4283" y="14916"/>
                </a:lnTo>
                <a:lnTo>
                  <a:pt x="3796" y="15208"/>
                </a:lnTo>
                <a:lnTo>
                  <a:pt x="3285" y="15500"/>
                </a:lnTo>
                <a:lnTo>
                  <a:pt x="2750" y="15767"/>
                </a:lnTo>
                <a:lnTo>
                  <a:pt x="2287" y="15962"/>
                </a:lnTo>
                <a:lnTo>
                  <a:pt x="2020" y="16059"/>
                </a:lnTo>
                <a:lnTo>
                  <a:pt x="1752" y="16132"/>
                </a:lnTo>
                <a:lnTo>
                  <a:pt x="1484" y="16205"/>
                </a:lnTo>
                <a:lnTo>
                  <a:pt x="1217" y="16230"/>
                </a:lnTo>
                <a:lnTo>
                  <a:pt x="949" y="16205"/>
                </a:lnTo>
                <a:lnTo>
                  <a:pt x="827" y="16181"/>
                </a:lnTo>
                <a:lnTo>
                  <a:pt x="730" y="16132"/>
                </a:lnTo>
                <a:lnTo>
                  <a:pt x="633" y="16084"/>
                </a:lnTo>
                <a:lnTo>
                  <a:pt x="560" y="16011"/>
                </a:lnTo>
                <a:lnTo>
                  <a:pt x="511" y="15938"/>
                </a:lnTo>
                <a:lnTo>
                  <a:pt x="462" y="15840"/>
                </a:lnTo>
                <a:lnTo>
                  <a:pt x="438" y="15646"/>
                </a:lnTo>
                <a:lnTo>
                  <a:pt x="438" y="15402"/>
                </a:lnTo>
                <a:lnTo>
                  <a:pt x="487" y="15159"/>
                </a:lnTo>
                <a:lnTo>
                  <a:pt x="560" y="14891"/>
                </a:lnTo>
                <a:lnTo>
                  <a:pt x="754" y="14405"/>
                </a:lnTo>
                <a:lnTo>
                  <a:pt x="754" y="14599"/>
                </a:lnTo>
                <a:lnTo>
                  <a:pt x="754" y="14794"/>
                </a:lnTo>
                <a:lnTo>
                  <a:pt x="803" y="14964"/>
                </a:lnTo>
                <a:lnTo>
                  <a:pt x="827" y="15110"/>
                </a:lnTo>
                <a:lnTo>
                  <a:pt x="900" y="15232"/>
                </a:lnTo>
                <a:lnTo>
                  <a:pt x="973" y="15354"/>
                </a:lnTo>
                <a:lnTo>
                  <a:pt x="1046" y="15427"/>
                </a:lnTo>
                <a:lnTo>
                  <a:pt x="1144" y="15500"/>
                </a:lnTo>
                <a:lnTo>
                  <a:pt x="1241" y="15573"/>
                </a:lnTo>
                <a:lnTo>
                  <a:pt x="1338" y="15597"/>
                </a:lnTo>
                <a:lnTo>
                  <a:pt x="1460" y="15646"/>
                </a:lnTo>
                <a:lnTo>
                  <a:pt x="1849" y="15646"/>
                </a:lnTo>
                <a:lnTo>
                  <a:pt x="2141" y="15597"/>
                </a:lnTo>
                <a:lnTo>
                  <a:pt x="2433" y="15500"/>
                </a:lnTo>
                <a:lnTo>
                  <a:pt x="2750" y="15402"/>
                </a:lnTo>
                <a:lnTo>
                  <a:pt x="3042" y="15256"/>
                </a:lnTo>
                <a:lnTo>
                  <a:pt x="3626" y="14964"/>
                </a:lnTo>
                <a:lnTo>
                  <a:pt x="4112" y="14648"/>
                </a:lnTo>
                <a:lnTo>
                  <a:pt x="4453" y="14405"/>
                </a:lnTo>
                <a:lnTo>
                  <a:pt x="4794" y="14137"/>
                </a:lnTo>
                <a:lnTo>
                  <a:pt x="5134" y="13845"/>
                </a:lnTo>
                <a:lnTo>
                  <a:pt x="5767" y="13261"/>
                </a:lnTo>
                <a:lnTo>
                  <a:pt x="6375" y="12653"/>
                </a:lnTo>
                <a:lnTo>
                  <a:pt x="6983" y="12045"/>
                </a:lnTo>
                <a:lnTo>
                  <a:pt x="7738" y="11363"/>
                </a:lnTo>
                <a:lnTo>
                  <a:pt x="8492" y="10731"/>
                </a:lnTo>
                <a:lnTo>
                  <a:pt x="9271" y="10098"/>
                </a:lnTo>
                <a:lnTo>
                  <a:pt x="10049" y="9465"/>
                </a:lnTo>
                <a:lnTo>
                  <a:pt x="10439" y="9125"/>
                </a:lnTo>
                <a:lnTo>
                  <a:pt x="10828" y="8760"/>
                </a:lnTo>
                <a:lnTo>
                  <a:pt x="11193" y="8395"/>
                </a:lnTo>
                <a:lnTo>
                  <a:pt x="11558" y="8030"/>
                </a:lnTo>
                <a:lnTo>
                  <a:pt x="11899" y="7665"/>
                </a:lnTo>
                <a:lnTo>
                  <a:pt x="12239" y="7275"/>
                </a:lnTo>
                <a:lnTo>
                  <a:pt x="12896" y="6448"/>
                </a:lnTo>
                <a:lnTo>
                  <a:pt x="13894" y="5110"/>
                </a:lnTo>
                <a:lnTo>
                  <a:pt x="14381" y="4429"/>
                </a:lnTo>
                <a:lnTo>
                  <a:pt x="14599" y="4064"/>
                </a:lnTo>
                <a:lnTo>
                  <a:pt x="14818" y="3723"/>
                </a:lnTo>
                <a:lnTo>
                  <a:pt x="14989" y="3382"/>
                </a:lnTo>
                <a:lnTo>
                  <a:pt x="15159" y="2993"/>
                </a:lnTo>
                <a:lnTo>
                  <a:pt x="15281" y="2604"/>
                </a:lnTo>
                <a:lnTo>
                  <a:pt x="15329" y="2409"/>
                </a:lnTo>
                <a:lnTo>
                  <a:pt x="15378" y="2214"/>
                </a:lnTo>
                <a:lnTo>
                  <a:pt x="15378" y="2020"/>
                </a:lnTo>
                <a:lnTo>
                  <a:pt x="15354" y="1849"/>
                </a:lnTo>
                <a:lnTo>
                  <a:pt x="15305" y="1655"/>
                </a:lnTo>
                <a:lnTo>
                  <a:pt x="15232" y="1509"/>
                </a:lnTo>
                <a:lnTo>
                  <a:pt x="15135" y="1363"/>
                </a:lnTo>
                <a:lnTo>
                  <a:pt x="14989" y="1241"/>
                </a:lnTo>
                <a:lnTo>
                  <a:pt x="14794" y="1144"/>
                </a:lnTo>
                <a:lnTo>
                  <a:pt x="14575" y="1046"/>
                </a:lnTo>
                <a:lnTo>
                  <a:pt x="14332" y="998"/>
                </a:lnTo>
                <a:lnTo>
                  <a:pt x="14089" y="973"/>
                </a:lnTo>
                <a:lnTo>
                  <a:pt x="14818" y="730"/>
                </a:lnTo>
                <a:lnTo>
                  <a:pt x="15110" y="608"/>
                </a:lnTo>
                <a:lnTo>
                  <a:pt x="15281" y="560"/>
                </a:lnTo>
                <a:lnTo>
                  <a:pt x="15427" y="535"/>
                </a:lnTo>
                <a:close/>
                <a:moveTo>
                  <a:pt x="15451" y="0"/>
                </a:moveTo>
                <a:lnTo>
                  <a:pt x="15305" y="24"/>
                </a:lnTo>
                <a:lnTo>
                  <a:pt x="15013" y="97"/>
                </a:lnTo>
                <a:lnTo>
                  <a:pt x="13845" y="462"/>
                </a:lnTo>
                <a:lnTo>
                  <a:pt x="13261" y="657"/>
                </a:lnTo>
                <a:lnTo>
                  <a:pt x="12702" y="876"/>
                </a:lnTo>
                <a:lnTo>
                  <a:pt x="12118" y="1119"/>
                </a:lnTo>
                <a:lnTo>
                  <a:pt x="11582" y="1411"/>
                </a:lnTo>
                <a:lnTo>
                  <a:pt x="11047" y="1703"/>
                </a:lnTo>
                <a:lnTo>
                  <a:pt x="10536" y="2020"/>
                </a:lnTo>
                <a:lnTo>
                  <a:pt x="10512" y="2068"/>
                </a:lnTo>
                <a:lnTo>
                  <a:pt x="10195" y="1971"/>
                </a:lnTo>
                <a:lnTo>
                  <a:pt x="9879" y="1898"/>
                </a:lnTo>
                <a:lnTo>
                  <a:pt x="9246" y="1801"/>
                </a:lnTo>
                <a:lnTo>
                  <a:pt x="8906" y="1776"/>
                </a:lnTo>
                <a:lnTo>
                  <a:pt x="8565" y="1752"/>
                </a:lnTo>
                <a:lnTo>
                  <a:pt x="8224" y="1752"/>
                </a:lnTo>
                <a:lnTo>
                  <a:pt x="7884" y="1776"/>
                </a:lnTo>
                <a:lnTo>
                  <a:pt x="7543" y="1801"/>
                </a:lnTo>
                <a:lnTo>
                  <a:pt x="7178" y="1849"/>
                </a:lnTo>
                <a:lnTo>
                  <a:pt x="6837" y="1898"/>
                </a:lnTo>
                <a:lnTo>
                  <a:pt x="6497" y="1971"/>
                </a:lnTo>
                <a:lnTo>
                  <a:pt x="6181" y="2068"/>
                </a:lnTo>
                <a:lnTo>
                  <a:pt x="5840" y="2166"/>
                </a:lnTo>
                <a:lnTo>
                  <a:pt x="5524" y="2287"/>
                </a:lnTo>
                <a:lnTo>
                  <a:pt x="5207" y="2409"/>
                </a:lnTo>
                <a:lnTo>
                  <a:pt x="4891" y="2555"/>
                </a:lnTo>
                <a:lnTo>
                  <a:pt x="4575" y="2725"/>
                </a:lnTo>
                <a:lnTo>
                  <a:pt x="4283" y="2896"/>
                </a:lnTo>
                <a:lnTo>
                  <a:pt x="3991" y="3090"/>
                </a:lnTo>
                <a:lnTo>
                  <a:pt x="3626" y="3358"/>
                </a:lnTo>
                <a:lnTo>
                  <a:pt x="3285" y="3699"/>
                </a:lnTo>
                <a:lnTo>
                  <a:pt x="2969" y="4039"/>
                </a:lnTo>
                <a:lnTo>
                  <a:pt x="2677" y="4429"/>
                </a:lnTo>
                <a:lnTo>
                  <a:pt x="2433" y="4842"/>
                </a:lnTo>
                <a:lnTo>
                  <a:pt x="2214" y="5256"/>
                </a:lnTo>
                <a:lnTo>
                  <a:pt x="2044" y="5718"/>
                </a:lnTo>
                <a:lnTo>
                  <a:pt x="1874" y="6156"/>
                </a:lnTo>
                <a:lnTo>
                  <a:pt x="1776" y="6351"/>
                </a:lnTo>
                <a:lnTo>
                  <a:pt x="1679" y="6521"/>
                </a:lnTo>
                <a:lnTo>
                  <a:pt x="1630" y="6691"/>
                </a:lnTo>
                <a:lnTo>
                  <a:pt x="1630" y="6862"/>
                </a:lnTo>
                <a:lnTo>
                  <a:pt x="1655" y="6910"/>
                </a:lnTo>
                <a:lnTo>
                  <a:pt x="1703" y="6935"/>
                </a:lnTo>
                <a:lnTo>
                  <a:pt x="1630" y="7348"/>
                </a:lnTo>
                <a:lnTo>
                  <a:pt x="1582" y="7762"/>
                </a:lnTo>
                <a:lnTo>
                  <a:pt x="1557" y="8151"/>
                </a:lnTo>
                <a:lnTo>
                  <a:pt x="1557" y="8565"/>
                </a:lnTo>
                <a:lnTo>
                  <a:pt x="1557" y="8881"/>
                </a:lnTo>
                <a:lnTo>
                  <a:pt x="1606" y="9198"/>
                </a:lnTo>
                <a:lnTo>
                  <a:pt x="1655" y="9514"/>
                </a:lnTo>
                <a:lnTo>
                  <a:pt x="1703" y="9830"/>
                </a:lnTo>
                <a:lnTo>
                  <a:pt x="1776" y="10171"/>
                </a:lnTo>
                <a:lnTo>
                  <a:pt x="1874" y="10487"/>
                </a:lnTo>
                <a:lnTo>
                  <a:pt x="1995" y="10828"/>
                </a:lnTo>
                <a:lnTo>
                  <a:pt x="2117" y="11144"/>
                </a:lnTo>
                <a:lnTo>
                  <a:pt x="2020" y="11193"/>
                </a:lnTo>
                <a:lnTo>
                  <a:pt x="1898" y="11290"/>
                </a:lnTo>
                <a:lnTo>
                  <a:pt x="1776" y="11412"/>
                </a:lnTo>
                <a:lnTo>
                  <a:pt x="1655" y="11607"/>
                </a:lnTo>
                <a:lnTo>
                  <a:pt x="1387" y="12045"/>
                </a:lnTo>
                <a:lnTo>
                  <a:pt x="1119" y="12556"/>
                </a:lnTo>
                <a:lnTo>
                  <a:pt x="876" y="13091"/>
                </a:lnTo>
                <a:lnTo>
                  <a:pt x="657" y="13553"/>
                </a:lnTo>
                <a:lnTo>
                  <a:pt x="414" y="14113"/>
                </a:lnTo>
                <a:lnTo>
                  <a:pt x="243" y="14551"/>
                </a:lnTo>
                <a:lnTo>
                  <a:pt x="97" y="14989"/>
                </a:lnTo>
                <a:lnTo>
                  <a:pt x="49" y="15208"/>
                </a:lnTo>
                <a:lnTo>
                  <a:pt x="0" y="15427"/>
                </a:lnTo>
                <a:lnTo>
                  <a:pt x="0" y="15670"/>
                </a:lnTo>
                <a:lnTo>
                  <a:pt x="49" y="15889"/>
                </a:lnTo>
                <a:lnTo>
                  <a:pt x="97" y="16084"/>
                </a:lnTo>
                <a:lnTo>
                  <a:pt x="195" y="16254"/>
                </a:lnTo>
                <a:lnTo>
                  <a:pt x="316" y="16400"/>
                </a:lnTo>
                <a:lnTo>
                  <a:pt x="487" y="16497"/>
                </a:lnTo>
                <a:lnTo>
                  <a:pt x="657" y="16595"/>
                </a:lnTo>
                <a:lnTo>
                  <a:pt x="827" y="16643"/>
                </a:lnTo>
                <a:lnTo>
                  <a:pt x="1046" y="16668"/>
                </a:lnTo>
                <a:lnTo>
                  <a:pt x="1241" y="16668"/>
                </a:lnTo>
                <a:lnTo>
                  <a:pt x="1509" y="16643"/>
                </a:lnTo>
                <a:lnTo>
                  <a:pt x="1776" y="16570"/>
                </a:lnTo>
                <a:lnTo>
                  <a:pt x="2044" y="16497"/>
                </a:lnTo>
                <a:lnTo>
                  <a:pt x="2312" y="16400"/>
                </a:lnTo>
                <a:lnTo>
                  <a:pt x="2823" y="16157"/>
                </a:lnTo>
                <a:lnTo>
                  <a:pt x="3309" y="15913"/>
                </a:lnTo>
                <a:lnTo>
                  <a:pt x="3796" y="15646"/>
                </a:lnTo>
                <a:lnTo>
                  <a:pt x="4258" y="15378"/>
                </a:lnTo>
                <a:lnTo>
                  <a:pt x="4721" y="15062"/>
                </a:lnTo>
                <a:lnTo>
                  <a:pt x="5183" y="14745"/>
                </a:lnTo>
                <a:lnTo>
                  <a:pt x="5791" y="14307"/>
                </a:lnTo>
                <a:lnTo>
                  <a:pt x="5767" y="14405"/>
                </a:lnTo>
                <a:lnTo>
                  <a:pt x="5767" y="14502"/>
                </a:lnTo>
                <a:lnTo>
                  <a:pt x="5791" y="14599"/>
                </a:lnTo>
                <a:lnTo>
                  <a:pt x="5864" y="14672"/>
                </a:lnTo>
                <a:lnTo>
                  <a:pt x="5937" y="14745"/>
                </a:lnTo>
                <a:lnTo>
                  <a:pt x="6035" y="14794"/>
                </a:lnTo>
                <a:lnTo>
                  <a:pt x="6302" y="14867"/>
                </a:lnTo>
                <a:lnTo>
                  <a:pt x="6594" y="14940"/>
                </a:lnTo>
                <a:lnTo>
                  <a:pt x="6910" y="14964"/>
                </a:lnTo>
                <a:lnTo>
                  <a:pt x="7227" y="14989"/>
                </a:lnTo>
                <a:lnTo>
                  <a:pt x="7543" y="14989"/>
                </a:lnTo>
                <a:lnTo>
                  <a:pt x="7567" y="15037"/>
                </a:lnTo>
                <a:lnTo>
                  <a:pt x="7640" y="15062"/>
                </a:lnTo>
                <a:lnTo>
                  <a:pt x="7689" y="15062"/>
                </a:lnTo>
                <a:lnTo>
                  <a:pt x="7713" y="15037"/>
                </a:lnTo>
                <a:lnTo>
                  <a:pt x="7738" y="14964"/>
                </a:lnTo>
                <a:lnTo>
                  <a:pt x="8127" y="14940"/>
                </a:lnTo>
                <a:lnTo>
                  <a:pt x="8224" y="14940"/>
                </a:lnTo>
                <a:lnTo>
                  <a:pt x="8322" y="14964"/>
                </a:lnTo>
                <a:lnTo>
                  <a:pt x="8395" y="14916"/>
                </a:lnTo>
                <a:lnTo>
                  <a:pt x="8808" y="14867"/>
                </a:lnTo>
                <a:lnTo>
                  <a:pt x="9198" y="14794"/>
                </a:lnTo>
                <a:lnTo>
                  <a:pt x="9611" y="14697"/>
                </a:lnTo>
                <a:lnTo>
                  <a:pt x="10001" y="14599"/>
                </a:lnTo>
                <a:lnTo>
                  <a:pt x="10390" y="14453"/>
                </a:lnTo>
                <a:lnTo>
                  <a:pt x="10779" y="14307"/>
                </a:lnTo>
                <a:lnTo>
                  <a:pt x="11144" y="14137"/>
                </a:lnTo>
                <a:lnTo>
                  <a:pt x="11509" y="13918"/>
                </a:lnTo>
                <a:lnTo>
                  <a:pt x="12020" y="13577"/>
                </a:lnTo>
                <a:lnTo>
                  <a:pt x="12507" y="13164"/>
                </a:lnTo>
                <a:lnTo>
                  <a:pt x="12969" y="12726"/>
                </a:lnTo>
                <a:lnTo>
                  <a:pt x="13359" y="12264"/>
                </a:lnTo>
                <a:lnTo>
                  <a:pt x="13553" y="11996"/>
                </a:lnTo>
                <a:lnTo>
                  <a:pt x="13724" y="11753"/>
                </a:lnTo>
                <a:lnTo>
                  <a:pt x="13894" y="11485"/>
                </a:lnTo>
                <a:lnTo>
                  <a:pt x="14040" y="11193"/>
                </a:lnTo>
                <a:lnTo>
                  <a:pt x="14186" y="10925"/>
                </a:lnTo>
                <a:lnTo>
                  <a:pt x="14308" y="10633"/>
                </a:lnTo>
                <a:lnTo>
                  <a:pt x="14405" y="10341"/>
                </a:lnTo>
                <a:lnTo>
                  <a:pt x="14478" y="10049"/>
                </a:lnTo>
                <a:lnTo>
                  <a:pt x="14599" y="9538"/>
                </a:lnTo>
                <a:lnTo>
                  <a:pt x="14648" y="9003"/>
                </a:lnTo>
                <a:lnTo>
                  <a:pt x="14672" y="8468"/>
                </a:lnTo>
                <a:lnTo>
                  <a:pt x="14697" y="7957"/>
                </a:lnTo>
                <a:lnTo>
                  <a:pt x="14697" y="7519"/>
                </a:lnTo>
                <a:lnTo>
                  <a:pt x="14672" y="7032"/>
                </a:lnTo>
                <a:lnTo>
                  <a:pt x="14624" y="6813"/>
                </a:lnTo>
                <a:lnTo>
                  <a:pt x="14575" y="6594"/>
                </a:lnTo>
                <a:lnTo>
                  <a:pt x="14502" y="6375"/>
                </a:lnTo>
                <a:lnTo>
                  <a:pt x="14381" y="6180"/>
                </a:lnTo>
                <a:lnTo>
                  <a:pt x="14745" y="5718"/>
                </a:lnTo>
                <a:lnTo>
                  <a:pt x="15086" y="5207"/>
                </a:lnTo>
                <a:lnTo>
                  <a:pt x="15378" y="4696"/>
                </a:lnTo>
                <a:lnTo>
                  <a:pt x="15646" y="4185"/>
                </a:lnTo>
                <a:lnTo>
                  <a:pt x="15889" y="3650"/>
                </a:lnTo>
                <a:lnTo>
                  <a:pt x="16084" y="3090"/>
                </a:lnTo>
                <a:lnTo>
                  <a:pt x="16254" y="2506"/>
                </a:lnTo>
                <a:lnTo>
                  <a:pt x="16376" y="1922"/>
                </a:lnTo>
                <a:lnTo>
                  <a:pt x="16449" y="1509"/>
                </a:lnTo>
                <a:lnTo>
                  <a:pt x="16449" y="1290"/>
                </a:lnTo>
                <a:lnTo>
                  <a:pt x="16449" y="1046"/>
                </a:lnTo>
                <a:lnTo>
                  <a:pt x="16424" y="803"/>
                </a:lnTo>
                <a:lnTo>
                  <a:pt x="16376" y="584"/>
                </a:lnTo>
                <a:lnTo>
                  <a:pt x="16303" y="389"/>
                </a:lnTo>
                <a:lnTo>
                  <a:pt x="16230" y="316"/>
                </a:lnTo>
                <a:lnTo>
                  <a:pt x="16157" y="243"/>
                </a:lnTo>
                <a:lnTo>
                  <a:pt x="16035" y="122"/>
                </a:lnTo>
                <a:lnTo>
                  <a:pt x="15889" y="49"/>
                </a:lnTo>
                <a:lnTo>
                  <a:pt x="15767" y="24"/>
                </a:lnTo>
                <a:lnTo>
                  <a:pt x="15621"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4" name="Shape 569"/>
          <p:cNvSpPr/>
          <p:nvPr/>
        </p:nvSpPr>
        <p:spPr>
          <a:xfrm rot="1473079">
            <a:off x="10812269" y="1037712"/>
            <a:ext cx="1031755" cy="1005019"/>
          </a:xfrm>
          <a:custGeom>
            <a:avLst/>
            <a:gdLst/>
            <a:ahLst/>
            <a:cxnLst/>
            <a:rect l="0" t="0" r="0" b="0"/>
            <a:pathLst>
              <a:path w="18737" h="18250" extrusionOk="0">
                <a:moveTo>
                  <a:pt x="13554" y="3431"/>
                </a:moveTo>
                <a:lnTo>
                  <a:pt x="13748" y="3456"/>
                </a:lnTo>
                <a:lnTo>
                  <a:pt x="13919" y="3480"/>
                </a:lnTo>
                <a:lnTo>
                  <a:pt x="14308" y="3602"/>
                </a:lnTo>
                <a:lnTo>
                  <a:pt x="14478" y="3675"/>
                </a:lnTo>
                <a:lnTo>
                  <a:pt x="14624" y="3748"/>
                </a:lnTo>
                <a:lnTo>
                  <a:pt x="14746" y="3845"/>
                </a:lnTo>
                <a:lnTo>
                  <a:pt x="14843" y="3967"/>
                </a:lnTo>
                <a:lnTo>
                  <a:pt x="14941" y="4113"/>
                </a:lnTo>
                <a:lnTo>
                  <a:pt x="15038" y="4259"/>
                </a:lnTo>
                <a:lnTo>
                  <a:pt x="15111" y="4405"/>
                </a:lnTo>
                <a:lnTo>
                  <a:pt x="15160" y="4551"/>
                </a:lnTo>
                <a:lnTo>
                  <a:pt x="15184" y="4721"/>
                </a:lnTo>
                <a:lnTo>
                  <a:pt x="15208" y="4891"/>
                </a:lnTo>
                <a:lnTo>
                  <a:pt x="15233" y="5232"/>
                </a:lnTo>
                <a:lnTo>
                  <a:pt x="15160" y="5548"/>
                </a:lnTo>
                <a:lnTo>
                  <a:pt x="15111" y="5719"/>
                </a:lnTo>
                <a:lnTo>
                  <a:pt x="15062" y="5865"/>
                </a:lnTo>
                <a:lnTo>
                  <a:pt x="14916" y="6132"/>
                </a:lnTo>
                <a:lnTo>
                  <a:pt x="14722" y="6351"/>
                </a:lnTo>
                <a:lnTo>
                  <a:pt x="14527" y="6570"/>
                </a:lnTo>
                <a:lnTo>
                  <a:pt x="14284" y="6765"/>
                </a:lnTo>
                <a:lnTo>
                  <a:pt x="13821" y="7130"/>
                </a:lnTo>
                <a:lnTo>
                  <a:pt x="13602" y="7325"/>
                </a:lnTo>
                <a:lnTo>
                  <a:pt x="13408" y="7544"/>
                </a:lnTo>
                <a:lnTo>
                  <a:pt x="12678" y="6984"/>
                </a:lnTo>
                <a:lnTo>
                  <a:pt x="12313" y="6692"/>
                </a:lnTo>
                <a:lnTo>
                  <a:pt x="11948" y="6400"/>
                </a:lnTo>
                <a:lnTo>
                  <a:pt x="11631" y="6108"/>
                </a:lnTo>
                <a:lnTo>
                  <a:pt x="11315" y="5767"/>
                </a:lnTo>
                <a:lnTo>
                  <a:pt x="11023" y="5427"/>
                </a:lnTo>
                <a:lnTo>
                  <a:pt x="10755" y="5037"/>
                </a:lnTo>
                <a:lnTo>
                  <a:pt x="10877" y="4989"/>
                </a:lnTo>
                <a:lnTo>
                  <a:pt x="10999" y="4891"/>
                </a:lnTo>
                <a:lnTo>
                  <a:pt x="11242" y="4697"/>
                </a:lnTo>
                <a:lnTo>
                  <a:pt x="11461" y="4478"/>
                </a:lnTo>
                <a:lnTo>
                  <a:pt x="11656" y="4283"/>
                </a:lnTo>
                <a:lnTo>
                  <a:pt x="12191" y="3869"/>
                </a:lnTo>
                <a:lnTo>
                  <a:pt x="12483" y="3699"/>
                </a:lnTo>
                <a:lnTo>
                  <a:pt x="12775" y="3553"/>
                </a:lnTo>
                <a:lnTo>
                  <a:pt x="12970" y="3480"/>
                </a:lnTo>
                <a:lnTo>
                  <a:pt x="13164" y="3456"/>
                </a:lnTo>
                <a:lnTo>
                  <a:pt x="13359" y="3431"/>
                </a:lnTo>
                <a:close/>
                <a:moveTo>
                  <a:pt x="13529" y="2872"/>
                </a:moveTo>
                <a:lnTo>
                  <a:pt x="13335" y="2896"/>
                </a:lnTo>
                <a:lnTo>
                  <a:pt x="12945" y="2969"/>
                </a:lnTo>
                <a:lnTo>
                  <a:pt x="12556" y="3066"/>
                </a:lnTo>
                <a:lnTo>
                  <a:pt x="12191" y="3237"/>
                </a:lnTo>
                <a:lnTo>
                  <a:pt x="11850" y="3456"/>
                </a:lnTo>
                <a:lnTo>
                  <a:pt x="11607" y="3626"/>
                </a:lnTo>
                <a:lnTo>
                  <a:pt x="11388" y="3821"/>
                </a:lnTo>
                <a:lnTo>
                  <a:pt x="10950" y="4210"/>
                </a:lnTo>
                <a:lnTo>
                  <a:pt x="10658" y="4478"/>
                </a:lnTo>
                <a:lnTo>
                  <a:pt x="10512" y="4648"/>
                </a:lnTo>
                <a:lnTo>
                  <a:pt x="10464" y="4721"/>
                </a:lnTo>
                <a:lnTo>
                  <a:pt x="10464" y="4818"/>
                </a:lnTo>
                <a:lnTo>
                  <a:pt x="10366" y="4843"/>
                </a:lnTo>
                <a:lnTo>
                  <a:pt x="10293" y="4916"/>
                </a:lnTo>
                <a:lnTo>
                  <a:pt x="10245" y="4989"/>
                </a:lnTo>
                <a:lnTo>
                  <a:pt x="10269" y="5110"/>
                </a:lnTo>
                <a:lnTo>
                  <a:pt x="10366" y="5354"/>
                </a:lnTo>
                <a:lnTo>
                  <a:pt x="10488" y="5597"/>
                </a:lnTo>
                <a:lnTo>
                  <a:pt x="10610" y="5816"/>
                </a:lnTo>
                <a:lnTo>
                  <a:pt x="10780" y="6035"/>
                </a:lnTo>
                <a:lnTo>
                  <a:pt x="10950" y="6230"/>
                </a:lnTo>
                <a:lnTo>
                  <a:pt x="11120" y="6449"/>
                </a:lnTo>
                <a:lnTo>
                  <a:pt x="11534" y="6814"/>
                </a:lnTo>
                <a:lnTo>
                  <a:pt x="11972" y="7179"/>
                </a:lnTo>
                <a:lnTo>
                  <a:pt x="12410" y="7519"/>
                </a:lnTo>
                <a:lnTo>
                  <a:pt x="12848" y="7836"/>
                </a:lnTo>
                <a:lnTo>
                  <a:pt x="13262" y="8152"/>
                </a:lnTo>
                <a:lnTo>
                  <a:pt x="13335" y="8201"/>
                </a:lnTo>
                <a:lnTo>
                  <a:pt x="13432" y="8225"/>
                </a:lnTo>
                <a:lnTo>
                  <a:pt x="13505" y="8225"/>
                </a:lnTo>
                <a:lnTo>
                  <a:pt x="13602" y="8201"/>
                </a:lnTo>
                <a:lnTo>
                  <a:pt x="13651" y="8152"/>
                </a:lnTo>
                <a:lnTo>
                  <a:pt x="13724" y="8079"/>
                </a:lnTo>
                <a:lnTo>
                  <a:pt x="13748" y="8006"/>
                </a:lnTo>
                <a:lnTo>
                  <a:pt x="13748" y="7933"/>
                </a:lnTo>
                <a:lnTo>
                  <a:pt x="13943" y="7787"/>
                </a:lnTo>
                <a:lnTo>
                  <a:pt x="14089" y="7665"/>
                </a:lnTo>
                <a:lnTo>
                  <a:pt x="14722" y="7154"/>
                </a:lnTo>
                <a:lnTo>
                  <a:pt x="15014" y="6862"/>
                </a:lnTo>
                <a:lnTo>
                  <a:pt x="15281" y="6546"/>
                </a:lnTo>
                <a:lnTo>
                  <a:pt x="15500" y="6205"/>
                </a:lnTo>
                <a:lnTo>
                  <a:pt x="15598" y="6035"/>
                </a:lnTo>
                <a:lnTo>
                  <a:pt x="15671" y="5840"/>
                </a:lnTo>
                <a:lnTo>
                  <a:pt x="15719" y="5670"/>
                </a:lnTo>
                <a:lnTo>
                  <a:pt x="15768" y="5500"/>
                </a:lnTo>
                <a:lnTo>
                  <a:pt x="15792" y="5305"/>
                </a:lnTo>
                <a:lnTo>
                  <a:pt x="15792" y="5135"/>
                </a:lnTo>
                <a:lnTo>
                  <a:pt x="15768" y="4770"/>
                </a:lnTo>
                <a:lnTo>
                  <a:pt x="15695" y="4429"/>
                </a:lnTo>
                <a:lnTo>
                  <a:pt x="15549" y="4088"/>
                </a:lnTo>
                <a:lnTo>
                  <a:pt x="15379" y="3772"/>
                </a:lnTo>
                <a:lnTo>
                  <a:pt x="15257" y="3626"/>
                </a:lnTo>
                <a:lnTo>
                  <a:pt x="15135" y="3504"/>
                </a:lnTo>
                <a:lnTo>
                  <a:pt x="15014" y="3383"/>
                </a:lnTo>
                <a:lnTo>
                  <a:pt x="14868" y="3261"/>
                </a:lnTo>
                <a:lnTo>
                  <a:pt x="14697" y="3164"/>
                </a:lnTo>
                <a:lnTo>
                  <a:pt x="14503" y="3066"/>
                </a:lnTo>
                <a:lnTo>
                  <a:pt x="14332" y="2993"/>
                </a:lnTo>
                <a:lnTo>
                  <a:pt x="14138" y="2945"/>
                </a:lnTo>
                <a:lnTo>
                  <a:pt x="13943" y="2896"/>
                </a:lnTo>
                <a:lnTo>
                  <a:pt x="13724" y="2872"/>
                </a:lnTo>
                <a:close/>
                <a:moveTo>
                  <a:pt x="5597" y="6814"/>
                </a:moveTo>
                <a:lnTo>
                  <a:pt x="4283" y="8030"/>
                </a:lnTo>
                <a:lnTo>
                  <a:pt x="3675" y="8590"/>
                </a:lnTo>
                <a:lnTo>
                  <a:pt x="3602" y="8468"/>
                </a:lnTo>
                <a:lnTo>
                  <a:pt x="3504" y="8395"/>
                </a:lnTo>
                <a:lnTo>
                  <a:pt x="3285" y="8201"/>
                </a:lnTo>
                <a:lnTo>
                  <a:pt x="2969" y="7860"/>
                </a:lnTo>
                <a:lnTo>
                  <a:pt x="2677" y="7519"/>
                </a:lnTo>
                <a:lnTo>
                  <a:pt x="2410" y="7203"/>
                </a:lnTo>
                <a:lnTo>
                  <a:pt x="2264" y="7057"/>
                </a:lnTo>
                <a:lnTo>
                  <a:pt x="2093" y="6911"/>
                </a:lnTo>
                <a:lnTo>
                  <a:pt x="3821" y="6911"/>
                </a:lnTo>
                <a:lnTo>
                  <a:pt x="4745" y="6862"/>
                </a:lnTo>
                <a:lnTo>
                  <a:pt x="5597" y="6814"/>
                </a:lnTo>
                <a:close/>
                <a:moveTo>
                  <a:pt x="755" y="6911"/>
                </a:moveTo>
                <a:lnTo>
                  <a:pt x="1047" y="6935"/>
                </a:lnTo>
                <a:lnTo>
                  <a:pt x="1315" y="6935"/>
                </a:lnTo>
                <a:lnTo>
                  <a:pt x="1339" y="6984"/>
                </a:lnTo>
                <a:lnTo>
                  <a:pt x="1363" y="7008"/>
                </a:lnTo>
                <a:lnTo>
                  <a:pt x="1582" y="7227"/>
                </a:lnTo>
                <a:lnTo>
                  <a:pt x="1826" y="7422"/>
                </a:lnTo>
                <a:lnTo>
                  <a:pt x="2142" y="7738"/>
                </a:lnTo>
                <a:lnTo>
                  <a:pt x="2434" y="8103"/>
                </a:lnTo>
                <a:lnTo>
                  <a:pt x="2799" y="8541"/>
                </a:lnTo>
                <a:lnTo>
                  <a:pt x="3018" y="8785"/>
                </a:lnTo>
                <a:lnTo>
                  <a:pt x="3139" y="8882"/>
                </a:lnTo>
                <a:lnTo>
                  <a:pt x="3261" y="8955"/>
                </a:lnTo>
                <a:lnTo>
                  <a:pt x="3091" y="9077"/>
                </a:lnTo>
                <a:lnTo>
                  <a:pt x="2993" y="8931"/>
                </a:lnTo>
                <a:lnTo>
                  <a:pt x="2872" y="8785"/>
                </a:lnTo>
                <a:lnTo>
                  <a:pt x="2580" y="8517"/>
                </a:lnTo>
                <a:lnTo>
                  <a:pt x="2020" y="8079"/>
                </a:lnTo>
                <a:lnTo>
                  <a:pt x="1388" y="7495"/>
                </a:lnTo>
                <a:lnTo>
                  <a:pt x="755" y="6911"/>
                </a:lnTo>
                <a:close/>
                <a:moveTo>
                  <a:pt x="9490" y="8760"/>
                </a:moveTo>
                <a:lnTo>
                  <a:pt x="9369" y="8785"/>
                </a:lnTo>
                <a:lnTo>
                  <a:pt x="9271" y="8833"/>
                </a:lnTo>
                <a:lnTo>
                  <a:pt x="9101" y="9004"/>
                </a:lnTo>
                <a:lnTo>
                  <a:pt x="8931" y="9174"/>
                </a:lnTo>
                <a:lnTo>
                  <a:pt x="8760" y="9344"/>
                </a:lnTo>
                <a:lnTo>
                  <a:pt x="8566" y="9515"/>
                </a:lnTo>
                <a:lnTo>
                  <a:pt x="8103" y="9904"/>
                </a:lnTo>
                <a:lnTo>
                  <a:pt x="7617" y="10318"/>
                </a:lnTo>
                <a:lnTo>
                  <a:pt x="7276" y="10609"/>
                </a:lnTo>
                <a:lnTo>
                  <a:pt x="7081" y="10780"/>
                </a:lnTo>
                <a:lnTo>
                  <a:pt x="6887" y="10999"/>
                </a:lnTo>
                <a:lnTo>
                  <a:pt x="6716" y="11193"/>
                </a:lnTo>
                <a:lnTo>
                  <a:pt x="6595" y="11437"/>
                </a:lnTo>
                <a:lnTo>
                  <a:pt x="6570" y="11534"/>
                </a:lnTo>
                <a:lnTo>
                  <a:pt x="6546" y="11656"/>
                </a:lnTo>
                <a:lnTo>
                  <a:pt x="6546" y="11753"/>
                </a:lnTo>
                <a:lnTo>
                  <a:pt x="6570" y="11850"/>
                </a:lnTo>
                <a:lnTo>
                  <a:pt x="6619" y="11948"/>
                </a:lnTo>
                <a:lnTo>
                  <a:pt x="6668" y="11996"/>
                </a:lnTo>
                <a:lnTo>
                  <a:pt x="6765" y="12021"/>
                </a:lnTo>
                <a:lnTo>
                  <a:pt x="6838" y="12021"/>
                </a:lnTo>
                <a:lnTo>
                  <a:pt x="6935" y="11972"/>
                </a:lnTo>
                <a:lnTo>
                  <a:pt x="7033" y="11923"/>
                </a:lnTo>
                <a:lnTo>
                  <a:pt x="7154" y="11777"/>
                </a:lnTo>
                <a:lnTo>
                  <a:pt x="7422" y="11461"/>
                </a:lnTo>
                <a:lnTo>
                  <a:pt x="7641" y="11242"/>
                </a:lnTo>
                <a:lnTo>
                  <a:pt x="7860" y="11023"/>
                </a:lnTo>
                <a:lnTo>
                  <a:pt x="8322" y="10634"/>
                </a:lnTo>
                <a:lnTo>
                  <a:pt x="8736" y="10318"/>
                </a:lnTo>
                <a:lnTo>
                  <a:pt x="9174" y="9977"/>
                </a:lnTo>
                <a:lnTo>
                  <a:pt x="9393" y="9807"/>
                </a:lnTo>
                <a:lnTo>
                  <a:pt x="9563" y="9612"/>
                </a:lnTo>
                <a:lnTo>
                  <a:pt x="9709" y="9393"/>
                </a:lnTo>
                <a:lnTo>
                  <a:pt x="9831" y="9174"/>
                </a:lnTo>
                <a:lnTo>
                  <a:pt x="9855" y="9052"/>
                </a:lnTo>
                <a:lnTo>
                  <a:pt x="9855" y="8931"/>
                </a:lnTo>
                <a:lnTo>
                  <a:pt x="9782" y="8858"/>
                </a:lnTo>
                <a:lnTo>
                  <a:pt x="9709" y="8809"/>
                </a:lnTo>
                <a:lnTo>
                  <a:pt x="9588" y="8760"/>
                </a:lnTo>
                <a:close/>
                <a:moveTo>
                  <a:pt x="2045" y="13359"/>
                </a:moveTo>
                <a:lnTo>
                  <a:pt x="2166" y="13408"/>
                </a:lnTo>
                <a:lnTo>
                  <a:pt x="2166" y="13481"/>
                </a:lnTo>
                <a:lnTo>
                  <a:pt x="2166" y="13554"/>
                </a:lnTo>
                <a:lnTo>
                  <a:pt x="2118" y="13627"/>
                </a:lnTo>
                <a:lnTo>
                  <a:pt x="2069" y="13675"/>
                </a:lnTo>
                <a:lnTo>
                  <a:pt x="1947" y="13773"/>
                </a:lnTo>
                <a:lnTo>
                  <a:pt x="1826" y="13870"/>
                </a:lnTo>
                <a:lnTo>
                  <a:pt x="1655" y="13943"/>
                </a:lnTo>
                <a:lnTo>
                  <a:pt x="1461" y="14016"/>
                </a:lnTo>
                <a:lnTo>
                  <a:pt x="1461" y="14016"/>
                </a:lnTo>
                <a:lnTo>
                  <a:pt x="1607" y="13821"/>
                </a:lnTo>
                <a:lnTo>
                  <a:pt x="1753" y="13627"/>
                </a:lnTo>
                <a:lnTo>
                  <a:pt x="1874" y="13481"/>
                </a:lnTo>
                <a:lnTo>
                  <a:pt x="1972" y="13383"/>
                </a:lnTo>
                <a:lnTo>
                  <a:pt x="1996" y="13383"/>
                </a:lnTo>
                <a:lnTo>
                  <a:pt x="2045" y="13359"/>
                </a:lnTo>
                <a:close/>
                <a:moveTo>
                  <a:pt x="1996" y="12872"/>
                </a:moveTo>
                <a:lnTo>
                  <a:pt x="1899" y="12897"/>
                </a:lnTo>
                <a:lnTo>
                  <a:pt x="1826" y="12921"/>
                </a:lnTo>
                <a:lnTo>
                  <a:pt x="1655" y="13018"/>
                </a:lnTo>
                <a:lnTo>
                  <a:pt x="1534" y="13140"/>
                </a:lnTo>
                <a:lnTo>
                  <a:pt x="1388" y="13286"/>
                </a:lnTo>
                <a:lnTo>
                  <a:pt x="1242" y="13456"/>
                </a:lnTo>
                <a:lnTo>
                  <a:pt x="998" y="13797"/>
                </a:lnTo>
                <a:lnTo>
                  <a:pt x="925" y="13967"/>
                </a:lnTo>
                <a:lnTo>
                  <a:pt x="828" y="14138"/>
                </a:lnTo>
                <a:lnTo>
                  <a:pt x="804" y="14235"/>
                </a:lnTo>
                <a:lnTo>
                  <a:pt x="779" y="14308"/>
                </a:lnTo>
                <a:lnTo>
                  <a:pt x="779" y="14405"/>
                </a:lnTo>
                <a:lnTo>
                  <a:pt x="828" y="14478"/>
                </a:lnTo>
                <a:lnTo>
                  <a:pt x="877" y="14527"/>
                </a:lnTo>
                <a:lnTo>
                  <a:pt x="925" y="14576"/>
                </a:lnTo>
                <a:lnTo>
                  <a:pt x="1047" y="14576"/>
                </a:lnTo>
                <a:lnTo>
                  <a:pt x="1120" y="14551"/>
                </a:lnTo>
                <a:lnTo>
                  <a:pt x="1266" y="14551"/>
                </a:lnTo>
                <a:lnTo>
                  <a:pt x="1412" y="14527"/>
                </a:lnTo>
                <a:lnTo>
                  <a:pt x="1582" y="14478"/>
                </a:lnTo>
                <a:lnTo>
                  <a:pt x="1728" y="14430"/>
                </a:lnTo>
                <a:lnTo>
                  <a:pt x="2020" y="14284"/>
                </a:lnTo>
                <a:lnTo>
                  <a:pt x="2239" y="14138"/>
                </a:lnTo>
                <a:lnTo>
                  <a:pt x="2361" y="14040"/>
                </a:lnTo>
                <a:lnTo>
                  <a:pt x="2483" y="13919"/>
                </a:lnTo>
                <a:lnTo>
                  <a:pt x="2556" y="13773"/>
                </a:lnTo>
                <a:lnTo>
                  <a:pt x="2629" y="13627"/>
                </a:lnTo>
                <a:lnTo>
                  <a:pt x="2653" y="13481"/>
                </a:lnTo>
                <a:lnTo>
                  <a:pt x="2653" y="13408"/>
                </a:lnTo>
                <a:lnTo>
                  <a:pt x="2629" y="13335"/>
                </a:lnTo>
                <a:lnTo>
                  <a:pt x="2604" y="13262"/>
                </a:lnTo>
                <a:lnTo>
                  <a:pt x="2556" y="13189"/>
                </a:lnTo>
                <a:lnTo>
                  <a:pt x="2483" y="13140"/>
                </a:lnTo>
                <a:lnTo>
                  <a:pt x="2385" y="13091"/>
                </a:lnTo>
                <a:lnTo>
                  <a:pt x="2288" y="12970"/>
                </a:lnTo>
                <a:lnTo>
                  <a:pt x="2166" y="12897"/>
                </a:lnTo>
                <a:lnTo>
                  <a:pt x="2069" y="12872"/>
                </a:lnTo>
                <a:close/>
                <a:moveTo>
                  <a:pt x="15525" y="560"/>
                </a:moveTo>
                <a:lnTo>
                  <a:pt x="16084" y="633"/>
                </a:lnTo>
                <a:lnTo>
                  <a:pt x="16644" y="706"/>
                </a:lnTo>
                <a:lnTo>
                  <a:pt x="17204" y="828"/>
                </a:lnTo>
                <a:lnTo>
                  <a:pt x="17763" y="974"/>
                </a:lnTo>
                <a:lnTo>
                  <a:pt x="17666" y="1023"/>
                </a:lnTo>
                <a:lnTo>
                  <a:pt x="17593" y="1096"/>
                </a:lnTo>
                <a:lnTo>
                  <a:pt x="17496" y="1169"/>
                </a:lnTo>
                <a:lnTo>
                  <a:pt x="17496" y="1193"/>
                </a:lnTo>
                <a:lnTo>
                  <a:pt x="17520" y="1217"/>
                </a:lnTo>
                <a:lnTo>
                  <a:pt x="17569" y="1266"/>
                </a:lnTo>
                <a:lnTo>
                  <a:pt x="17617" y="1290"/>
                </a:lnTo>
                <a:lnTo>
                  <a:pt x="17739" y="1315"/>
                </a:lnTo>
                <a:lnTo>
                  <a:pt x="17861" y="1290"/>
                </a:lnTo>
                <a:lnTo>
                  <a:pt x="17934" y="1290"/>
                </a:lnTo>
                <a:lnTo>
                  <a:pt x="17982" y="1242"/>
                </a:lnTo>
                <a:lnTo>
                  <a:pt x="18007" y="1363"/>
                </a:lnTo>
                <a:lnTo>
                  <a:pt x="18031" y="1461"/>
                </a:lnTo>
                <a:lnTo>
                  <a:pt x="17909" y="1485"/>
                </a:lnTo>
                <a:lnTo>
                  <a:pt x="17812" y="1534"/>
                </a:lnTo>
                <a:lnTo>
                  <a:pt x="17715" y="1582"/>
                </a:lnTo>
                <a:lnTo>
                  <a:pt x="17617" y="1655"/>
                </a:lnTo>
                <a:lnTo>
                  <a:pt x="17593" y="1680"/>
                </a:lnTo>
                <a:lnTo>
                  <a:pt x="17593" y="1753"/>
                </a:lnTo>
                <a:lnTo>
                  <a:pt x="17617" y="1801"/>
                </a:lnTo>
                <a:lnTo>
                  <a:pt x="17690" y="1826"/>
                </a:lnTo>
                <a:lnTo>
                  <a:pt x="17739" y="1850"/>
                </a:lnTo>
                <a:lnTo>
                  <a:pt x="17812" y="1874"/>
                </a:lnTo>
                <a:lnTo>
                  <a:pt x="17958" y="1850"/>
                </a:lnTo>
                <a:lnTo>
                  <a:pt x="18080" y="1801"/>
                </a:lnTo>
                <a:lnTo>
                  <a:pt x="18104" y="1996"/>
                </a:lnTo>
                <a:lnTo>
                  <a:pt x="17909" y="2069"/>
                </a:lnTo>
                <a:lnTo>
                  <a:pt x="17788" y="2118"/>
                </a:lnTo>
                <a:lnTo>
                  <a:pt x="17690" y="2215"/>
                </a:lnTo>
                <a:lnTo>
                  <a:pt x="17642" y="2264"/>
                </a:lnTo>
                <a:lnTo>
                  <a:pt x="17642" y="2361"/>
                </a:lnTo>
                <a:lnTo>
                  <a:pt x="17666" y="2410"/>
                </a:lnTo>
                <a:lnTo>
                  <a:pt x="17739" y="2458"/>
                </a:lnTo>
                <a:lnTo>
                  <a:pt x="17836" y="2483"/>
                </a:lnTo>
                <a:lnTo>
                  <a:pt x="17934" y="2458"/>
                </a:lnTo>
                <a:lnTo>
                  <a:pt x="18128" y="2410"/>
                </a:lnTo>
                <a:lnTo>
                  <a:pt x="18153" y="2531"/>
                </a:lnTo>
                <a:lnTo>
                  <a:pt x="18007" y="2555"/>
                </a:lnTo>
                <a:lnTo>
                  <a:pt x="17836" y="2604"/>
                </a:lnTo>
                <a:lnTo>
                  <a:pt x="17763" y="2653"/>
                </a:lnTo>
                <a:lnTo>
                  <a:pt x="17715" y="2726"/>
                </a:lnTo>
                <a:lnTo>
                  <a:pt x="17690" y="2823"/>
                </a:lnTo>
                <a:lnTo>
                  <a:pt x="17690" y="2896"/>
                </a:lnTo>
                <a:lnTo>
                  <a:pt x="17739" y="2945"/>
                </a:lnTo>
                <a:lnTo>
                  <a:pt x="17812" y="2993"/>
                </a:lnTo>
                <a:lnTo>
                  <a:pt x="18153" y="2993"/>
                </a:lnTo>
                <a:lnTo>
                  <a:pt x="18177" y="2969"/>
                </a:lnTo>
                <a:lnTo>
                  <a:pt x="18177" y="3261"/>
                </a:lnTo>
                <a:lnTo>
                  <a:pt x="17739" y="3383"/>
                </a:lnTo>
                <a:lnTo>
                  <a:pt x="17690" y="3407"/>
                </a:lnTo>
                <a:lnTo>
                  <a:pt x="17666" y="3431"/>
                </a:lnTo>
                <a:lnTo>
                  <a:pt x="17617" y="3529"/>
                </a:lnTo>
                <a:lnTo>
                  <a:pt x="17617" y="3577"/>
                </a:lnTo>
                <a:lnTo>
                  <a:pt x="17642" y="3626"/>
                </a:lnTo>
                <a:lnTo>
                  <a:pt x="17666" y="3650"/>
                </a:lnTo>
                <a:lnTo>
                  <a:pt x="17715" y="3699"/>
                </a:lnTo>
                <a:lnTo>
                  <a:pt x="17812" y="3723"/>
                </a:lnTo>
                <a:lnTo>
                  <a:pt x="17934" y="3723"/>
                </a:lnTo>
                <a:lnTo>
                  <a:pt x="18153" y="3699"/>
                </a:lnTo>
                <a:lnTo>
                  <a:pt x="18153" y="3699"/>
                </a:lnTo>
                <a:lnTo>
                  <a:pt x="18104" y="4186"/>
                </a:lnTo>
                <a:lnTo>
                  <a:pt x="17934" y="4088"/>
                </a:lnTo>
                <a:lnTo>
                  <a:pt x="17739" y="4040"/>
                </a:lnTo>
                <a:lnTo>
                  <a:pt x="17642" y="4015"/>
                </a:lnTo>
                <a:lnTo>
                  <a:pt x="17569" y="4040"/>
                </a:lnTo>
                <a:lnTo>
                  <a:pt x="17471" y="4064"/>
                </a:lnTo>
                <a:lnTo>
                  <a:pt x="17423" y="4137"/>
                </a:lnTo>
                <a:lnTo>
                  <a:pt x="17423" y="4186"/>
                </a:lnTo>
                <a:lnTo>
                  <a:pt x="17496" y="4283"/>
                </a:lnTo>
                <a:lnTo>
                  <a:pt x="17617" y="4332"/>
                </a:lnTo>
                <a:lnTo>
                  <a:pt x="17812" y="4429"/>
                </a:lnTo>
                <a:lnTo>
                  <a:pt x="17982" y="4526"/>
                </a:lnTo>
                <a:lnTo>
                  <a:pt x="18055" y="4551"/>
                </a:lnTo>
                <a:lnTo>
                  <a:pt x="17958" y="4940"/>
                </a:lnTo>
                <a:lnTo>
                  <a:pt x="17690" y="4843"/>
                </a:lnTo>
                <a:lnTo>
                  <a:pt x="17471" y="4721"/>
                </a:lnTo>
                <a:lnTo>
                  <a:pt x="17228" y="4648"/>
                </a:lnTo>
                <a:lnTo>
                  <a:pt x="17155" y="4648"/>
                </a:lnTo>
                <a:lnTo>
                  <a:pt x="17155" y="4672"/>
                </a:lnTo>
                <a:lnTo>
                  <a:pt x="17155" y="4721"/>
                </a:lnTo>
                <a:lnTo>
                  <a:pt x="17204" y="4818"/>
                </a:lnTo>
                <a:lnTo>
                  <a:pt x="17252" y="4891"/>
                </a:lnTo>
                <a:lnTo>
                  <a:pt x="17350" y="4989"/>
                </a:lnTo>
                <a:lnTo>
                  <a:pt x="17423" y="5062"/>
                </a:lnTo>
                <a:lnTo>
                  <a:pt x="17642" y="5183"/>
                </a:lnTo>
                <a:lnTo>
                  <a:pt x="17861" y="5256"/>
                </a:lnTo>
                <a:lnTo>
                  <a:pt x="17739" y="5621"/>
                </a:lnTo>
                <a:lnTo>
                  <a:pt x="17617" y="5938"/>
                </a:lnTo>
                <a:lnTo>
                  <a:pt x="17569" y="5889"/>
                </a:lnTo>
                <a:lnTo>
                  <a:pt x="17520" y="5840"/>
                </a:lnTo>
                <a:lnTo>
                  <a:pt x="17398" y="5743"/>
                </a:lnTo>
                <a:lnTo>
                  <a:pt x="17301" y="5670"/>
                </a:lnTo>
                <a:lnTo>
                  <a:pt x="17179" y="5597"/>
                </a:lnTo>
                <a:lnTo>
                  <a:pt x="17082" y="5573"/>
                </a:lnTo>
                <a:lnTo>
                  <a:pt x="16985" y="5548"/>
                </a:lnTo>
                <a:lnTo>
                  <a:pt x="16887" y="5548"/>
                </a:lnTo>
                <a:lnTo>
                  <a:pt x="16766" y="5597"/>
                </a:lnTo>
                <a:lnTo>
                  <a:pt x="16741" y="5621"/>
                </a:lnTo>
                <a:lnTo>
                  <a:pt x="16741" y="5670"/>
                </a:lnTo>
                <a:lnTo>
                  <a:pt x="16741" y="5719"/>
                </a:lnTo>
                <a:lnTo>
                  <a:pt x="16766" y="5743"/>
                </a:lnTo>
                <a:lnTo>
                  <a:pt x="16863" y="5840"/>
                </a:lnTo>
                <a:lnTo>
                  <a:pt x="16936" y="5913"/>
                </a:lnTo>
                <a:lnTo>
                  <a:pt x="17009" y="5962"/>
                </a:lnTo>
                <a:lnTo>
                  <a:pt x="17228" y="6132"/>
                </a:lnTo>
                <a:lnTo>
                  <a:pt x="17325" y="6181"/>
                </a:lnTo>
                <a:lnTo>
                  <a:pt x="17447" y="6205"/>
                </a:lnTo>
                <a:lnTo>
                  <a:pt x="17496" y="6205"/>
                </a:lnTo>
                <a:lnTo>
                  <a:pt x="17325" y="6473"/>
                </a:lnTo>
                <a:lnTo>
                  <a:pt x="17204" y="6473"/>
                </a:lnTo>
                <a:lnTo>
                  <a:pt x="17106" y="6449"/>
                </a:lnTo>
                <a:lnTo>
                  <a:pt x="17009" y="6400"/>
                </a:lnTo>
                <a:lnTo>
                  <a:pt x="16936" y="6351"/>
                </a:lnTo>
                <a:lnTo>
                  <a:pt x="16814" y="6230"/>
                </a:lnTo>
                <a:lnTo>
                  <a:pt x="16668" y="6108"/>
                </a:lnTo>
                <a:lnTo>
                  <a:pt x="16522" y="6035"/>
                </a:lnTo>
                <a:lnTo>
                  <a:pt x="16449" y="6011"/>
                </a:lnTo>
                <a:lnTo>
                  <a:pt x="16352" y="6011"/>
                </a:lnTo>
                <a:lnTo>
                  <a:pt x="16279" y="6035"/>
                </a:lnTo>
                <a:lnTo>
                  <a:pt x="16182" y="6084"/>
                </a:lnTo>
                <a:lnTo>
                  <a:pt x="16133" y="6132"/>
                </a:lnTo>
                <a:lnTo>
                  <a:pt x="16133" y="6181"/>
                </a:lnTo>
                <a:lnTo>
                  <a:pt x="16182" y="6230"/>
                </a:lnTo>
                <a:lnTo>
                  <a:pt x="16230" y="6254"/>
                </a:lnTo>
                <a:lnTo>
                  <a:pt x="16303" y="6254"/>
                </a:lnTo>
                <a:lnTo>
                  <a:pt x="16401" y="6303"/>
                </a:lnTo>
                <a:lnTo>
                  <a:pt x="16547" y="6424"/>
                </a:lnTo>
                <a:lnTo>
                  <a:pt x="16693" y="6570"/>
                </a:lnTo>
                <a:lnTo>
                  <a:pt x="16814" y="6692"/>
                </a:lnTo>
                <a:lnTo>
                  <a:pt x="16936" y="6789"/>
                </a:lnTo>
                <a:lnTo>
                  <a:pt x="17082" y="6838"/>
                </a:lnTo>
                <a:lnTo>
                  <a:pt x="16668" y="7325"/>
                </a:lnTo>
                <a:lnTo>
                  <a:pt x="16157" y="7106"/>
                </a:lnTo>
                <a:lnTo>
                  <a:pt x="16011" y="7033"/>
                </a:lnTo>
                <a:lnTo>
                  <a:pt x="15865" y="7008"/>
                </a:lnTo>
                <a:lnTo>
                  <a:pt x="15744" y="7008"/>
                </a:lnTo>
                <a:lnTo>
                  <a:pt x="15598" y="7057"/>
                </a:lnTo>
                <a:lnTo>
                  <a:pt x="15573" y="7081"/>
                </a:lnTo>
                <a:lnTo>
                  <a:pt x="15549" y="7106"/>
                </a:lnTo>
                <a:lnTo>
                  <a:pt x="15549" y="7154"/>
                </a:lnTo>
                <a:lnTo>
                  <a:pt x="15573" y="7179"/>
                </a:lnTo>
                <a:lnTo>
                  <a:pt x="15646" y="7276"/>
                </a:lnTo>
                <a:lnTo>
                  <a:pt x="15744" y="7349"/>
                </a:lnTo>
                <a:lnTo>
                  <a:pt x="15987" y="7495"/>
                </a:lnTo>
                <a:lnTo>
                  <a:pt x="16328" y="7665"/>
                </a:lnTo>
                <a:lnTo>
                  <a:pt x="16036" y="7957"/>
                </a:lnTo>
                <a:lnTo>
                  <a:pt x="15890" y="7909"/>
                </a:lnTo>
                <a:lnTo>
                  <a:pt x="15744" y="7884"/>
                </a:lnTo>
                <a:lnTo>
                  <a:pt x="15598" y="7860"/>
                </a:lnTo>
                <a:lnTo>
                  <a:pt x="15452" y="7836"/>
                </a:lnTo>
                <a:lnTo>
                  <a:pt x="15160" y="7690"/>
                </a:lnTo>
                <a:lnTo>
                  <a:pt x="15014" y="7641"/>
                </a:lnTo>
                <a:lnTo>
                  <a:pt x="14868" y="7592"/>
                </a:lnTo>
                <a:lnTo>
                  <a:pt x="14819" y="7617"/>
                </a:lnTo>
                <a:lnTo>
                  <a:pt x="14770" y="7665"/>
                </a:lnTo>
                <a:lnTo>
                  <a:pt x="14770" y="7714"/>
                </a:lnTo>
                <a:lnTo>
                  <a:pt x="14770" y="7763"/>
                </a:lnTo>
                <a:lnTo>
                  <a:pt x="14843" y="7860"/>
                </a:lnTo>
                <a:lnTo>
                  <a:pt x="14916" y="7957"/>
                </a:lnTo>
                <a:lnTo>
                  <a:pt x="15135" y="8128"/>
                </a:lnTo>
                <a:lnTo>
                  <a:pt x="15427" y="8249"/>
                </a:lnTo>
                <a:lnTo>
                  <a:pt x="15549" y="8298"/>
                </a:lnTo>
                <a:lnTo>
                  <a:pt x="15695" y="8322"/>
                </a:lnTo>
                <a:lnTo>
                  <a:pt x="15403" y="8639"/>
                </a:lnTo>
                <a:lnTo>
                  <a:pt x="15184" y="8590"/>
                </a:lnTo>
                <a:lnTo>
                  <a:pt x="14965" y="8541"/>
                </a:lnTo>
                <a:lnTo>
                  <a:pt x="14770" y="8468"/>
                </a:lnTo>
                <a:lnTo>
                  <a:pt x="14576" y="8347"/>
                </a:lnTo>
                <a:lnTo>
                  <a:pt x="14551" y="8322"/>
                </a:lnTo>
                <a:lnTo>
                  <a:pt x="14503" y="8322"/>
                </a:lnTo>
                <a:lnTo>
                  <a:pt x="14454" y="8371"/>
                </a:lnTo>
                <a:lnTo>
                  <a:pt x="14430" y="8420"/>
                </a:lnTo>
                <a:lnTo>
                  <a:pt x="14430" y="8493"/>
                </a:lnTo>
                <a:lnTo>
                  <a:pt x="14478" y="8590"/>
                </a:lnTo>
                <a:lnTo>
                  <a:pt x="14551" y="8687"/>
                </a:lnTo>
                <a:lnTo>
                  <a:pt x="14722" y="8809"/>
                </a:lnTo>
                <a:lnTo>
                  <a:pt x="14892" y="8906"/>
                </a:lnTo>
                <a:lnTo>
                  <a:pt x="15111" y="8979"/>
                </a:lnTo>
                <a:lnTo>
                  <a:pt x="14843" y="9271"/>
                </a:lnTo>
                <a:lnTo>
                  <a:pt x="14795" y="9247"/>
                </a:lnTo>
                <a:lnTo>
                  <a:pt x="14503" y="9150"/>
                </a:lnTo>
                <a:lnTo>
                  <a:pt x="14211" y="9052"/>
                </a:lnTo>
                <a:lnTo>
                  <a:pt x="13919" y="8955"/>
                </a:lnTo>
                <a:lnTo>
                  <a:pt x="13627" y="8858"/>
                </a:lnTo>
                <a:lnTo>
                  <a:pt x="13578" y="8858"/>
                </a:lnTo>
                <a:lnTo>
                  <a:pt x="13554" y="8882"/>
                </a:lnTo>
                <a:lnTo>
                  <a:pt x="13529" y="8931"/>
                </a:lnTo>
                <a:lnTo>
                  <a:pt x="13554" y="8955"/>
                </a:lnTo>
                <a:lnTo>
                  <a:pt x="13627" y="9077"/>
                </a:lnTo>
                <a:lnTo>
                  <a:pt x="13748" y="9198"/>
                </a:lnTo>
                <a:lnTo>
                  <a:pt x="13846" y="9296"/>
                </a:lnTo>
                <a:lnTo>
                  <a:pt x="13992" y="9369"/>
                </a:lnTo>
                <a:lnTo>
                  <a:pt x="14284" y="9515"/>
                </a:lnTo>
                <a:lnTo>
                  <a:pt x="14576" y="9612"/>
                </a:lnTo>
                <a:lnTo>
                  <a:pt x="14211" y="10001"/>
                </a:lnTo>
                <a:lnTo>
                  <a:pt x="14186" y="9953"/>
                </a:lnTo>
                <a:lnTo>
                  <a:pt x="14113" y="9904"/>
                </a:lnTo>
                <a:lnTo>
                  <a:pt x="13846" y="9709"/>
                </a:lnTo>
                <a:lnTo>
                  <a:pt x="13529" y="9563"/>
                </a:lnTo>
                <a:lnTo>
                  <a:pt x="13359" y="9490"/>
                </a:lnTo>
                <a:lnTo>
                  <a:pt x="13213" y="9442"/>
                </a:lnTo>
                <a:lnTo>
                  <a:pt x="13043" y="9393"/>
                </a:lnTo>
                <a:lnTo>
                  <a:pt x="12824" y="9393"/>
                </a:lnTo>
                <a:lnTo>
                  <a:pt x="12799" y="9442"/>
                </a:lnTo>
                <a:lnTo>
                  <a:pt x="12799" y="9490"/>
                </a:lnTo>
                <a:lnTo>
                  <a:pt x="12824" y="9515"/>
                </a:lnTo>
                <a:lnTo>
                  <a:pt x="13067" y="9734"/>
                </a:lnTo>
                <a:lnTo>
                  <a:pt x="13335" y="9904"/>
                </a:lnTo>
                <a:lnTo>
                  <a:pt x="13627" y="10074"/>
                </a:lnTo>
                <a:lnTo>
                  <a:pt x="13919" y="10220"/>
                </a:lnTo>
                <a:lnTo>
                  <a:pt x="13967" y="10245"/>
                </a:lnTo>
                <a:lnTo>
                  <a:pt x="13894" y="10318"/>
                </a:lnTo>
                <a:lnTo>
                  <a:pt x="13748" y="10464"/>
                </a:lnTo>
                <a:lnTo>
                  <a:pt x="13700" y="10391"/>
                </a:lnTo>
                <a:lnTo>
                  <a:pt x="13627" y="10318"/>
                </a:lnTo>
                <a:lnTo>
                  <a:pt x="13456" y="10220"/>
                </a:lnTo>
                <a:lnTo>
                  <a:pt x="13091" y="10074"/>
                </a:lnTo>
                <a:lnTo>
                  <a:pt x="12897" y="10026"/>
                </a:lnTo>
                <a:lnTo>
                  <a:pt x="12702" y="9953"/>
                </a:lnTo>
                <a:lnTo>
                  <a:pt x="12507" y="9928"/>
                </a:lnTo>
                <a:lnTo>
                  <a:pt x="12288" y="9904"/>
                </a:lnTo>
                <a:lnTo>
                  <a:pt x="12240" y="9904"/>
                </a:lnTo>
                <a:lnTo>
                  <a:pt x="12215" y="9928"/>
                </a:lnTo>
                <a:lnTo>
                  <a:pt x="12191" y="9977"/>
                </a:lnTo>
                <a:lnTo>
                  <a:pt x="12215" y="10050"/>
                </a:lnTo>
                <a:lnTo>
                  <a:pt x="12264" y="10099"/>
                </a:lnTo>
                <a:lnTo>
                  <a:pt x="12459" y="10196"/>
                </a:lnTo>
                <a:lnTo>
                  <a:pt x="12629" y="10293"/>
                </a:lnTo>
                <a:lnTo>
                  <a:pt x="12994" y="10512"/>
                </a:lnTo>
                <a:lnTo>
                  <a:pt x="13237" y="10634"/>
                </a:lnTo>
                <a:lnTo>
                  <a:pt x="13359" y="10682"/>
                </a:lnTo>
                <a:lnTo>
                  <a:pt x="13505" y="10707"/>
                </a:lnTo>
                <a:lnTo>
                  <a:pt x="12921" y="11291"/>
                </a:lnTo>
                <a:lnTo>
                  <a:pt x="12799" y="11193"/>
                </a:lnTo>
                <a:lnTo>
                  <a:pt x="12653" y="11096"/>
                </a:lnTo>
                <a:lnTo>
                  <a:pt x="12434" y="10974"/>
                </a:lnTo>
                <a:lnTo>
                  <a:pt x="12240" y="10828"/>
                </a:lnTo>
                <a:lnTo>
                  <a:pt x="12021" y="10682"/>
                </a:lnTo>
                <a:lnTo>
                  <a:pt x="11802" y="10585"/>
                </a:lnTo>
                <a:lnTo>
                  <a:pt x="11680" y="10537"/>
                </a:lnTo>
                <a:lnTo>
                  <a:pt x="11534" y="10537"/>
                </a:lnTo>
                <a:lnTo>
                  <a:pt x="11510" y="10561"/>
                </a:lnTo>
                <a:lnTo>
                  <a:pt x="11510" y="10585"/>
                </a:lnTo>
                <a:lnTo>
                  <a:pt x="11534" y="10609"/>
                </a:lnTo>
                <a:lnTo>
                  <a:pt x="11704" y="10804"/>
                </a:lnTo>
                <a:lnTo>
                  <a:pt x="11996" y="11072"/>
                </a:lnTo>
                <a:lnTo>
                  <a:pt x="12337" y="11364"/>
                </a:lnTo>
                <a:lnTo>
                  <a:pt x="12507" y="11461"/>
                </a:lnTo>
                <a:lnTo>
                  <a:pt x="12678" y="11534"/>
                </a:lnTo>
                <a:lnTo>
                  <a:pt x="12337" y="11875"/>
                </a:lnTo>
                <a:lnTo>
                  <a:pt x="12215" y="11826"/>
                </a:lnTo>
                <a:lnTo>
                  <a:pt x="12094" y="11777"/>
                </a:lnTo>
                <a:lnTo>
                  <a:pt x="11899" y="11680"/>
                </a:lnTo>
                <a:lnTo>
                  <a:pt x="11510" y="11437"/>
                </a:lnTo>
                <a:lnTo>
                  <a:pt x="11291" y="11339"/>
                </a:lnTo>
                <a:lnTo>
                  <a:pt x="11193" y="11315"/>
                </a:lnTo>
                <a:lnTo>
                  <a:pt x="11072" y="11291"/>
                </a:lnTo>
                <a:lnTo>
                  <a:pt x="10999" y="11315"/>
                </a:lnTo>
                <a:lnTo>
                  <a:pt x="10974" y="11364"/>
                </a:lnTo>
                <a:lnTo>
                  <a:pt x="10950" y="11437"/>
                </a:lnTo>
                <a:lnTo>
                  <a:pt x="10999" y="11485"/>
                </a:lnTo>
                <a:lnTo>
                  <a:pt x="11266" y="11704"/>
                </a:lnTo>
                <a:lnTo>
                  <a:pt x="11558" y="11923"/>
                </a:lnTo>
                <a:lnTo>
                  <a:pt x="11777" y="12069"/>
                </a:lnTo>
                <a:lnTo>
                  <a:pt x="12045" y="12191"/>
                </a:lnTo>
                <a:lnTo>
                  <a:pt x="11753" y="12483"/>
                </a:lnTo>
                <a:lnTo>
                  <a:pt x="11485" y="12264"/>
                </a:lnTo>
                <a:lnTo>
                  <a:pt x="11218" y="12045"/>
                </a:lnTo>
                <a:lnTo>
                  <a:pt x="11047" y="11899"/>
                </a:lnTo>
                <a:lnTo>
                  <a:pt x="10877" y="11777"/>
                </a:lnTo>
                <a:lnTo>
                  <a:pt x="10682" y="11680"/>
                </a:lnTo>
                <a:lnTo>
                  <a:pt x="10488" y="11631"/>
                </a:lnTo>
                <a:lnTo>
                  <a:pt x="10439" y="11656"/>
                </a:lnTo>
                <a:lnTo>
                  <a:pt x="10439" y="11680"/>
                </a:lnTo>
                <a:lnTo>
                  <a:pt x="10415" y="11704"/>
                </a:lnTo>
                <a:lnTo>
                  <a:pt x="10439" y="11753"/>
                </a:lnTo>
                <a:lnTo>
                  <a:pt x="11072" y="12410"/>
                </a:lnTo>
                <a:lnTo>
                  <a:pt x="11242" y="12605"/>
                </a:lnTo>
                <a:lnTo>
                  <a:pt x="11461" y="12775"/>
                </a:lnTo>
                <a:lnTo>
                  <a:pt x="11315" y="12945"/>
                </a:lnTo>
                <a:lnTo>
                  <a:pt x="11193" y="12848"/>
                </a:lnTo>
                <a:lnTo>
                  <a:pt x="11047" y="12775"/>
                </a:lnTo>
                <a:lnTo>
                  <a:pt x="10780" y="12629"/>
                </a:lnTo>
                <a:lnTo>
                  <a:pt x="10366" y="12361"/>
                </a:lnTo>
                <a:lnTo>
                  <a:pt x="10172" y="12215"/>
                </a:lnTo>
                <a:lnTo>
                  <a:pt x="9977" y="12069"/>
                </a:lnTo>
                <a:lnTo>
                  <a:pt x="9953" y="12045"/>
                </a:lnTo>
                <a:lnTo>
                  <a:pt x="9928" y="12069"/>
                </a:lnTo>
                <a:lnTo>
                  <a:pt x="9904" y="12094"/>
                </a:lnTo>
                <a:lnTo>
                  <a:pt x="9928" y="12118"/>
                </a:lnTo>
                <a:lnTo>
                  <a:pt x="10220" y="12532"/>
                </a:lnTo>
                <a:lnTo>
                  <a:pt x="10391" y="12702"/>
                </a:lnTo>
                <a:lnTo>
                  <a:pt x="10585" y="12897"/>
                </a:lnTo>
                <a:lnTo>
                  <a:pt x="10804" y="13067"/>
                </a:lnTo>
                <a:lnTo>
                  <a:pt x="10926" y="13140"/>
                </a:lnTo>
                <a:lnTo>
                  <a:pt x="11047" y="13213"/>
                </a:lnTo>
                <a:lnTo>
                  <a:pt x="10780" y="13456"/>
                </a:lnTo>
                <a:lnTo>
                  <a:pt x="10439" y="13213"/>
                </a:lnTo>
                <a:lnTo>
                  <a:pt x="10099" y="12970"/>
                </a:lnTo>
                <a:lnTo>
                  <a:pt x="9928" y="12872"/>
                </a:lnTo>
                <a:lnTo>
                  <a:pt x="9734" y="12799"/>
                </a:lnTo>
                <a:lnTo>
                  <a:pt x="9563" y="12726"/>
                </a:lnTo>
                <a:lnTo>
                  <a:pt x="9369" y="12726"/>
                </a:lnTo>
                <a:lnTo>
                  <a:pt x="9320" y="12751"/>
                </a:lnTo>
                <a:lnTo>
                  <a:pt x="9320" y="12775"/>
                </a:lnTo>
                <a:lnTo>
                  <a:pt x="9320" y="12799"/>
                </a:lnTo>
                <a:lnTo>
                  <a:pt x="9442" y="12921"/>
                </a:lnTo>
                <a:lnTo>
                  <a:pt x="9588" y="13043"/>
                </a:lnTo>
                <a:lnTo>
                  <a:pt x="9855" y="13262"/>
                </a:lnTo>
                <a:lnTo>
                  <a:pt x="10464" y="13773"/>
                </a:lnTo>
                <a:lnTo>
                  <a:pt x="10293" y="13943"/>
                </a:lnTo>
                <a:lnTo>
                  <a:pt x="10123" y="13821"/>
                </a:lnTo>
                <a:lnTo>
                  <a:pt x="9953" y="13724"/>
                </a:lnTo>
                <a:lnTo>
                  <a:pt x="9612" y="13554"/>
                </a:lnTo>
                <a:lnTo>
                  <a:pt x="9393" y="13408"/>
                </a:lnTo>
                <a:lnTo>
                  <a:pt x="9223" y="13237"/>
                </a:lnTo>
                <a:lnTo>
                  <a:pt x="9052" y="13067"/>
                </a:lnTo>
                <a:lnTo>
                  <a:pt x="8906" y="12848"/>
                </a:lnTo>
                <a:lnTo>
                  <a:pt x="8833" y="12799"/>
                </a:lnTo>
                <a:lnTo>
                  <a:pt x="8760" y="12799"/>
                </a:lnTo>
                <a:lnTo>
                  <a:pt x="8712" y="12824"/>
                </a:lnTo>
                <a:lnTo>
                  <a:pt x="8663" y="12897"/>
                </a:lnTo>
                <a:lnTo>
                  <a:pt x="8639" y="13018"/>
                </a:lnTo>
                <a:lnTo>
                  <a:pt x="8663" y="13164"/>
                </a:lnTo>
                <a:lnTo>
                  <a:pt x="8687" y="13286"/>
                </a:lnTo>
                <a:lnTo>
                  <a:pt x="8760" y="13408"/>
                </a:lnTo>
                <a:lnTo>
                  <a:pt x="8833" y="13529"/>
                </a:lnTo>
                <a:lnTo>
                  <a:pt x="8931" y="13627"/>
                </a:lnTo>
                <a:lnTo>
                  <a:pt x="9125" y="13821"/>
                </a:lnTo>
                <a:lnTo>
                  <a:pt x="9490" y="14089"/>
                </a:lnTo>
                <a:lnTo>
                  <a:pt x="9685" y="14211"/>
                </a:lnTo>
                <a:lnTo>
                  <a:pt x="9904" y="14308"/>
                </a:lnTo>
                <a:lnTo>
                  <a:pt x="9661" y="14527"/>
                </a:lnTo>
                <a:lnTo>
                  <a:pt x="9369" y="14381"/>
                </a:lnTo>
                <a:lnTo>
                  <a:pt x="9052" y="14235"/>
                </a:lnTo>
                <a:lnTo>
                  <a:pt x="8760" y="14089"/>
                </a:lnTo>
                <a:lnTo>
                  <a:pt x="8614" y="13992"/>
                </a:lnTo>
                <a:lnTo>
                  <a:pt x="8468" y="13919"/>
                </a:lnTo>
                <a:lnTo>
                  <a:pt x="8444" y="13894"/>
                </a:lnTo>
                <a:lnTo>
                  <a:pt x="8420" y="13894"/>
                </a:lnTo>
                <a:lnTo>
                  <a:pt x="8395" y="13919"/>
                </a:lnTo>
                <a:lnTo>
                  <a:pt x="8395" y="13967"/>
                </a:lnTo>
                <a:lnTo>
                  <a:pt x="8468" y="14138"/>
                </a:lnTo>
                <a:lnTo>
                  <a:pt x="8566" y="14308"/>
                </a:lnTo>
                <a:lnTo>
                  <a:pt x="8687" y="14430"/>
                </a:lnTo>
                <a:lnTo>
                  <a:pt x="8833" y="14551"/>
                </a:lnTo>
                <a:lnTo>
                  <a:pt x="9296" y="14868"/>
                </a:lnTo>
                <a:lnTo>
                  <a:pt x="9004" y="15160"/>
                </a:lnTo>
                <a:lnTo>
                  <a:pt x="8614" y="14770"/>
                </a:lnTo>
                <a:lnTo>
                  <a:pt x="8201" y="14405"/>
                </a:lnTo>
                <a:lnTo>
                  <a:pt x="7398" y="13700"/>
                </a:lnTo>
                <a:lnTo>
                  <a:pt x="6984" y="13359"/>
                </a:lnTo>
                <a:lnTo>
                  <a:pt x="6595" y="12994"/>
                </a:lnTo>
                <a:lnTo>
                  <a:pt x="6205" y="12605"/>
                </a:lnTo>
                <a:lnTo>
                  <a:pt x="5840" y="12215"/>
                </a:lnTo>
                <a:lnTo>
                  <a:pt x="5500" y="11777"/>
                </a:lnTo>
                <a:lnTo>
                  <a:pt x="5135" y="11315"/>
                </a:lnTo>
                <a:lnTo>
                  <a:pt x="4794" y="10901"/>
                </a:lnTo>
                <a:lnTo>
                  <a:pt x="4599" y="10682"/>
                </a:lnTo>
                <a:lnTo>
                  <a:pt x="4405" y="10488"/>
                </a:lnTo>
                <a:lnTo>
                  <a:pt x="4137" y="10269"/>
                </a:lnTo>
                <a:lnTo>
                  <a:pt x="3845" y="10074"/>
                </a:lnTo>
                <a:lnTo>
                  <a:pt x="3553" y="9855"/>
                </a:lnTo>
                <a:lnTo>
                  <a:pt x="3285" y="9661"/>
                </a:lnTo>
                <a:lnTo>
                  <a:pt x="3261" y="9588"/>
                </a:lnTo>
                <a:lnTo>
                  <a:pt x="3602" y="9296"/>
                </a:lnTo>
                <a:lnTo>
                  <a:pt x="3967" y="9004"/>
                </a:lnTo>
                <a:lnTo>
                  <a:pt x="4332" y="8712"/>
                </a:lnTo>
                <a:lnTo>
                  <a:pt x="4672" y="8420"/>
                </a:lnTo>
                <a:lnTo>
                  <a:pt x="5646" y="7519"/>
                </a:lnTo>
                <a:lnTo>
                  <a:pt x="6595" y="6595"/>
                </a:lnTo>
                <a:lnTo>
                  <a:pt x="6984" y="6205"/>
                </a:lnTo>
                <a:lnTo>
                  <a:pt x="7349" y="5792"/>
                </a:lnTo>
                <a:lnTo>
                  <a:pt x="8055" y="4940"/>
                </a:lnTo>
                <a:lnTo>
                  <a:pt x="8760" y="4088"/>
                </a:lnTo>
                <a:lnTo>
                  <a:pt x="9466" y="3237"/>
                </a:lnTo>
                <a:lnTo>
                  <a:pt x="9855" y="2799"/>
                </a:lnTo>
                <a:lnTo>
                  <a:pt x="10269" y="2410"/>
                </a:lnTo>
                <a:lnTo>
                  <a:pt x="10707" y="2045"/>
                </a:lnTo>
                <a:lnTo>
                  <a:pt x="11169" y="1704"/>
                </a:lnTo>
                <a:lnTo>
                  <a:pt x="11631" y="1412"/>
                </a:lnTo>
                <a:lnTo>
                  <a:pt x="12142" y="1144"/>
                </a:lnTo>
                <a:lnTo>
                  <a:pt x="12678" y="950"/>
                </a:lnTo>
                <a:lnTo>
                  <a:pt x="13237" y="779"/>
                </a:lnTo>
                <a:lnTo>
                  <a:pt x="13797" y="658"/>
                </a:lnTo>
                <a:lnTo>
                  <a:pt x="14381" y="585"/>
                </a:lnTo>
                <a:lnTo>
                  <a:pt x="14941" y="560"/>
                </a:lnTo>
                <a:close/>
                <a:moveTo>
                  <a:pt x="11777" y="13237"/>
                </a:moveTo>
                <a:lnTo>
                  <a:pt x="11777" y="13602"/>
                </a:lnTo>
                <a:lnTo>
                  <a:pt x="11753" y="13967"/>
                </a:lnTo>
                <a:lnTo>
                  <a:pt x="11704" y="14746"/>
                </a:lnTo>
                <a:lnTo>
                  <a:pt x="11680" y="15549"/>
                </a:lnTo>
                <a:lnTo>
                  <a:pt x="11656" y="16328"/>
                </a:lnTo>
                <a:lnTo>
                  <a:pt x="11485" y="16084"/>
                </a:lnTo>
                <a:lnTo>
                  <a:pt x="11291" y="15865"/>
                </a:lnTo>
                <a:lnTo>
                  <a:pt x="10877" y="15427"/>
                </a:lnTo>
                <a:lnTo>
                  <a:pt x="10755" y="15257"/>
                </a:lnTo>
                <a:lnTo>
                  <a:pt x="10610" y="15062"/>
                </a:lnTo>
                <a:lnTo>
                  <a:pt x="10464" y="14868"/>
                </a:lnTo>
                <a:lnTo>
                  <a:pt x="10366" y="14770"/>
                </a:lnTo>
                <a:lnTo>
                  <a:pt x="10293" y="14722"/>
                </a:lnTo>
                <a:lnTo>
                  <a:pt x="10731" y="14284"/>
                </a:lnTo>
                <a:lnTo>
                  <a:pt x="11266" y="13773"/>
                </a:lnTo>
                <a:lnTo>
                  <a:pt x="11777" y="13237"/>
                </a:lnTo>
                <a:close/>
                <a:moveTo>
                  <a:pt x="3431" y="14381"/>
                </a:moveTo>
                <a:lnTo>
                  <a:pt x="3553" y="14405"/>
                </a:lnTo>
                <a:lnTo>
                  <a:pt x="3699" y="14454"/>
                </a:lnTo>
                <a:lnTo>
                  <a:pt x="3699" y="14527"/>
                </a:lnTo>
                <a:lnTo>
                  <a:pt x="3723" y="14576"/>
                </a:lnTo>
                <a:lnTo>
                  <a:pt x="3602" y="14576"/>
                </a:lnTo>
                <a:lnTo>
                  <a:pt x="3553" y="14600"/>
                </a:lnTo>
                <a:lnTo>
                  <a:pt x="3504" y="14649"/>
                </a:lnTo>
                <a:lnTo>
                  <a:pt x="3334" y="14843"/>
                </a:lnTo>
                <a:lnTo>
                  <a:pt x="3164" y="15038"/>
                </a:lnTo>
                <a:lnTo>
                  <a:pt x="2969" y="15233"/>
                </a:lnTo>
                <a:lnTo>
                  <a:pt x="2896" y="15330"/>
                </a:lnTo>
                <a:lnTo>
                  <a:pt x="2847" y="15452"/>
                </a:lnTo>
                <a:lnTo>
                  <a:pt x="2847" y="15525"/>
                </a:lnTo>
                <a:lnTo>
                  <a:pt x="2872" y="15573"/>
                </a:lnTo>
                <a:lnTo>
                  <a:pt x="2896" y="15622"/>
                </a:lnTo>
                <a:lnTo>
                  <a:pt x="2945" y="15646"/>
                </a:lnTo>
                <a:lnTo>
                  <a:pt x="3115" y="15646"/>
                </a:lnTo>
                <a:lnTo>
                  <a:pt x="3237" y="15598"/>
                </a:lnTo>
                <a:lnTo>
                  <a:pt x="3358" y="15525"/>
                </a:lnTo>
                <a:lnTo>
                  <a:pt x="3480" y="15427"/>
                </a:lnTo>
                <a:lnTo>
                  <a:pt x="3699" y="15208"/>
                </a:lnTo>
                <a:lnTo>
                  <a:pt x="3894" y="14941"/>
                </a:lnTo>
                <a:lnTo>
                  <a:pt x="3918" y="14868"/>
                </a:lnTo>
                <a:lnTo>
                  <a:pt x="3918" y="14795"/>
                </a:lnTo>
                <a:lnTo>
                  <a:pt x="3918" y="14722"/>
                </a:lnTo>
                <a:lnTo>
                  <a:pt x="3869" y="14673"/>
                </a:lnTo>
                <a:lnTo>
                  <a:pt x="3918" y="14697"/>
                </a:lnTo>
                <a:lnTo>
                  <a:pt x="3967" y="14770"/>
                </a:lnTo>
                <a:lnTo>
                  <a:pt x="3967" y="14819"/>
                </a:lnTo>
                <a:lnTo>
                  <a:pt x="3967" y="14892"/>
                </a:lnTo>
                <a:lnTo>
                  <a:pt x="3942" y="15087"/>
                </a:lnTo>
                <a:lnTo>
                  <a:pt x="3894" y="15281"/>
                </a:lnTo>
                <a:lnTo>
                  <a:pt x="3699" y="15671"/>
                </a:lnTo>
                <a:lnTo>
                  <a:pt x="3553" y="15938"/>
                </a:lnTo>
                <a:lnTo>
                  <a:pt x="3480" y="16060"/>
                </a:lnTo>
                <a:lnTo>
                  <a:pt x="3358" y="16157"/>
                </a:lnTo>
                <a:lnTo>
                  <a:pt x="3261" y="16230"/>
                </a:lnTo>
                <a:lnTo>
                  <a:pt x="3115" y="16303"/>
                </a:lnTo>
                <a:lnTo>
                  <a:pt x="2847" y="16376"/>
                </a:lnTo>
                <a:lnTo>
                  <a:pt x="2556" y="16425"/>
                </a:lnTo>
                <a:lnTo>
                  <a:pt x="2361" y="16449"/>
                </a:lnTo>
                <a:lnTo>
                  <a:pt x="2166" y="16449"/>
                </a:lnTo>
                <a:lnTo>
                  <a:pt x="2312" y="16182"/>
                </a:lnTo>
                <a:lnTo>
                  <a:pt x="2434" y="15890"/>
                </a:lnTo>
                <a:lnTo>
                  <a:pt x="2629" y="15403"/>
                </a:lnTo>
                <a:lnTo>
                  <a:pt x="2726" y="15160"/>
                </a:lnTo>
                <a:lnTo>
                  <a:pt x="2847" y="14916"/>
                </a:lnTo>
                <a:lnTo>
                  <a:pt x="2993" y="14697"/>
                </a:lnTo>
                <a:lnTo>
                  <a:pt x="3164" y="14503"/>
                </a:lnTo>
                <a:lnTo>
                  <a:pt x="3237" y="14430"/>
                </a:lnTo>
                <a:lnTo>
                  <a:pt x="3310" y="14405"/>
                </a:lnTo>
                <a:lnTo>
                  <a:pt x="3358" y="14381"/>
                </a:lnTo>
                <a:close/>
                <a:moveTo>
                  <a:pt x="3066" y="10001"/>
                </a:moveTo>
                <a:lnTo>
                  <a:pt x="3188" y="10147"/>
                </a:lnTo>
                <a:lnTo>
                  <a:pt x="3334" y="10293"/>
                </a:lnTo>
                <a:lnTo>
                  <a:pt x="3650" y="10488"/>
                </a:lnTo>
                <a:lnTo>
                  <a:pt x="3894" y="10682"/>
                </a:lnTo>
                <a:lnTo>
                  <a:pt x="4113" y="10877"/>
                </a:lnTo>
                <a:lnTo>
                  <a:pt x="4332" y="11096"/>
                </a:lnTo>
                <a:lnTo>
                  <a:pt x="4526" y="11315"/>
                </a:lnTo>
                <a:lnTo>
                  <a:pt x="4891" y="11777"/>
                </a:lnTo>
                <a:lnTo>
                  <a:pt x="5256" y="12264"/>
                </a:lnTo>
                <a:lnTo>
                  <a:pt x="5621" y="12702"/>
                </a:lnTo>
                <a:lnTo>
                  <a:pt x="6011" y="13140"/>
                </a:lnTo>
                <a:lnTo>
                  <a:pt x="6449" y="13529"/>
                </a:lnTo>
                <a:lnTo>
                  <a:pt x="6862" y="13919"/>
                </a:lnTo>
                <a:lnTo>
                  <a:pt x="7763" y="14697"/>
                </a:lnTo>
                <a:lnTo>
                  <a:pt x="8176" y="15087"/>
                </a:lnTo>
                <a:lnTo>
                  <a:pt x="8614" y="15500"/>
                </a:lnTo>
                <a:lnTo>
                  <a:pt x="8590" y="15525"/>
                </a:lnTo>
                <a:lnTo>
                  <a:pt x="8517" y="15573"/>
                </a:lnTo>
                <a:lnTo>
                  <a:pt x="8468" y="15646"/>
                </a:lnTo>
                <a:lnTo>
                  <a:pt x="8468" y="15719"/>
                </a:lnTo>
                <a:lnTo>
                  <a:pt x="8395" y="15914"/>
                </a:lnTo>
                <a:lnTo>
                  <a:pt x="8322" y="16133"/>
                </a:lnTo>
                <a:lnTo>
                  <a:pt x="8176" y="16547"/>
                </a:lnTo>
                <a:lnTo>
                  <a:pt x="7227" y="15817"/>
                </a:lnTo>
                <a:lnTo>
                  <a:pt x="6303" y="15062"/>
                </a:lnTo>
                <a:lnTo>
                  <a:pt x="5840" y="14649"/>
                </a:lnTo>
                <a:lnTo>
                  <a:pt x="5378" y="14259"/>
                </a:lnTo>
                <a:lnTo>
                  <a:pt x="4964" y="13846"/>
                </a:lnTo>
                <a:lnTo>
                  <a:pt x="4551" y="13408"/>
                </a:lnTo>
                <a:lnTo>
                  <a:pt x="3821" y="12580"/>
                </a:lnTo>
                <a:lnTo>
                  <a:pt x="3456" y="12142"/>
                </a:lnTo>
                <a:lnTo>
                  <a:pt x="3091" y="11729"/>
                </a:lnTo>
                <a:lnTo>
                  <a:pt x="2702" y="11315"/>
                </a:lnTo>
                <a:lnTo>
                  <a:pt x="2288" y="10950"/>
                </a:lnTo>
                <a:lnTo>
                  <a:pt x="1850" y="10609"/>
                </a:lnTo>
                <a:lnTo>
                  <a:pt x="1607" y="10464"/>
                </a:lnTo>
                <a:lnTo>
                  <a:pt x="1388" y="10318"/>
                </a:lnTo>
                <a:lnTo>
                  <a:pt x="1534" y="10318"/>
                </a:lnTo>
                <a:lnTo>
                  <a:pt x="1655" y="10293"/>
                </a:lnTo>
                <a:lnTo>
                  <a:pt x="1947" y="10245"/>
                </a:lnTo>
                <a:lnTo>
                  <a:pt x="2507" y="10147"/>
                </a:lnTo>
                <a:lnTo>
                  <a:pt x="3066" y="10001"/>
                </a:lnTo>
                <a:close/>
                <a:moveTo>
                  <a:pt x="4989" y="16328"/>
                </a:moveTo>
                <a:lnTo>
                  <a:pt x="5110" y="16352"/>
                </a:lnTo>
                <a:lnTo>
                  <a:pt x="5086" y="16401"/>
                </a:lnTo>
                <a:lnTo>
                  <a:pt x="5062" y="16474"/>
                </a:lnTo>
                <a:lnTo>
                  <a:pt x="4989" y="16522"/>
                </a:lnTo>
                <a:lnTo>
                  <a:pt x="4843" y="16620"/>
                </a:lnTo>
                <a:lnTo>
                  <a:pt x="4551" y="16741"/>
                </a:lnTo>
                <a:lnTo>
                  <a:pt x="4551" y="16741"/>
                </a:lnTo>
                <a:lnTo>
                  <a:pt x="4599" y="16620"/>
                </a:lnTo>
                <a:lnTo>
                  <a:pt x="4672" y="16474"/>
                </a:lnTo>
                <a:lnTo>
                  <a:pt x="4770" y="16376"/>
                </a:lnTo>
                <a:lnTo>
                  <a:pt x="4867" y="16328"/>
                </a:lnTo>
                <a:close/>
                <a:moveTo>
                  <a:pt x="3237" y="13846"/>
                </a:moveTo>
                <a:lnTo>
                  <a:pt x="3115" y="13894"/>
                </a:lnTo>
                <a:lnTo>
                  <a:pt x="2993" y="13943"/>
                </a:lnTo>
                <a:lnTo>
                  <a:pt x="2896" y="14016"/>
                </a:lnTo>
                <a:lnTo>
                  <a:pt x="2702" y="14211"/>
                </a:lnTo>
                <a:lnTo>
                  <a:pt x="2531" y="14430"/>
                </a:lnTo>
                <a:lnTo>
                  <a:pt x="2385" y="14673"/>
                </a:lnTo>
                <a:lnTo>
                  <a:pt x="2264" y="14941"/>
                </a:lnTo>
                <a:lnTo>
                  <a:pt x="2045" y="15500"/>
                </a:lnTo>
                <a:lnTo>
                  <a:pt x="1923" y="15768"/>
                </a:lnTo>
                <a:lnTo>
                  <a:pt x="1777" y="16036"/>
                </a:lnTo>
                <a:lnTo>
                  <a:pt x="1607" y="16279"/>
                </a:lnTo>
                <a:lnTo>
                  <a:pt x="1509" y="16376"/>
                </a:lnTo>
                <a:lnTo>
                  <a:pt x="1412" y="16449"/>
                </a:lnTo>
                <a:lnTo>
                  <a:pt x="1363" y="16522"/>
                </a:lnTo>
                <a:lnTo>
                  <a:pt x="1315" y="16595"/>
                </a:lnTo>
                <a:lnTo>
                  <a:pt x="1290" y="16668"/>
                </a:lnTo>
                <a:lnTo>
                  <a:pt x="1315" y="16741"/>
                </a:lnTo>
                <a:lnTo>
                  <a:pt x="1339" y="16814"/>
                </a:lnTo>
                <a:lnTo>
                  <a:pt x="1388" y="16863"/>
                </a:lnTo>
                <a:lnTo>
                  <a:pt x="1436" y="16887"/>
                </a:lnTo>
                <a:lnTo>
                  <a:pt x="1534" y="16912"/>
                </a:lnTo>
                <a:lnTo>
                  <a:pt x="1631" y="16912"/>
                </a:lnTo>
                <a:lnTo>
                  <a:pt x="1728" y="16887"/>
                </a:lnTo>
                <a:lnTo>
                  <a:pt x="2288" y="16887"/>
                </a:lnTo>
                <a:lnTo>
                  <a:pt x="2556" y="16863"/>
                </a:lnTo>
                <a:lnTo>
                  <a:pt x="2799" y="16839"/>
                </a:lnTo>
                <a:lnTo>
                  <a:pt x="3042" y="16790"/>
                </a:lnTo>
                <a:lnTo>
                  <a:pt x="3285" y="16717"/>
                </a:lnTo>
                <a:lnTo>
                  <a:pt x="3431" y="16644"/>
                </a:lnTo>
                <a:lnTo>
                  <a:pt x="3553" y="16571"/>
                </a:lnTo>
                <a:lnTo>
                  <a:pt x="3650" y="16474"/>
                </a:lnTo>
                <a:lnTo>
                  <a:pt x="3772" y="16376"/>
                </a:lnTo>
                <a:lnTo>
                  <a:pt x="3918" y="16157"/>
                </a:lnTo>
                <a:lnTo>
                  <a:pt x="4064" y="15865"/>
                </a:lnTo>
                <a:lnTo>
                  <a:pt x="4210" y="15549"/>
                </a:lnTo>
                <a:lnTo>
                  <a:pt x="4283" y="15306"/>
                </a:lnTo>
                <a:lnTo>
                  <a:pt x="4332" y="15062"/>
                </a:lnTo>
                <a:lnTo>
                  <a:pt x="4380" y="14795"/>
                </a:lnTo>
                <a:lnTo>
                  <a:pt x="4356" y="14576"/>
                </a:lnTo>
                <a:lnTo>
                  <a:pt x="4356" y="14478"/>
                </a:lnTo>
                <a:lnTo>
                  <a:pt x="4307" y="14405"/>
                </a:lnTo>
                <a:lnTo>
                  <a:pt x="4259" y="14332"/>
                </a:lnTo>
                <a:lnTo>
                  <a:pt x="4186" y="14284"/>
                </a:lnTo>
                <a:lnTo>
                  <a:pt x="4113" y="14186"/>
                </a:lnTo>
                <a:lnTo>
                  <a:pt x="4040" y="14089"/>
                </a:lnTo>
                <a:lnTo>
                  <a:pt x="3942" y="14016"/>
                </a:lnTo>
                <a:lnTo>
                  <a:pt x="3845" y="13967"/>
                </a:lnTo>
                <a:lnTo>
                  <a:pt x="3626" y="13870"/>
                </a:lnTo>
                <a:lnTo>
                  <a:pt x="3383" y="13846"/>
                </a:lnTo>
                <a:close/>
                <a:moveTo>
                  <a:pt x="4818" y="15817"/>
                </a:moveTo>
                <a:lnTo>
                  <a:pt x="4697" y="15865"/>
                </a:lnTo>
                <a:lnTo>
                  <a:pt x="4575" y="15914"/>
                </a:lnTo>
                <a:lnTo>
                  <a:pt x="4453" y="15987"/>
                </a:lnTo>
                <a:lnTo>
                  <a:pt x="4356" y="16084"/>
                </a:lnTo>
                <a:lnTo>
                  <a:pt x="4259" y="16206"/>
                </a:lnTo>
                <a:lnTo>
                  <a:pt x="4161" y="16328"/>
                </a:lnTo>
                <a:lnTo>
                  <a:pt x="4088" y="16474"/>
                </a:lnTo>
                <a:lnTo>
                  <a:pt x="4040" y="16620"/>
                </a:lnTo>
                <a:lnTo>
                  <a:pt x="3991" y="16766"/>
                </a:lnTo>
                <a:lnTo>
                  <a:pt x="3967" y="16912"/>
                </a:lnTo>
                <a:lnTo>
                  <a:pt x="3967" y="17058"/>
                </a:lnTo>
                <a:lnTo>
                  <a:pt x="3991" y="17155"/>
                </a:lnTo>
                <a:lnTo>
                  <a:pt x="4064" y="17252"/>
                </a:lnTo>
                <a:lnTo>
                  <a:pt x="4161" y="17301"/>
                </a:lnTo>
                <a:lnTo>
                  <a:pt x="4210" y="17325"/>
                </a:lnTo>
                <a:lnTo>
                  <a:pt x="4259" y="17301"/>
                </a:lnTo>
                <a:lnTo>
                  <a:pt x="4502" y="17228"/>
                </a:lnTo>
                <a:lnTo>
                  <a:pt x="4721" y="17131"/>
                </a:lnTo>
                <a:lnTo>
                  <a:pt x="4989" y="17009"/>
                </a:lnTo>
                <a:lnTo>
                  <a:pt x="5135" y="16936"/>
                </a:lnTo>
                <a:lnTo>
                  <a:pt x="5256" y="16863"/>
                </a:lnTo>
                <a:lnTo>
                  <a:pt x="5354" y="16766"/>
                </a:lnTo>
                <a:lnTo>
                  <a:pt x="5427" y="16668"/>
                </a:lnTo>
                <a:lnTo>
                  <a:pt x="5500" y="16547"/>
                </a:lnTo>
                <a:lnTo>
                  <a:pt x="5524" y="16401"/>
                </a:lnTo>
                <a:lnTo>
                  <a:pt x="5524" y="16328"/>
                </a:lnTo>
                <a:lnTo>
                  <a:pt x="5500" y="16230"/>
                </a:lnTo>
                <a:lnTo>
                  <a:pt x="5451" y="16133"/>
                </a:lnTo>
                <a:lnTo>
                  <a:pt x="5402" y="16060"/>
                </a:lnTo>
                <a:lnTo>
                  <a:pt x="5305" y="15963"/>
                </a:lnTo>
                <a:lnTo>
                  <a:pt x="5208" y="15890"/>
                </a:lnTo>
                <a:lnTo>
                  <a:pt x="5086" y="15841"/>
                </a:lnTo>
                <a:lnTo>
                  <a:pt x="4964" y="15817"/>
                </a:lnTo>
                <a:close/>
                <a:moveTo>
                  <a:pt x="10001" y="14965"/>
                </a:moveTo>
                <a:lnTo>
                  <a:pt x="10099" y="15184"/>
                </a:lnTo>
                <a:lnTo>
                  <a:pt x="10220" y="15379"/>
                </a:lnTo>
                <a:lnTo>
                  <a:pt x="10488" y="15719"/>
                </a:lnTo>
                <a:lnTo>
                  <a:pt x="10731" y="16011"/>
                </a:lnTo>
                <a:lnTo>
                  <a:pt x="10999" y="16303"/>
                </a:lnTo>
                <a:lnTo>
                  <a:pt x="11242" y="16595"/>
                </a:lnTo>
                <a:lnTo>
                  <a:pt x="11339" y="16766"/>
                </a:lnTo>
                <a:lnTo>
                  <a:pt x="11412" y="16936"/>
                </a:lnTo>
                <a:lnTo>
                  <a:pt x="11437" y="17009"/>
                </a:lnTo>
                <a:lnTo>
                  <a:pt x="11485" y="17058"/>
                </a:lnTo>
                <a:lnTo>
                  <a:pt x="11558" y="17082"/>
                </a:lnTo>
                <a:lnTo>
                  <a:pt x="11607" y="17106"/>
                </a:lnTo>
                <a:lnTo>
                  <a:pt x="11607" y="17350"/>
                </a:lnTo>
                <a:lnTo>
                  <a:pt x="11583" y="17593"/>
                </a:lnTo>
                <a:lnTo>
                  <a:pt x="11412" y="17471"/>
                </a:lnTo>
                <a:lnTo>
                  <a:pt x="11266" y="17325"/>
                </a:lnTo>
                <a:lnTo>
                  <a:pt x="10974" y="17009"/>
                </a:lnTo>
                <a:lnTo>
                  <a:pt x="10488" y="16328"/>
                </a:lnTo>
                <a:lnTo>
                  <a:pt x="10099" y="15817"/>
                </a:lnTo>
                <a:lnTo>
                  <a:pt x="9855" y="15549"/>
                </a:lnTo>
                <a:lnTo>
                  <a:pt x="9709" y="15427"/>
                </a:lnTo>
                <a:lnTo>
                  <a:pt x="9588" y="15306"/>
                </a:lnTo>
                <a:lnTo>
                  <a:pt x="9855" y="15111"/>
                </a:lnTo>
                <a:lnTo>
                  <a:pt x="9928" y="15038"/>
                </a:lnTo>
                <a:lnTo>
                  <a:pt x="10001" y="14965"/>
                </a:lnTo>
                <a:close/>
                <a:moveTo>
                  <a:pt x="15135" y="1"/>
                </a:moveTo>
                <a:lnTo>
                  <a:pt x="14551" y="25"/>
                </a:lnTo>
                <a:lnTo>
                  <a:pt x="13967" y="74"/>
                </a:lnTo>
                <a:lnTo>
                  <a:pt x="13408" y="171"/>
                </a:lnTo>
                <a:lnTo>
                  <a:pt x="12824" y="293"/>
                </a:lnTo>
                <a:lnTo>
                  <a:pt x="12264" y="487"/>
                </a:lnTo>
                <a:lnTo>
                  <a:pt x="11753" y="706"/>
                </a:lnTo>
                <a:lnTo>
                  <a:pt x="11242" y="974"/>
                </a:lnTo>
                <a:lnTo>
                  <a:pt x="10755" y="1290"/>
                </a:lnTo>
                <a:lnTo>
                  <a:pt x="10318" y="1631"/>
                </a:lnTo>
                <a:lnTo>
                  <a:pt x="9880" y="2020"/>
                </a:lnTo>
                <a:lnTo>
                  <a:pt x="9466" y="2434"/>
                </a:lnTo>
                <a:lnTo>
                  <a:pt x="9052" y="2847"/>
                </a:lnTo>
                <a:lnTo>
                  <a:pt x="8663" y="3310"/>
                </a:lnTo>
                <a:lnTo>
                  <a:pt x="7933" y="4234"/>
                </a:lnTo>
                <a:lnTo>
                  <a:pt x="7203" y="5135"/>
                </a:lnTo>
                <a:lnTo>
                  <a:pt x="6814" y="5597"/>
                </a:lnTo>
                <a:lnTo>
                  <a:pt x="6400" y="6011"/>
                </a:lnTo>
                <a:lnTo>
                  <a:pt x="6205" y="6205"/>
                </a:lnTo>
                <a:lnTo>
                  <a:pt x="5889" y="6205"/>
                </a:lnTo>
                <a:lnTo>
                  <a:pt x="5548" y="6230"/>
                </a:lnTo>
                <a:lnTo>
                  <a:pt x="4916" y="6303"/>
                </a:lnTo>
                <a:lnTo>
                  <a:pt x="3991" y="6376"/>
                </a:lnTo>
                <a:lnTo>
                  <a:pt x="3066" y="6400"/>
                </a:lnTo>
                <a:lnTo>
                  <a:pt x="901" y="6400"/>
                </a:lnTo>
                <a:lnTo>
                  <a:pt x="171" y="6351"/>
                </a:lnTo>
                <a:lnTo>
                  <a:pt x="122" y="6351"/>
                </a:lnTo>
                <a:lnTo>
                  <a:pt x="74" y="6376"/>
                </a:lnTo>
                <a:lnTo>
                  <a:pt x="25" y="6449"/>
                </a:lnTo>
                <a:lnTo>
                  <a:pt x="1" y="6546"/>
                </a:lnTo>
                <a:lnTo>
                  <a:pt x="25" y="6619"/>
                </a:lnTo>
                <a:lnTo>
                  <a:pt x="1" y="6716"/>
                </a:lnTo>
                <a:lnTo>
                  <a:pt x="49" y="6789"/>
                </a:lnTo>
                <a:lnTo>
                  <a:pt x="195" y="7008"/>
                </a:lnTo>
                <a:lnTo>
                  <a:pt x="366" y="7227"/>
                </a:lnTo>
                <a:lnTo>
                  <a:pt x="731" y="7617"/>
                </a:lnTo>
                <a:lnTo>
                  <a:pt x="1120" y="7982"/>
                </a:lnTo>
                <a:lnTo>
                  <a:pt x="1534" y="8347"/>
                </a:lnTo>
                <a:lnTo>
                  <a:pt x="1923" y="8712"/>
                </a:lnTo>
                <a:lnTo>
                  <a:pt x="2337" y="9101"/>
                </a:lnTo>
                <a:lnTo>
                  <a:pt x="2507" y="9296"/>
                </a:lnTo>
                <a:lnTo>
                  <a:pt x="2702" y="9466"/>
                </a:lnTo>
                <a:lnTo>
                  <a:pt x="1923" y="9661"/>
                </a:lnTo>
                <a:lnTo>
                  <a:pt x="1680" y="9709"/>
                </a:lnTo>
                <a:lnTo>
                  <a:pt x="1412" y="9734"/>
                </a:lnTo>
                <a:lnTo>
                  <a:pt x="1193" y="9807"/>
                </a:lnTo>
                <a:lnTo>
                  <a:pt x="1071" y="9855"/>
                </a:lnTo>
                <a:lnTo>
                  <a:pt x="974" y="9928"/>
                </a:lnTo>
                <a:lnTo>
                  <a:pt x="925" y="9953"/>
                </a:lnTo>
                <a:lnTo>
                  <a:pt x="925" y="10001"/>
                </a:lnTo>
                <a:lnTo>
                  <a:pt x="925" y="10099"/>
                </a:lnTo>
                <a:lnTo>
                  <a:pt x="852" y="10123"/>
                </a:lnTo>
                <a:lnTo>
                  <a:pt x="804" y="10172"/>
                </a:lnTo>
                <a:lnTo>
                  <a:pt x="779" y="10220"/>
                </a:lnTo>
                <a:lnTo>
                  <a:pt x="755" y="10293"/>
                </a:lnTo>
                <a:lnTo>
                  <a:pt x="755" y="10342"/>
                </a:lnTo>
                <a:lnTo>
                  <a:pt x="755" y="10391"/>
                </a:lnTo>
                <a:lnTo>
                  <a:pt x="779" y="10439"/>
                </a:lnTo>
                <a:lnTo>
                  <a:pt x="852" y="10512"/>
                </a:lnTo>
                <a:lnTo>
                  <a:pt x="1363" y="10901"/>
                </a:lnTo>
                <a:lnTo>
                  <a:pt x="1850" y="11291"/>
                </a:lnTo>
                <a:lnTo>
                  <a:pt x="2312" y="11729"/>
                </a:lnTo>
                <a:lnTo>
                  <a:pt x="2774" y="12167"/>
                </a:lnTo>
                <a:lnTo>
                  <a:pt x="3164" y="12629"/>
                </a:lnTo>
                <a:lnTo>
                  <a:pt x="3553" y="13091"/>
                </a:lnTo>
                <a:lnTo>
                  <a:pt x="3967" y="13554"/>
                </a:lnTo>
                <a:lnTo>
                  <a:pt x="4356" y="13992"/>
                </a:lnTo>
                <a:lnTo>
                  <a:pt x="4794" y="14454"/>
                </a:lnTo>
                <a:lnTo>
                  <a:pt x="5256" y="14892"/>
                </a:lnTo>
                <a:lnTo>
                  <a:pt x="5743" y="15330"/>
                </a:lnTo>
                <a:lnTo>
                  <a:pt x="6230" y="15744"/>
                </a:lnTo>
                <a:lnTo>
                  <a:pt x="7227" y="16522"/>
                </a:lnTo>
                <a:lnTo>
                  <a:pt x="8249" y="17301"/>
                </a:lnTo>
                <a:lnTo>
                  <a:pt x="8347" y="17350"/>
                </a:lnTo>
                <a:lnTo>
                  <a:pt x="8444" y="17350"/>
                </a:lnTo>
                <a:lnTo>
                  <a:pt x="8517" y="17325"/>
                </a:lnTo>
                <a:lnTo>
                  <a:pt x="8590" y="17277"/>
                </a:lnTo>
                <a:lnTo>
                  <a:pt x="8639" y="17204"/>
                </a:lnTo>
                <a:lnTo>
                  <a:pt x="8663" y="17106"/>
                </a:lnTo>
                <a:lnTo>
                  <a:pt x="8663" y="17009"/>
                </a:lnTo>
                <a:lnTo>
                  <a:pt x="8614" y="16912"/>
                </a:lnTo>
                <a:lnTo>
                  <a:pt x="8760" y="16620"/>
                </a:lnTo>
                <a:lnTo>
                  <a:pt x="8858" y="16328"/>
                </a:lnTo>
                <a:lnTo>
                  <a:pt x="8955" y="16011"/>
                </a:lnTo>
                <a:lnTo>
                  <a:pt x="9004" y="15695"/>
                </a:lnTo>
                <a:lnTo>
                  <a:pt x="9174" y="15598"/>
                </a:lnTo>
                <a:lnTo>
                  <a:pt x="9466" y="15914"/>
                </a:lnTo>
                <a:lnTo>
                  <a:pt x="9831" y="16376"/>
                </a:lnTo>
                <a:lnTo>
                  <a:pt x="10196" y="16887"/>
                </a:lnTo>
                <a:lnTo>
                  <a:pt x="10464" y="17252"/>
                </a:lnTo>
                <a:lnTo>
                  <a:pt x="10755" y="17617"/>
                </a:lnTo>
                <a:lnTo>
                  <a:pt x="10901" y="17788"/>
                </a:lnTo>
                <a:lnTo>
                  <a:pt x="11072" y="17934"/>
                </a:lnTo>
                <a:lnTo>
                  <a:pt x="11242" y="18080"/>
                </a:lnTo>
                <a:lnTo>
                  <a:pt x="11437" y="18201"/>
                </a:lnTo>
                <a:lnTo>
                  <a:pt x="11510" y="18226"/>
                </a:lnTo>
                <a:lnTo>
                  <a:pt x="11558" y="18250"/>
                </a:lnTo>
                <a:lnTo>
                  <a:pt x="11631" y="18250"/>
                </a:lnTo>
                <a:lnTo>
                  <a:pt x="11704" y="18226"/>
                </a:lnTo>
                <a:lnTo>
                  <a:pt x="11826" y="18226"/>
                </a:lnTo>
                <a:lnTo>
                  <a:pt x="11948" y="18177"/>
                </a:lnTo>
                <a:lnTo>
                  <a:pt x="12045" y="18128"/>
                </a:lnTo>
                <a:lnTo>
                  <a:pt x="12094" y="18007"/>
                </a:lnTo>
                <a:lnTo>
                  <a:pt x="12167" y="17763"/>
                </a:lnTo>
                <a:lnTo>
                  <a:pt x="12191" y="17520"/>
                </a:lnTo>
                <a:lnTo>
                  <a:pt x="12240" y="17033"/>
                </a:lnTo>
                <a:lnTo>
                  <a:pt x="12264" y="16279"/>
                </a:lnTo>
                <a:lnTo>
                  <a:pt x="12264" y="15549"/>
                </a:lnTo>
                <a:lnTo>
                  <a:pt x="12288" y="14746"/>
                </a:lnTo>
                <a:lnTo>
                  <a:pt x="12337" y="13967"/>
                </a:lnTo>
                <a:lnTo>
                  <a:pt x="12361" y="13651"/>
                </a:lnTo>
                <a:lnTo>
                  <a:pt x="12386" y="13335"/>
                </a:lnTo>
                <a:lnTo>
                  <a:pt x="12361" y="13018"/>
                </a:lnTo>
                <a:lnTo>
                  <a:pt x="12337" y="12848"/>
                </a:lnTo>
                <a:lnTo>
                  <a:pt x="12288" y="12726"/>
                </a:lnTo>
                <a:lnTo>
                  <a:pt x="12775" y="12191"/>
                </a:lnTo>
                <a:lnTo>
                  <a:pt x="13335" y="11607"/>
                </a:lnTo>
                <a:lnTo>
                  <a:pt x="13943" y="11047"/>
                </a:lnTo>
                <a:lnTo>
                  <a:pt x="14527" y="10464"/>
                </a:lnTo>
                <a:lnTo>
                  <a:pt x="15087" y="9880"/>
                </a:lnTo>
                <a:lnTo>
                  <a:pt x="15622" y="9247"/>
                </a:lnTo>
                <a:lnTo>
                  <a:pt x="15865" y="8931"/>
                </a:lnTo>
                <a:lnTo>
                  <a:pt x="16157" y="8639"/>
                </a:lnTo>
                <a:lnTo>
                  <a:pt x="16717" y="8055"/>
                </a:lnTo>
                <a:lnTo>
                  <a:pt x="17277" y="7446"/>
                </a:lnTo>
                <a:lnTo>
                  <a:pt x="17471" y="7227"/>
                </a:lnTo>
                <a:lnTo>
                  <a:pt x="17666" y="6960"/>
                </a:lnTo>
                <a:lnTo>
                  <a:pt x="17836" y="6716"/>
                </a:lnTo>
                <a:lnTo>
                  <a:pt x="17982" y="6449"/>
                </a:lnTo>
                <a:lnTo>
                  <a:pt x="18104" y="6157"/>
                </a:lnTo>
                <a:lnTo>
                  <a:pt x="18250" y="5889"/>
                </a:lnTo>
                <a:lnTo>
                  <a:pt x="18347" y="5597"/>
                </a:lnTo>
                <a:lnTo>
                  <a:pt x="18445" y="5305"/>
                </a:lnTo>
                <a:lnTo>
                  <a:pt x="18591" y="4721"/>
                </a:lnTo>
                <a:lnTo>
                  <a:pt x="18688" y="4113"/>
                </a:lnTo>
                <a:lnTo>
                  <a:pt x="18736" y="3480"/>
                </a:lnTo>
                <a:lnTo>
                  <a:pt x="18736" y="2872"/>
                </a:lnTo>
                <a:lnTo>
                  <a:pt x="18712" y="2312"/>
                </a:lnTo>
                <a:lnTo>
                  <a:pt x="18688" y="1899"/>
                </a:lnTo>
                <a:lnTo>
                  <a:pt x="18639" y="1436"/>
                </a:lnTo>
                <a:lnTo>
                  <a:pt x="18542" y="998"/>
                </a:lnTo>
                <a:lnTo>
                  <a:pt x="18493" y="828"/>
                </a:lnTo>
                <a:lnTo>
                  <a:pt x="18420" y="658"/>
                </a:lnTo>
                <a:lnTo>
                  <a:pt x="18323" y="536"/>
                </a:lnTo>
                <a:lnTo>
                  <a:pt x="18226" y="463"/>
                </a:lnTo>
                <a:lnTo>
                  <a:pt x="18104" y="414"/>
                </a:lnTo>
                <a:lnTo>
                  <a:pt x="17982" y="439"/>
                </a:lnTo>
                <a:lnTo>
                  <a:pt x="17447" y="268"/>
                </a:lnTo>
                <a:lnTo>
                  <a:pt x="16863" y="147"/>
                </a:lnTo>
                <a:lnTo>
                  <a:pt x="16303" y="49"/>
                </a:lnTo>
                <a:lnTo>
                  <a:pt x="15719" y="1"/>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5" name="Shape 571"/>
          <p:cNvSpPr/>
          <p:nvPr/>
        </p:nvSpPr>
        <p:spPr>
          <a:xfrm rot="2487273">
            <a:off x="11001791" y="2313752"/>
            <a:ext cx="321403" cy="312321"/>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6" name="Shape 570"/>
          <p:cNvSpPr/>
          <p:nvPr/>
        </p:nvSpPr>
        <p:spPr>
          <a:xfrm>
            <a:off x="11472945" y="250431"/>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7" name="Shape 570"/>
          <p:cNvSpPr/>
          <p:nvPr/>
        </p:nvSpPr>
        <p:spPr>
          <a:xfrm>
            <a:off x="11625605" y="4793688"/>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8" name="Shape 570"/>
          <p:cNvSpPr/>
          <p:nvPr/>
        </p:nvSpPr>
        <p:spPr>
          <a:xfrm>
            <a:off x="10925797" y="289484"/>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9" name="Shape 570"/>
          <p:cNvSpPr/>
          <p:nvPr/>
        </p:nvSpPr>
        <p:spPr>
          <a:xfrm>
            <a:off x="11537825" y="2299329"/>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20" name="Shape 570"/>
          <p:cNvSpPr/>
          <p:nvPr/>
        </p:nvSpPr>
        <p:spPr>
          <a:xfrm>
            <a:off x="11728768" y="1627937"/>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21" name="Shape 570"/>
          <p:cNvSpPr/>
          <p:nvPr/>
        </p:nvSpPr>
        <p:spPr>
          <a:xfrm>
            <a:off x="11156684" y="5013435"/>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22" name="21 Metin kutusu"/>
          <p:cNvSpPr txBox="1"/>
          <p:nvPr/>
        </p:nvSpPr>
        <p:spPr>
          <a:xfrm>
            <a:off x="11377749" y="6514794"/>
            <a:ext cx="840377" cy="369332"/>
          </a:xfrm>
          <a:prstGeom prst="rect">
            <a:avLst/>
          </a:prstGeom>
          <a:noFill/>
        </p:spPr>
        <p:txBody>
          <a:bodyPr wrap="square" rtlCol="0">
            <a:spAutoFit/>
          </a:bodyPr>
          <a:lstStyle/>
          <a:p>
            <a:r>
              <a:rPr lang="tr-TR" b="1" dirty="0"/>
              <a:t>11/25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46"/>
        <p:cNvGrpSpPr/>
        <p:nvPr/>
      </p:nvGrpSpPr>
      <p:grpSpPr>
        <a:xfrm>
          <a:off x="0" y="0"/>
          <a:ext cx="0" cy="0"/>
          <a:chOff x="0" y="0"/>
          <a:chExt cx="0" cy="0"/>
        </a:xfrm>
      </p:grpSpPr>
      <p:sp>
        <p:nvSpPr>
          <p:cNvPr id="4" name="Dikdörtgen 3"/>
          <p:cNvSpPr/>
          <p:nvPr/>
        </p:nvSpPr>
        <p:spPr>
          <a:xfrm>
            <a:off x="1299663" y="229464"/>
            <a:ext cx="6754532" cy="943848"/>
          </a:xfrm>
          <a:prstGeom prst="rect">
            <a:avLst/>
          </a:prstGeom>
        </p:spPr>
        <p:txBody>
          <a:bodyPr wrap="square" lIns="121917" tIns="60958" rIns="121917" bIns="60958">
            <a:spAutoFit/>
          </a:bodyPr>
          <a:lstStyle/>
          <a:p>
            <a:pPr>
              <a:buClr>
                <a:srgbClr val="002060"/>
              </a:buClr>
            </a:pPr>
            <a:r>
              <a:rPr lang="tr-TR" sz="5300" dirty="0" err="1">
                <a:solidFill>
                  <a:srgbClr val="002060"/>
                </a:solidFill>
                <a:latin typeface="Sniglet" panose="020B0604020202020204" charset="0"/>
              </a:rPr>
              <a:t>STEM’in</a:t>
            </a:r>
            <a:r>
              <a:rPr lang="tr-TR" sz="5300" dirty="0">
                <a:solidFill>
                  <a:srgbClr val="002060"/>
                </a:solidFill>
                <a:latin typeface="Sniglet" panose="020B0604020202020204" charset="0"/>
              </a:rPr>
              <a:t> Hedefleri</a:t>
            </a:r>
          </a:p>
        </p:txBody>
      </p:sp>
      <p:graphicFrame>
        <p:nvGraphicFramePr>
          <p:cNvPr id="8" name="Diyagram 7"/>
          <p:cNvGraphicFramePr/>
          <p:nvPr>
            <p:extLst>
              <p:ext uri="{D42A27DB-BD31-4B8C-83A1-F6EECF244321}">
                <p14:modId xmlns:p14="http://schemas.microsoft.com/office/powerpoint/2010/main" xmlns="" val="1779955358"/>
              </p:ext>
            </p:extLst>
          </p:nvPr>
        </p:nvGraphicFramePr>
        <p:xfrm>
          <a:off x="1024099" y="1178690"/>
          <a:ext cx="9230244" cy="455590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Shape 568"/>
          <p:cNvSpPr/>
          <p:nvPr/>
        </p:nvSpPr>
        <p:spPr>
          <a:xfrm>
            <a:off x="10557925" y="3095897"/>
            <a:ext cx="1381527" cy="1541038"/>
          </a:xfrm>
          <a:custGeom>
            <a:avLst/>
            <a:gdLst/>
            <a:ahLst/>
            <a:cxnLst/>
            <a:rect l="0" t="0" r="0" b="0"/>
            <a:pathLst>
              <a:path w="16449" h="16668" extrusionOk="0">
                <a:moveTo>
                  <a:pt x="12288" y="1995"/>
                </a:moveTo>
                <a:lnTo>
                  <a:pt x="12093" y="2117"/>
                </a:lnTo>
                <a:lnTo>
                  <a:pt x="11923" y="2239"/>
                </a:lnTo>
                <a:lnTo>
                  <a:pt x="11655" y="2531"/>
                </a:lnTo>
                <a:lnTo>
                  <a:pt x="11461" y="2433"/>
                </a:lnTo>
                <a:lnTo>
                  <a:pt x="11874" y="2214"/>
                </a:lnTo>
                <a:lnTo>
                  <a:pt x="12288" y="1995"/>
                </a:lnTo>
                <a:close/>
                <a:moveTo>
                  <a:pt x="13261" y="2239"/>
                </a:moveTo>
                <a:lnTo>
                  <a:pt x="13359" y="2263"/>
                </a:lnTo>
                <a:lnTo>
                  <a:pt x="13456" y="2287"/>
                </a:lnTo>
                <a:lnTo>
                  <a:pt x="13529" y="2336"/>
                </a:lnTo>
                <a:lnTo>
                  <a:pt x="13578" y="2433"/>
                </a:lnTo>
                <a:lnTo>
                  <a:pt x="13626" y="2531"/>
                </a:lnTo>
                <a:lnTo>
                  <a:pt x="13675" y="2725"/>
                </a:lnTo>
                <a:lnTo>
                  <a:pt x="13651" y="2896"/>
                </a:lnTo>
                <a:lnTo>
                  <a:pt x="13626" y="3090"/>
                </a:lnTo>
                <a:lnTo>
                  <a:pt x="13578" y="3285"/>
                </a:lnTo>
                <a:lnTo>
                  <a:pt x="13480" y="3480"/>
                </a:lnTo>
                <a:lnTo>
                  <a:pt x="13383" y="3650"/>
                </a:lnTo>
                <a:lnTo>
                  <a:pt x="13188" y="4015"/>
                </a:lnTo>
                <a:lnTo>
                  <a:pt x="12969" y="3674"/>
                </a:lnTo>
                <a:lnTo>
                  <a:pt x="12702" y="3358"/>
                </a:lnTo>
                <a:lnTo>
                  <a:pt x="12410" y="3066"/>
                </a:lnTo>
                <a:lnTo>
                  <a:pt x="12093" y="2823"/>
                </a:lnTo>
                <a:lnTo>
                  <a:pt x="12288" y="2677"/>
                </a:lnTo>
                <a:lnTo>
                  <a:pt x="12483" y="2531"/>
                </a:lnTo>
                <a:lnTo>
                  <a:pt x="12726" y="2385"/>
                </a:lnTo>
                <a:lnTo>
                  <a:pt x="12945" y="2287"/>
                </a:lnTo>
                <a:lnTo>
                  <a:pt x="13164" y="2239"/>
                </a:lnTo>
                <a:close/>
                <a:moveTo>
                  <a:pt x="7981" y="3699"/>
                </a:moveTo>
                <a:lnTo>
                  <a:pt x="7981" y="3723"/>
                </a:lnTo>
                <a:lnTo>
                  <a:pt x="7932" y="3723"/>
                </a:lnTo>
                <a:lnTo>
                  <a:pt x="7908" y="3747"/>
                </a:lnTo>
                <a:lnTo>
                  <a:pt x="7835" y="3796"/>
                </a:lnTo>
                <a:lnTo>
                  <a:pt x="7786" y="3845"/>
                </a:lnTo>
                <a:lnTo>
                  <a:pt x="7738" y="3918"/>
                </a:lnTo>
                <a:lnTo>
                  <a:pt x="7689" y="3991"/>
                </a:lnTo>
                <a:lnTo>
                  <a:pt x="7689" y="4064"/>
                </a:lnTo>
                <a:lnTo>
                  <a:pt x="7689" y="4088"/>
                </a:lnTo>
                <a:lnTo>
                  <a:pt x="7689" y="4112"/>
                </a:lnTo>
                <a:lnTo>
                  <a:pt x="7689" y="4137"/>
                </a:lnTo>
                <a:lnTo>
                  <a:pt x="7689" y="4161"/>
                </a:lnTo>
                <a:lnTo>
                  <a:pt x="7689" y="4307"/>
                </a:lnTo>
                <a:lnTo>
                  <a:pt x="7738" y="4453"/>
                </a:lnTo>
                <a:lnTo>
                  <a:pt x="7786" y="4526"/>
                </a:lnTo>
                <a:lnTo>
                  <a:pt x="7859" y="4574"/>
                </a:lnTo>
                <a:lnTo>
                  <a:pt x="8030" y="4672"/>
                </a:lnTo>
                <a:lnTo>
                  <a:pt x="8176" y="4720"/>
                </a:lnTo>
                <a:lnTo>
                  <a:pt x="8297" y="4720"/>
                </a:lnTo>
                <a:lnTo>
                  <a:pt x="8395" y="4696"/>
                </a:lnTo>
                <a:lnTo>
                  <a:pt x="8492" y="4672"/>
                </a:lnTo>
                <a:lnTo>
                  <a:pt x="8589" y="4599"/>
                </a:lnTo>
                <a:lnTo>
                  <a:pt x="8662" y="4526"/>
                </a:lnTo>
                <a:lnTo>
                  <a:pt x="8711" y="4429"/>
                </a:lnTo>
                <a:lnTo>
                  <a:pt x="8711" y="4307"/>
                </a:lnTo>
                <a:lnTo>
                  <a:pt x="8711" y="4185"/>
                </a:lnTo>
                <a:lnTo>
                  <a:pt x="8662" y="4064"/>
                </a:lnTo>
                <a:lnTo>
                  <a:pt x="8614" y="3942"/>
                </a:lnTo>
                <a:lnTo>
                  <a:pt x="8541" y="3845"/>
                </a:lnTo>
                <a:lnTo>
                  <a:pt x="8468" y="3772"/>
                </a:lnTo>
                <a:lnTo>
                  <a:pt x="8370" y="3723"/>
                </a:lnTo>
                <a:lnTo>
                  <a:pt x="8273" y="3699"/>
                </a:lnTo>
                <a:close/>
                <a:moveTo>
                  <a:pt x="9830" y="3966"/>
                </a:moveTo>
                <a:lnTo>
                  <a:pt x="9709" y="3991"/>
                </a:lnTo>
                <a:lnTo>
                  <a:pt x="9611" y="4064"/>
                </a:lnTo>
                <a:lnTo>
                  <a:pt x="9538" y="4161"/>
                </a:lnTo>
                <a:lnTo>
                  <a:pt x="9514" y="4258"/>
                </a:lnTo>
                <a:lnTo>
                  <a:pt x="9490" y="4356"/>
                </a:lnTo>
                <a:lnTo>
                  <a:pt x="9514" y="4453"/>
                </a:lnTo>
                <a:lnTo>
                  <a:pt x="9563" y="4574"/>
                </a:lnTo>
                <a:lnTo>
                  <a:pt x="9636" y="4647"/>
                </a:lnTo>
                <a:lnTo>
                  <a:pt x="9757" y="4720"/>
                </a:lnTo>
                <a:lnTo>
                  <a:pt x="9879" y="4745"/>
                </a:lnTo>
                <a:lnTo>
                  <a:pt x="10025" y="4696"/>
                </a:lnTo>
                <a:lnTo>
                  <a:pt x="10098" y="4672"/>
                </a:lnTo>
                <a:lnTo>
                  <a:pt x="10147" y="4623"/>
                </a:lnTo>
                <a:lnTo>
                  <a:pt x="10244" y="4502"/>
                </a:lnTo>
                <a:lnTo>
                  <a:pt x="10268" y="4429"/>
                </a:lnTo>
                <a:lnTo>
                  <a:pt x="10268" y="4356"/>
                </a:lnTo>
                <a:lnTo>
                  <a:pt x="10244" y="4234"/>
                </a:lnTo>
                <a:lnTo>
                  <a:pt x="10220" y="4161"/>
                </a:lnTo>
                <a:lnTo>
                  <a:pt x="10147" y="4064"/>
                </a:lnTo>
                <a:lnTo>
                  <a:pt x="10074" y="4015"/>
                </a:lnTo>
                <a:lnTo>
                  <a:pt x="9952" y="3966"/>
                </a:lnTo>
                <a:close/>
                <a:moveTo>
                  <a:pt x="9125" y="5572"/>
                </a:moveTo>
                <a:lnTo>
                  <a:pt x="9003" y="5596"/>
                </a:lnTo>
                <a:lnTo>
                  <a:pt x="8881" y="5669"/>
                </a:lnTo>
                <a:lnTo>
                  <a:pt x="8808" y="5791"/>
                </a:lnTo>
                <a:lnTo>
                  <a:pt x="8784" y="5913"/>
                </a:lnTo>
                <a:lnTo>
                  <a:pt x="8808" y="6034"/>
                </a:lnTo>
                <a:lnTo>
                  <a:pt x="8881" y="6156"/>
                </a:lnTo>
                <a:lnTo>
                  <a:pt x="9003" y="6229"/>
                </a:lnTo>
                <a:lnTo>
                  <a:pt x="9125" y="6253"/>
                </a:lnTo>
                <a:lnTo>
                  <a:pt x="9246" y="6229"/>
                </a:lnTo>
                <a:lnTo>
                  <a:pt x="9368" y="6156"/>
                </a:lnTo>
                <a:lnTo>
                  <a:pt x="9441" y="6034"/>
                </a:lnTo>
                <a:lnTo>
                  <a:pt x="9465" y="5913"/>
                </a:lnTo>
                <a:lnTo>
                  <a:pt x="9441" y="5791"/>
                </a:lnTo>
                <a:lnTo>
                  <a:pt x="9368" y="5669"/>
                </a:lnTo>
                <a:lnTo>
                  <a:pt x="9246" y="5596"/>
                </a:lnTo>
                <a:lnTo>
                  <a:pt x="9125" y="5572"/>
                </a:lnTo>
                <a:close/>
                <a:moveTo>
                  <a:pt x="5013" y="9441"/>
                </a:moveTo>
                <a:lnTo>
                  <a:pt x="4842" y="9538"/>
                </a:lnTo>
                <a:lnTo>
                  <a:pt x="4672" y="9684"/>
                </a:lnTo>
                <a:lnTo>
                  <a:pt x="4502" y="9855"/>
                </a:lnTo>
                <a:lnTo>
                  <a:pt x="4356" y="10025"/>
                </a:lnTo>
                <a:lnTo>
                  <a:pt x="4112" y="10414"/>
                </a:lnTo>
                <a:lnTo>
                  <a:pt x="3918" y="10779"/>
                </a:lnTo>
                <a:lnTo>
                  <a:pt x="3723" y="11144"/>
                </a:lnTo>
                <a:lnTo>
                  <a:pt x="3650" y="11363"/>
                </a:lnTo>
                <a:lnTo>
                  <a:pt x="3553" y="11582"/>
                </a:lnTo>
                <a:lnTo>
                  <a:pt x="3504" y="11826"/>
                </a:lnTo>
                <a:lnTo>
                  <a:pt x="3480" y="12045"/>
                </a:lnTo>
                <a:lnTo>
                  <a:pt x="3480" y="12239"/>
                </a:lnTo>
                <a:lnTo>
                  <a:pt x="3528" y="12337"/>
                </a:lnTo>
                <a:lnTo>
                  <a:pt x="3577" y="12410"/>
                </a:lnTo>
                <a:lnTo>
                  <a:pt x="3601" y="12434"/>
                </a:lnTo>
                <a:lnTo>
                  <a:pt x="3626" y="12458"/>
                </a:lnTo>
                <a:lnTo>
                  <a:pt x="3650" y="12434"/>
                </a:lnTo>
                <a:lnTo>
                  <a:pt x="3674" y="12410"/>
                </a:lnTo>
                <a:lnTo>
                  <a:pt x="3747" y="12288"/>
                </a:lnTo>
                <a:lnTo>
                  <a:pt x="3772" y="12166"/>
                </a:lnTo>
                <a:lnTo>
                  <a:pt x="3820" y="11874"/>
                </a:lnTo>
                <a:lnTo>
                  <a:pt x="3869" y="11631"/>
                </a:lnTo>
                <a:lnTo>
                  <a:pt x="3966" y="11388"/>
                </a:lnTo>
                <a:lnTo>
                  <a:pt x="4137" y="10925"/>
                </a:lnTo>
                <a:lnTo>
                  <a:pt x="4331" y="10536"/>
                </a:lnTo>
                <a:lnTo>
                  <a:pt x="4575" y="10171"/>
                </a:lnTo>
                <a:lnTo>
                  <a:pt x="4818" y="9830"/>
                </a:lnTo>
                <a:lnTo>
                  <a:pt x="5061" y="9490"/>
                </a:lnTo>
                <a:lnTo>
                  <a:pt x="5061" y="9465"/>
                </a:lnTo>
                <a:lnTo>
                  <a:pt x="5061" y="9441"/>
                </a:lnTo>
                <a:close/>
                <a:moveTo>
                  <a:pt x="9003" y="2287"/>
                </a:moveTo>
                <a:lnTo>
                  <a:pt x="9319" y="2312"/>
                </a:lnTo>
                <a:lnTo>
                  <a:pt x="9611" y="2360"/>
                </a:lnTo>
                <a:lnTo>
                  <a:pt x="9928" y="2409"/>
                </a:lnTo>
                <a:lnTo>
                  <a:pt x="10220" y="2482"/>
                </a:lnTo>
                <a:lnTo>
                  <a:pt x="10512" y="2579"/>
                </a:lnTo>
                <a:lnTo>
                  <a:pt x="10804" y="2677"/>
                </a:lnTo>
                <a:lnTo>
                  <a:pt x="11071" y="2798"/>
                </a:lnTo>
                <a:lnTo>
                  <a:pt x="11339" y="2944"/>
                </a:lnTo>
                <a:lnTo>
                  <a:pt x="11582" y="3066"/>
                </a:lnTo>
                <a:lnTo>
                  <a:pt x="11826" y="3236"/>
                </a:lnTo>
                <a:lnTo>
                  <a:pt x="12020" y="3382"/>
                </a:lnTo>
                <a:lnTo>
                  <a:pt x="12215" y="3577"/>
                </a:lnTo>
                <a:lnTo>
                  <a:pt x="12580" y="3966"/>
                </a:lnTo>
                <a:lnTo>
                  <a:pt x="12921" y="4380"/>
                </a:lnTo>
                <a:lnTo>
                  <a:pt x="12410" y="5012"/>
                </a:lnTo>
                <a:lnTo>
                  <a:pt x="11874" y="5596"/>
                </a:lnTo>
                <a:lnTo>
                  <a:pt x="11339" y="6180"/>
                </a:lnTo>
                <a:lnTo>
                  <a:pt x="10804" y="6764"/>
                </a:lnTo>
                <a:lnTo>
                  <a:pt x="9684" y="7908"/>
                </a:lnTo>
                <a:lnTo>
                  <a:pt x="9149" y="8492"/>
                </a:lnTo>
                <a:lnTo>
                  <a:pt x="8614" y="9076"/>
                </a:lnTo>
                <a:lnTo>
                  <a:pt x="6667" y="11217"/>
                </a:lnTo>
                <a:lnTo>
                  <a:pt x="6302" y="11631"/>
                </a:lnTo>
                <a:lnTo>
                  <a:pt x="5889" y="12045"/>
                </a:lnTo>
                <a:lnTo>
                  <a:pt x="5499" y="12410"/>
                </a:lnTo>
                <a:lnTo>
                  <a:pt x="5061" y="12774"/>
                </a:lnTo>
                <a:lnTo>
                  <a:pt x="5061" y="12774"/>
                </a:lnTo>
                <a:lnTo>
                  <a:pt x="5110" y="12677"/>
                </a:lnTo>
                <a:lnTo>
                  <a:pt x="5329" y="12166"/>
                </a:lnTo>
                <a:lnTo>
                  <a:pt x="5572" y="11631"/>
                </a:lnTo>
                <a:lnTo>
                  <a:pt x="5597" y="11582"/>
                </a:lnTo>
                <a:lnTo>
                  <a:pt x="5548" y="11558"/>
                </a:lnTo>
                <a:lnTo>
                  <a:pt x="5499" y="11534"/>
                </a:lnTo>
                <a:lnTo>
                  <a:pt x="5475" y="11582"/>
                </a:lnTo>
                <a:lnTo>
                  <a:pt x="5183" y="11996"/>
                </a:lnTo>
                <a:lnTo>
                  <a:pt x="4915" y="12434"/>
                </a:lnTo>
                <a:lnTo>
                  <a:pt x="4745" y="12750"/>
                </a:lnTo>
                <a:lnTo>
                  <a:pt x="4648" y="12920"/>
                </a:lnTo>
                <a:lnTo>
                  <a:pt x="4599" y="13091"/>
                </a:lnTo>
                <a:lnTo>
                  <a:pt x="4477" y="13188"/>
                </a:lnTo>
                <a:lnTo>
                  <a:pt x="4404" y="13115"/>
                </a:lnTo>
                <a:lnTo>
                  <a:pt x="4258" y="13042"/>
                </a:lnTo>
                <a:lnTo>
                  <a:pt x="4331" y="12750"/>
                </a:lnTo>
                <a:lnTo>
                  <a:pt x="4404" y="12507"/>
                </a:lnTo>
                <a:lnTo>
                  <a:pt x="4526" y="12264"/>
                </a:lnTo>
                <a:lnTo>
                  <a:pt x="4769" y="11801"/>
                </a:lnTo>
                <a:lnTo>
                  <a:pt x="5232" y="11071"/>
                </a:lnTo>
                <a:lnTo>
                  <a:pt x="5694" y="10366"/>
                </a:lnTo>
                <a:lnTo>
                  <a:pt x="5718" y="10341"/>
                </a:lnTo>
                <a:lnTo>
                  <a:pt x="5694" y="10317"/>
                </a:lnTo>
                <a:lnTo>
                  <a:pt x="5670" y="10293"/>
                </a:lnTo>
                <a:lnTo>
                  <a:pt x="5645" y="10317"/>
                </a:lnTo>
                <a:lnTo>
                  <a:pt x="5037" y="11047"/>
                </a:lnTo>
                <a:lnTo>
                  <a:pt x="4745" y="11412"/>
                </a:lnTo>
                <a:lnTo>
                  <a:pt x="4477" y="11801"/>
                </a:lnTo>
                <a:lnTo>
                  <a:pt x="4331" y="12020"/>
                </a:lnTo>
                <a:lnTo>
                  <a:pt x="4185" y="12288"/>
                </a:lnTo>
                <a:lnTo>
                  <a:pt x="4064" y="12556"/>
                </a:lnTo>
                <a:lnTo>
                  <a:pt x="3966" y="12847"/>
                </a:lnTo>
                <a:lnTo>
                  <a:pt x="3674" y="12604"/>
                </a:lnTo>
                <a:lnTo>
                  <a:pt x="3407" y="12312"/>
                </a:lnTo>
                <a:lnTo>
                  <a:pt x="3188" y="11996"/>
                </a:lnTo>
                <a:lnTo>
                  <a:pt x="2969" y="11655"/>
                </a:lnTo>
                <a:lnTo>
                  <a:pt x="3066" y="11436"/>
                </a:lnTo>
                <a:lnTo>
                  <a:pt x="3139" y="11193"/>
                </a:lnTo>
                <a:lnTo>
                  <a:pt x="3236" y="10950"/>
                </a:lnTo>
                <a:lnTo>
                  <a:pt x="3358" y="10706"/>
                </a:lnTo>
                <a:lnTo>
                  <a:pt x="3626" y="10220"/>
                </a:lnTo>
                <a:lnTo>
                  <a:pt x="3869" y="9782"/>
                </a:lnTo>
                <a:lnTo>
                  <a:pt x="4161" y="9368"/>
                </a:lnTo>
                <a:lnTo>
                  <a:pt x="4453" y="8954"/>
                </a:lnTo>
                <a:lnTo>
                  <a:pt x="4769" y="8565"/>
                </a:lnTo>
                <a:lnTo>
                  <a:pt x="4794" y="8541"/>
                </a:lnTo>
                <a:lnTo>
                  <a:pt x="4769" y="8516"/>
                </a:lnTo>
                <a:lnTo>
                  <a:pt x="4745" y="8492"/>
                </a:lnTo>
                <a:lnTo>
                  <a:pt x="4721" y="8492"/>
                </a:lnTo>
                <a:lnTo>
                  <a:pt x="4331" y="8808"/>
                </a:lnTo>
                <a:lnTo>
                  <a:pt x="3991" y="9149"/>
                </a:lnTo>
                <a:lnTo>
                  <a:pt x="3699" y="9514"/>
                </a:lnTo>
                <a:lnTo>
                  <a:pt x="3407" y="9928"/>
                </a:lnTo>
                <a:lnTo>
                  <a:pt x="3236" y="10195"/>
                </a:lnTo>
                <a:lnTo>
                  <a:pt x="3042" y="10512"/>
                </a:lnTo>
                <a:lnTo>
                  <a:pt x="2871" y="10852"/>
                </a:lnTo>
                <a:lnTo>
                  <a:pt x="2798" y="11047"/>
                </a:lnTo>
                <a:lnTo>
                  <a:pt x="2750" y="11217"/>
                </a:lnTo>
                <a:lnTo>
                  <a:pt x="2579" y="10852"/>
                </a:lnTo>
                <a:lnTo>
                  <a:pt x="2458" y="10487"/>
                </a:lnTo>
                <a:lnTo>
                  <a:pt x="2579" y="10341"/>
                </a:lnTo>
                <a:lnTo>
                  <a:pt x="2652" y="10195"/>
                </a:lnTo>
                <a:lnTo>
                  <a:pt x="2798" y="9830"/>
                </a:lnTo>
                <a:lnTo>
                  <a:pt x="3236" y="8954"/>
                </a:lnTo>
                <a:lnTo>
                  <a:pt x="3455" y="8565"/>
                </a:lnTo>
                <a:lnTo>
                  <a:pt x="3699" y="8200"/>
                </a:lnTo>
                <a:lnTo>
                  <a:pt x="3966" y="7835"/>
                </a:lnTo>
                <a:lnTo>
                  <a:pt x="4185" y="7446"/>
                </a:lnTo>
                <a:lnTo>
                  <a:pt x="4210" y="7421"/>
                </a:lnTo>
                <a:lnTo>
                  <a:pt x="4185" y="7397"/>
                </a:lnTo>
                <a:lnTo>
                  <a:pt x="4161" y="7373"/>
                </a:lnTo>
                <a:lnTo>
                  <a:pt x="4137" y="7397"/>
                </a:lnTo>
                <a:lnTo>
                  <a:pt x="3966" y="7494"/>
                </a:lnTo>
                <a:lnTo>
                  <a:pt x="3820" y="7640"/>
                </a:lnTo>
                <a:lnTo>
                  <a:pt x="3674" y="7786"/>
                </a:lnTo>
                <a:lnTo>
                  <a:pt x="3528" y="7957"/>
                </a:lnTo>
                <a:lnTo>
                  <a:pt x="3285" y="8346"/>
                </a:lnTo>
                <a:lnTo>
                  <a:pt x="3066" y="8687"/>
                </a:lnTo>
                <a:lnTo>
                  <a:pt x="2798" y="9198"/>
                </a:lnTo>
                <a:lnTo>
                  <a:pt x="2555" y="9709"/>
                </a:lnTo>
                <a:lnTo>
                  <a:pt x="2458" y="9928"/>
                </a:lnTo>
                <a:lnTo>
                  <a:pt x="2360" y="10171"/>
                </a:lnTo>
                <a:lnTo>
                  <a:pt x="2239" y="9757"/>
                </a:lnTo>
                <a:lnTo>
                  <a:pt x="2166" y="9368"/>
                </a:lnTo>
                <a:lnTo>
                  <a:pt x="2239" y="9173"/>
                </a:lnTo>
                <a:lnTo>
                  <a:pt x="2385" y="8833"/>
                </a:lnTo>
                <a:lnTo>
                  <a:pt x="2555" y="8492"/>
                </a:lnTo>
                <a:lnTo>
                  <a:pt x="2725" y="8176"/>
                </a:lnTo>
                <a:lnTo>
                  <a:pt x="2920" y="7859"/>
                </a:lnTo>
                <a:lnTo>
                  <a:pt x="3309" y="7300"/>
                </a:lnTo>
                <a:lnTo>
                  <a:pt x="3528" y="7056"/>
                </a:lnTo>
                <a:lnTo>
                  <a:pt x="3747" y="6789"/>
                </a:lnTo>
                <a:lnTo>
                  <a:pt x="3893" y="6667"/>
                </a:lnTo>
                <a:lnTo>
                  <a:pt x="4088" y="6545"/>
                </a:lnTo>
                <a:lnTo>
                  <a:pt x="4234" y="6399"/>
                </a:lnTo>
                <a:lnTo>
                  <a:pt x="4380" y="6253"/>
                </a:lnTo>
                <a:lnTo>
                  <a:pt x="4356" y="6229"/>
                </a:lnTo>
                <a:lnTo>
                  <a:pt x="4283" y="6205"/>
                </a:lnTo>
                <a:lnTo>
                  <a:pt x="4185" y="6180"/>
                </a:lnTo>
                <a:lnTo>
                  <a:pt x="4064" y="6229"/>
                </a:lnTo>
                <a:lnTo>
                  <a:pt x="3942" y="6278"/>
                </a:lnTo>
                <a:lnTo>
                  <a:pt x="3820" y="6375"/>
                </a:lnTo>
                <a:lnTo>
                  <a:pt x="3699" y="6472"/>
                </a:lnTo>
                <a:lnTo>
                  <a:pt x="3455" y="6716"/>
                </a:lnTo>
                <a:lnTo>
                  <a:pt x="3236" y="6983"/>
                </a:lnTo>
                <a:lnTo>
                  <a:pt x="3017" y="7251"/>
                </a:lnTo>
                <a:lnTo>
                  <a:pt x="2750" y="7640"/>
                </a:lnTo>
                <a:lnTo>
                  <a:pt x="2579" y="7908"/>
                </a:lnTo>
                <a:lnTo>
                  <a:pt x="2409" y="8176"/>
                </a:lnTo>
                <a:lnTo>
                  <a:pt x="2239" y="8468"/>
                </a:lnTo>
                <a:lnTo>
                  <a:pt x="2093" y="8784"/>
                </a:lnTo>
                <a:lnTo>
                  <a:pt x="2093" y="8565"/>
                </a:lnTo>
                <a:lnTo>
                  <a:pt x="2093" y="8224"/>
                </a:lnTo>
                <a:lnTo>
                  <a:pt x="2239" y="7835"/>
                </a:lnTo>
                <a:lnTo>
                  <a:pt x="2385" y="7567"/>
                </a:lnTo>
                <a:lnTo>
                  <a:pt x="2506" y="7324"/>
                </a:lnTo>
                <a:lnTo>
                  <a:pt x="2823" y="6837"/>
                </a:lnTo>
                <a:lnTo>
                  <a:pt x="3139" y="6375"/>
                </a:lnTo>
                <a:lnTo>
                  <a:pt x="3309" y="6156"/>
                </a:lnTo>
                <a:lnTo>
                  <a:pt x="3504" y="5961"/>
                </a:lnTo>
                <a:lnTo>
                  <a:pt x="3723" y="5742"/>
                </a:lnTo>
                <a:lnTo>
                  <a:pt x="3942" y="5572"/>
                </a:lnTo>
                <a:lnTo>
                  <a:pt x="4161" y="5402"/>
                </a:lnTo>
                <a:lnTo>
                  <a:pt x="4404" y="5256"/>
                </a:lnTo>
                <a:lnTo>
                  <a:pt x="4429" y="5207"/>
                </a:lnTo>
                <a:lnTo>
                  <a:pt x="4429" y="5158"/>
                </a:lnTo>
                <a:lnTo>
                  <a:pt x="4380" y="5110"/>
                </a:lnTo>
                <a:lnTo>
                  <a:pt x="4331" y="5110"/>
                </a:lnTo>
                <a:lnTo>
                  <a:pt x="4088" y="5207"/>
                </a:lnTo>
                <a:lnTo>
                  <a:pt x="3845" y="5353"/>
                </a:lnTo>
                <a:lnTo>
                  <a:pt x="3626" y="5499"/>
                </a:lnTo>
                <a:lnTo>
                  <a:pt x="3431" y="5645"/>
                </a:lnTo>
                <a:lnTo>
                  <a:pt x="3236" y="5840"/>
                </a:lnTo>
                <a:lnTo>
                  <a:pt x="3042" y="6034"/>
                </a:lnTo>
                <a:lnTo>
                  <a:pt x="2701" y="6424"/>
                </a:lnTo>
                <a:lnTo>
                  <a:pt x="2409" y="6837"/>
                </a:lnTo>
                <a:lnTo>
                  <a:pt x="2166" y="7251"/>
                </a:lnTo>
                <a:lnTo>
                  <a:pt x="2239" y="6910"/>
                </a:lnTo>
                <a:lnTo>
                  <a:pt x="2312" y="6570"/>
                </a:lnTo>
                <a:lnTo>
                  <a:pt x="2409" y="6229"/>
                </a:lnTo>
                <a:lnTo>
                  <a:pt x="2531" y="5888"/>
                </a:lnTo>
                <a:lnTo>
                  <a:pt x="2774" y="5621"/>
                </a:lnTo>
                <a:lnTo>
                  <a:pt x="3042" y="5402"/>
                </a:lnTo>
                <a:lnTo>
                  <a:pt x="3626" y="4964"/>
                </a:lnTo>
                <a:lnTo>
                  <a:pt x="3650" y="4915"/>
                </a:lnTo>
                <a:lnTo>
                  <a:pt x="3650" y="4866"/>
                </a:lnTo>
                <a:lnTo>
                  <a:pt x="3626" y="4818"/>
                </a:lnTo>
                <a:lnTo>
                  <a:pt x="3407" y="4818"/>
                </a:lnTo>
                <a:lnTo>
                  <a:pt x="3261" y="4866"/>
                </a:lnTo>
                <a:lnTo>
                  <a:pt x="3090" y="4939"/>
                </a:lnTo>
                <a:lnTo>
                  <a:pt x="2944" y="5012"/>
                </a:lnTo>
                <a:lnTo>
                  <a:pt x="3236" y="4574"/>
                </a:lnTo>
                <a:lnTo>
                  <a:pt x="3577" y="4161"/>
                </a:lnTo>
                <a:lnTo>
                  <a:pt x="3747" y="3966"/>
                </a:lnTo>
                <a:lnTo>
                  <a:pt x="3942" y="3796"/>
                </a:lnTo>
                <a:lnTo>
                  <a:pt x="4137" y="3626"/>
                </a:lnTo>
                <a:lnTo>
                  <a:pt x="4356" y="3480"/>
                </a:lnTo>
                <a:lnTo>
                  <a:pt x="4623" y="3309"/>
                </a:lnTo>
                <a:lnTo>
                  <a:pt x="4867" y="3163"/>
                </a:lnTo>
                <a:lnTo>
                  <a:pt x="5426" y="2896"/>
                </a:lnTo>
                <a:lnTo>
                  <a:pt x="5986" y="2677"/>
                </a:lnTo>
                <a:lnTo>
                  <a:pt x="6594" y="2506"/>
                </a:lnTo>
                <a:lnTo>
                  <a:pt x="7178" y="2385"/>
                </a:lnTo>
                <a:lnTo>
                  <a:pt x="7786" y="2312"/>
                </a:lnTo>
                <a:lnTo>
                  <a:pt x="8419" y="2287"/>
                </a:lnTo>
                <a:close/>
                <a:moveTo>
                  <a:pt x="2506" y="11947"/>
                </a:moveTo>
                <a:lnTo>
                  <a:pt x="2798" y="12410"/>
                </a:lnTo>
                <a:lnTo>
                  <a:pt x="2969" y="12628"/>
                </a:lnTo>
                <a:lnTo>
                  <a:pt x="3139" y="12823"/>
                </a:lnTo>
                <a:lnTo>
                  <a:pt x="3334" y="12993"/>
                </a:lnTo>
                <a:lnTo>
                  <a:pt x="3528" y="13188"/>
                </a:lnTo>
                <a:lnTo>
                  <a:pt x="3723" y="13334"/>
                </a:lnTo>
                <a:lnTo>
                  <a:pt x="3918" y="13480"/>
                </a:lnTo>
                <a:lnTo>
                  <a:pt x="3528" y="13675"/>
                </a:lnTo>
                <a:lnTo>
                  <a:pt x="3309" y="13748"/>
                </a:lnTo>
                <a:lnTo>
                  <a:pt x="3090" y="13821"/>
                </a:lnTo>
                <a:lnTo>
                  <a:pt x="2871" y="13845"/>
                </a:lnTo>
                <a:lnTo>
                  <a:pt x="2677" y="13845"/>
                </a:lnTo>
                <a:lnTo>
                  <a:pt x="2506" y="13796"/>
                </a:lnTo>
                <a:lnTo>
                  <a:pt x="2409" y="13772"/>
                </a:lnTo>
                <a:lnTo>
                  <a:pt x="2336" y="13723"/>
                </a:lnTo>
                <a:lnTo>
                  <a:pt x="2239" y="13626"/>
                </a:lnTo>
                <a:lnTo>
                  <a:pt x="2190" y="13553"/>
                </a:lnTo>
                <a:lnTo>
                  <a:pt x="2141" y="13456"/>
                </a:lnTo>
                <a:lnTo>
                  <a:pt x="2117" y="13358"/>
                </a:lnTo>
                <a:lnTo>
                  <a:pt x="2117" y="13139"/>
                </a:lnTo>
                <a:lnTo>
                  <a:pt x="2166" y="12896"/>
                </a:lnTo>
                <a:lnTo>
                  <a:pt x="2239" y="12653"/>
                </a:lnTo>
                <a:lnTo>
                  <a:pt x="2336" y="12410"/>
                </a:lnTo>
                <a:lnTo>
                  <a:pt x="2506" y="11947"/>
                </a:lnTo>
                <a:close/>
                <a:moveTo>
                  <a:pt x="14064" y="6570"/>
                </a:moveTo>
                <a:lnTo>
                  <a:pt x="14113" y="6740"/>
                </a:lnTo>
                <a:lnTo>
                  <a:pt x="14162" y="6910"/>
                </a:lnTo>
                <a:lnTo>
                  <a:pt x="14210" y="7105"/>
                </a:lnTo>
                <a:lnTo>
                  <a:pt x="14235" y="7324"/>
                </a:lnTo>
                <a:lnTo>
                  <a:pt x="14235" y="7713"/>
                </a:lnTo>
                <a:lnTo>
                  <a:pt x="14235" y="8078"/>
                </a:lnTo>
                <a:lnTo>
                  <a:pt x="14235" y="8541"/>
                </a:lnTo>
                <a:lnTo>
                  <a:pt x="14210" y="9003"/>
                </a:lnTo>
                <a:lnTo>
                  <a:pt x="14162" y="9465"/>
                </a:lnTo>
                <a:lnTo>
                  <a:pt x="14064" y="9928"/>
                </a:lnTo>
                <a:lnTo>
                  <a:pt x="13943" y="10341"/>
                </a:lnTo>
                <a:lnTo>
                  <a:pt x="13797" y="10731"/>
                </a:lnTo>
                <a:lnTo>
                  <a:pt x="13602" y="11120"/>
                </a:lnTo>
                <a:lnTo>
                  <a:pt x="13383" y="11485"/>
                </a:lnTo>
                <a:lnTo>
                  <a:pt x="13140" y="11850"/>
                </a:lnTo>
                <a:lnTo>
                  <a:pt x="12848" y="12166"/>
                </a:lnTo>
                <a:lnTo>
                  <a:pt x="12556" y="12483"/>
                </a:lnTo>
                <a:lnTo>
                  <a:pt x="12239" y="12799"/>
                </a:lnTo>
                <a:lnTo>
                  <a:pt x="12191" y="12726"/>
                </a:lnTo>
                <a:lnTo>
                  <a:pt x="12142" y="12701"/>
                </a:lnTo>
                <a:lnTo>
                  <a:pt x="12020" y="12628"/>
                </a:lnTo>
                <a:lnTo>
                  <a:pt x="11972" y="12628"/>
                </a:lnTo>
                <a:lnTo>
                  <a:pt x="11947" y="12653"/>
                </a:lnTo>
                <a:lnTo>
                  <a:pt x="11947" y="12677"/>
                </a:lnTo>
                <a:lnTo>
                  <a:pt x="11947" y="12726"/>
                </a:lnTo>
                <a:lnTo>
                  <a:pt x="11996" y="12774"/>
                </a:lnTo>
                <a:lnTo>
                  <a:pt x="12020" y="12823"/>
                </a:lnTo>
                <a:lnTo>
                  <a:pt x="12045" y="12969"/>
                </a:lnTo>
                <a:lnTo>
                  <a:pt x="11680" y="13237"/>
                </a:lnTo>
                <a:lnTo>
                  <a:pt x="11582" y="13018"/>
                </a:lnTo>
                <a:lnTo>
                  <a:pt x="11558" y="12896"/>
                </a:lnTo>
                <a:lnTo>
                  <a:pt x="11534" y="12774"/>
                </a:lnTo>
                <a:lnTo>
                  <a:pt x="11509" y="12726"/>
                </a:lnTo>
                <a:lnTo>
                  <a:pt x="11461" y="12701"/>
                </a:lnTo>
                <a:lnTo>
                  <a:pt x="11412" y="12726"/>
                </a:lnTo>
                <a:lnTo>
                  <a:pt x="11388" y="12774"/>
                </a:lnTo>
                <a:lnTo>
                  <a:pt x="11363" y="13115"/>
                </a:lnTo>
                <a:lnTo>
                  <a:pt x="11363" y="13285"/>
                </a:lnTo>
                <a:lnTo>
                  <a:pt x="11388" y="13431"/>
                </a:lnTo>
                <a:lnTo>
                  <a:pt x="11266" y="13529"/>
                </a:lnTo>
                <a:lnTo>
                  <a:pt x="11096" y="13626"/>
                </a:lnTo>
                <a:lnTo>
                  <a:pt x="11023" y="13310"/>
                </a:lnTo>
                <a:lnTo>
                  <a:pt x="10925" y="12993"/>
                </a:lnTo>
                <a:lnTo>
                  <a:pt x="10877" y="12969"/>
                </a:lnTo>
                <a:lnTo>
                  <a:pt x="10828" y="12993"/>
                </a:lnTo>
                <a:lnTo>
                  <a:pt x="10779" y="13188"/>
                </a:lnTo>
                <a:lnTo>
                  <a:pt x="10779" y="13383"/>
                </a:lnTo>
                <a:lnTo>
                  <a:pt x="10804" y="13577"/>
                </a:lnTo>
                <a:lnTo>
                  <a:pt x="10852" y="13772"/>
                </a:lnTo>
                <a:lnTo>
                  <a:pt x="10487" y="13918"/>
                </a:lnTo>
                <a:lnTo>
                  <a:pt x="10487" y="13821"/>
                </a:lnTo>
                <a:lnTo>
                  <a:pt x="10463" y="13480"/>
                </a:lnTo>
                <a:lnTo>
                  <a:pt x="10439" y="13310"/>
                </a:lnTo>
                <a:lnTo>
                  <a:pt x="10414" y="13139"/>
                </a:lnTo>
                <a:lnTo>
                  <a:pt x="10390" y="13091"/>
                </a:lnTo>
                <a:lnTo>
                  <a:pt x="10293" y="13091"/>
                </a:lnTo>
                <a:lnTo>
                  <a:pt x="10268" y="13139"/>
                </a:lnTo>
                <a:lnTo>
                  <a:pt x="10195" y="13480"/>
                </a:lnTo>
                <a:lnTo>
                  <a:pt x="10195" y="13821"/>
                </a:lnTo>
                <a:lnTo>
                  <a:pt x="10171" y="14040"/>
                </a:lnTo>
                <a:lnTo>
                  <a:pt x="9782" y="14186"/>
                </a:lnTo>
                <a:lnTo>
                  <a:pt x="9806" y="13845"/>
                </a:lnTo>
                <a:lnTo>
                  <a:pt x="9879" y="13504"/>
                </a:lnTo>
                <a:lnTo>
                  <a:pt x="9928" y="13164"/>
                </a:lnTo>
                <a:lnTo>
                  <a:pt x="9952" y="12823"/>
                </a:lnTo>
                <a:lnTo>
                  <a:pt x="9952" y="12774"/>
                </a:lnTo>
                <a:lnTo>
                  <a:pt x="9928" y="12750"/>
                </a:lnTo>
                <a:lnTo>
                  <a:pt x="9879" y="12726"/>
                </a:lnTo>
                <a:lnTo>
                  <a:pt x="9806" y="12750"/>
                </a:lnTo>
                <a:lnTo>
                  <a:pt x="9757" y="12799"/>
                </a:lnTo>
                <a:lnTo>
                  <a:pt x="9636" y="13139"/>
                </a:lnTo>
                <a:lnTo>
                  <a:pt x="9490" y="13504"/>
                </a:lnTo>
                <a:lnTo>
                  <a:pt x="9417" y="13894"/>
                </a:lnTo>
                <a:lnTo>
                  <a:pt x="9392" y="14088"/>
                </a:lnTo>
                <a:lnTo>
                  <a:pt x="9368" y="14283"/>
                </a:lnTo>
                <a:lnTo>
                  <a:pt x="9125" y="14332"/>
                </a:lnTo>
                <a:lnTo>
                  <a:pt x="9125" y="14064"/>
                </a:lnTo>
                <a:lnTo>
                  <a:pt x="9149" y="13821"/>
                </a:lnTo>
                <a:lnTo>
                  <a:pt x="9173" y="13431"/>
                </a:lnTo>
                <a:lnTo>
                  <a:pt x="9222" y="13237"/>
                </a:lnTo>
                <a:lnTo>
                  <a:pt x="9246" y="13139"/>
                </a:lnTo>
                <a:lnTo>
                  <a:pt x="9295" y="13091"/>
                </a:lnTo>
                <a:lnTo>
                  <a:pt x="9295" y="13066"/>
                </a:lnTo>
                <a:lnTo>
                  <a:pt x="9295" y="13042"/>
                </a:lnTo>
                <a:lnTo>
                  <a:pt x="9246" y="13042"/>
                </a:lnTo>
                <a:lnTo>
                  <a:pt x="9173" y="13091"/>
                </a:lnTo>
                <a:lnTo>
                  <a:pt x="9125" y="13139"/>
                </a:lnTo>
                <a:lnTo>
                  <a:pt x="9027" y="13310"/>
                </a:lnTo>
                <a:lnTo>
                  <a:pt x="8954" y="13480"/>
                </a:lnTo>
                <a:lnTo>
                  <a:pt x="8906" y="13650"/>
                </a:lnTo>
                <a:lnTo>
                  <a:pt x="8808" y="13991"/>
                </a:lnTo>
                <a:lnTo>
                  <a:pt x="8784" y="14210"/>
                </a:lnTo>
                <a:lnTo>
                  <a:pt x="8784" y="14405"/>
                </a:lnTo>
                <a:lnTo>
                  <a:pt x="8443" y="14453"/>
                </a:lnTo>
                <a:lnTo>
                  <a:pt x="8443" y="14332"/>
                </a:lnTo>
                <a:lnTo>
                  <a:pt x="8492" y="13894"/>
                </a:lnTo>
                <a:lnTo>
                  <a:pt x="8589" y="13456"/>
                </a:lnTo>
                <a:lnTo>
                  <a:pt x="8735" y="13042"/>
                </a:lnTo>
                <a:lnTo>
                  <a:pt x="8833" y="12847"/>
                </a:lnTo>
                <a:lnTo>
                  <a:pt x="8930" y="12653"/>
                </a:lnTo>
                <a:lnTo>
                  <a:pt x="8930" y="12628"/>
                </a:lnTo>
                <a:lnTo>
                  <a:pt x="8906" y="12580"/>
                </a:lnTo>
                <a:lnTo>
                  <a:pt x="8881" y="12580"/>
                </a:lnTo>
                <a:lnTo>
                  <a:pt x="8857" y="12604"/>
                </a:lnTo>
                <a:lnTo>
                  <a:pt x="8687" y="12799"/>
                </a:lnTo>
                <a:lnTo>
                  <a:pt x="8516" y="12993"/>
                </a:lnTo>
                <a:lnTo>
                  <a:pt x="8395" y="13237"/>
                </a:lnTo>
                <a:lnTo>
                  <a:pt x="8297" y="13456"/>
                </a:lnTo>
                <a:lnTo>
                  <a:pt x="8200" y="13723"/>
                </a:lnTo>
                <a:lnTo>
                  <a:pt x="8127" y="13967"/>
                </a:lnTo>
                <a:lnTo>
                  <a:pt x="8103" y="14234"/>
                </a:lnTo>
                <a:lnTo>
                  <a:pt x="8078" y="14478"/>
                </a:lnTo>
                <a:lnTo>
                  <a:pt x="7762" y="14502"/>
                </a:lnTo>
                <a:lnTo>
                  <a:pt x="7811" y="14259"/>
                </a:lnTo>
                <a:lnTo>
                  <a:pt x="7859" y="14113"/>
                </a:lnTo>
                <a:lnTo>
                  <a:pt x="7908" y="13967"/>
                </a:lnTo>
                <a:lnTo>
                  <a:pt x="7957" y="13796"/>
                </a:lnTo>
                <a:lnTo>
                  <a:pt x="7981" y="13650"/>
                </a:lnTo>
                <a:lnTo>
                  <a:pt x="7957" y="13602"/>
                </a:lnTo>
                <a:lnTo>
                  <a:pt x="7932" y="13577"/>
                </a:lnTo>
                <a:lnTo>
                  <a:pt x="7884" y="13577"/>
                </a:lnTo>
                <a:lnTo>
                  <a:pt x="7811" y="13626"/>
                </a:lnTo>
                <a:lnTo>
                  <a:pt x="7738" y="13699"/>
                </a:lnTo>
                <a:lnTo>
                  <a:pt x="7689" y="13772"/>
                </a:lnTo>
                <a:lnTo>
                  <a:pt x="7640" y="13869"/>
                </a:lnTo>
                <a:lnTo>
                  <a:pt x="7567" y="14064"/>
                </a:lnTo>
                <a:lnTo>
                  <a:pt x="7519" y="14259"/>
                </a:lnTo>
                <a:lnTo>
                  <a:pt x="7446" y="14526"/>
                </a:lnTo>
                <a:lnTo>
                  <a:pt x="7105" y="14526"/>
                </a:lnTo>
                <a:lnTo>
                  <a:pt x="7129" y="14380"/>
                </a:lnTo>
                <a:lnTo>
                  <a:pt x="7178" y="14210"/>
                </a:lnTo>
                <a:lnTo>
                  <a:pt x="7300" y="13894"/>
                </a:lnTo>
                <a:lnTo>
                  <a:pt x="7421" y="13577"/>
                </a:lnTo>
                <a:lnTo>
                  <a:pt x="7421" y="13529"/>
                </a:lnTo>
                <a:lnTo>
                  <a:pt x="7397" y="13504"/>
                </a:lnTo>
                <a:lnTo>
                  <a:pt x="7324" y="13504"/>
                </a:lnTo>
                <a:lnTo>
                  <a:pt x="7154" y="13650"/>
                </a:lnTo>
                <a:lnTo>
                  <a:pt x="7008" y="13821"/>
                </a:lnTo>
                <a:lnTo>
                  <a:pt x="6886" y="13991"/>
                </a:lnTo>
                <a:lnTo>
                  <a:pt x="6789" y="14210"/>
                </a:lnTo>
                <a:lnTo>
                  <a:pt x="6740" y="14332"/>
                </a:lnTo>
                <a:lnTo>
                  <a:pt x="6716" y="14502"/>
                </a:lnTo>
                <a:lnTo>
                  <a:pt x="6497" y="14453"/>
                </a:lnTo>
                <a:lnTo>
                  <a:pt x="6302" y="14380"/>
                </a:lnTo>
                <a:lnTo>
                  <a:pt x="5889" y="14210"/>
                </a:lnTo>
                <a:lnTo>
                  <a:pt x="7008" y="13358"/>
                </a:lnTo>
                <a:lnTo>
                  <a:pt x="8078" y="12458"/>
                </a:lnTo>
                <a:lnTo>
                  <a:pt x="8881" y="11777"/>
                </a:lnTo>
                <a:lnTo>
                  <a:pt x="9271" y="11436"/>
                </a:lnTo>
                <a:lnTo>
                  <a:pt x="9684" y="11120"/>
                </a:lnTo>
                <a:lnTo>
                  <a:pt x="10463" y="10512"/>
                </a:lnTo>
                <a:lnTo>
                  <a:pt x="10828" y="10195"/>
                </a:lnTo>
                <a:lnTo>
                  <a:pt x="11193" y="9855"/>
                </a:lnTo>
                <a:lnTo>
                  <a:pt x="11388" y="9636"/>
                </a:lnTo>
                <a:lnTo>
                  <a:pt x="11582" y="9417"/>
                </a:lnTo>
                <a:lnTo>
                  <a:pt x="11923" y="8930"/>
                </a:lnTo>
                <a:lnTo>
                  <a:pt x="12264" y="8443"/>
                </a:lnTo>
                <a:lnTo>
                  <a:pt x="12434" y="8200"/>
                </a:lnTo>
                <a:lnTo>
                  <a:pt x="12629" y="7981"/>
                </a:lnTo>
                <a:lnTo>
                  <a:pt x="12969" y="7616"/>
                </a:lnTo>
                <a:lnTo>
                  <a:pt x="13334" y="7251"/>
                </a:lnTo>
                <a:lnTo>
                  <a:pt x="13699" y="6910"/>
                </a:lnTo>
                <a:lnTo>
                  <a:pt x="14064" y="6570"/>
                </a:lnTo>
                <a:close/>
                <a:moveTo>
                  <a:pt x="14356" y="1460"/>
                </a:moveTo>
                <a:lnTo>
                  <a:pt x="14575" y="1509"/>
                </a:lnTo>
                <a:lnTo>
                  <a:pt x="14721" y="1582"/>
                </a:lnTo>
                <a:lnTo>
                  <a:pt x="14843" y="1679"/>
                </a:lnTo>
                <a:lnTo>
                  <a:pt x="14916" y="1825"/>
                </a:lnTo>
                <a:lnTo>
                  <a:pt x="14964" y="1971"/>
                </a:lnTo>
                <a:lnTo>
                  <a:pt x="14989" y="2141"/>
                </a:lnTo>
                <a:lnTo>
                  <a:pt x="14964" y="2312"/>
                </a:lnTo>
                <a:lnTo>
                  <a:pt x="14940" y="2506"/>
                </a:lnTo>
                <a:lnTo>
                  <a:pt x="14867" y="2701"/>
                </a:lnTo>
                <a:lnTo>
                  <a:pt x="14721" y="3090"/>
                </a:lnTo>
                <a:lnTo>
                  <a:pt x="14551" y="3455"/>
                </a:lnTo>
                <a:lnTo>
                  <a:pt x="14381" y="3747"/>
                </a:lnTo>
                <a:lnTo>
                  <a:pt x="14162" y="4112"/>
                </a:lnTo>
                <a:lnTo>
                  <a:pt x="13918" y="4477"/>
                </a:lnTo>
                <a:lnTo>
                  <a:pt x="13432" y="5183"/>
                </a:lnTo>
                <a:lnTo>
                  <a:pt x="12385" y="6545"/>
                </a:lnTo>
                <a:lnTo>
                  <a:pt x="12045" y="7008"/>
                </a:lnTo>
                <a:lnTo>
                  <a:pt x="11704" y="7421"/>
                </a:lnTo>
                <a:lnTo>
                  <a:pt x="11339" y="7835"/>
                </a:lnTo>
                <a:lnTo>
                  <a:pt x="10950" y="8224"/>
                </a:lnTo>
                <a:lnTo>
                  <a:pt x="10560" y="8614"/>
                </a:lnTo>
                <a:lnTo>
                  <a:pt x="10171" y="9003"/>
                </a:lnTo>
                <a:lnTo>
                  <a:pt x="9319" y="9733"/>
                </a:lnTo>
                <a:lnTo>
                  <a:pt x="8565" y="10341"/>
                </a:lnTo>
                <a:lnTo>
                  <a:pt x="7835" y="10974"/>
                </a:lnTo>
                <a:lnTo>
                  <a:pt x="7129" y="11607"/>
                </a:lnTo>
                <a:lnTo>
                  <a:pt x="6789" y="11947"/>
                </a:lnTo>
                <a:lnTo>
                  <a:pt x="6448" y="12288"/>
                </a:lnTo>
                <a:lnTo>
                  <a:pt x="5791" y="12945"/>
                </a:lnTo>
                <a:lnTo>
                  <a:pt x="5134" y="13602"/>
                </a:lnTo>
                <a:lnTo>
                  <a:pt x="4794" y="13918"/>
                </a:lnTo>
                <a:lnTo>
                  <a:pt x="4429" y="14210"/>
                </a:lnTo>
                <a:lnTo>
                  <a:pt x="4064" y="14478"/>
                </a:lnTo>
                <a:lnTo>
                  <a:pt x="3674" y="14745"/>
                </a:lnTo>
                <a:lnTo>
                  <a:pt x="3431" y="14891"/>
                </a:lnTo>
                <a:lnTo>
                  <a:pt x="3115" y="15037"/>
                </a:lnTo>
                <a:lnTo>
                  <a:pt x="2750" y="15208"/>
                </a:lnTo>
                <a:lnTo>
                  <a:pt x="2360" y="15305"/>
                </a:lnTo>
                <a:lnTo>
                  <a:pt x="2166" y="15354"/>
                </a:lnTo>
                <a:lnTo>
                  <a:pt x="1971" y="15378"/>
                </a:lnTo>
                <a:lnTo>
                  <a:pt x="1776" y="15402"/>
                </a:lnTo>
                <a:lnTo>
                  <a:pt x="1606" y="15378"/>
                </a:lnTo>
                <a:lnTo>
                  <a:pt x="1460" y="15329"/>
                </a:lnTo>
                <a:lnTo>
                  <a:pt x="1314" y="15256"/>
                </a:lnTo>
                <a:lnTo>
                  <a:pt x="1192" y="15159"/>
                </a:lnTo>
                <a:lnTo>
                  <a:pt x="1095" y="15037"/>
                </a:lnTo>
                <a:lnTo>
                  <a:pt x="1022" y="14867"/>
                </a:lnTo>
                <a:lnTo>
                  <a:pt x="973" y="14672"/>
                </a:lnTo>
                <a:lnTo>
                  <a:pt x="973" y="14478"/>
                </a:lnTo>
                <a:lnTo>
                  <a:pt x="973" y="14283"/>
                </a:lnTo>
                <a:lnTo>
                  <a:pt x="998" y="14064"/>
                </a:lnTo>
                <a:lnTo>
                  <a:pt x="1046" y="13869"/>
                </a:lnTo>
                <a:lnTo>
                  <a:pt x="1168" y="13456"/>
                </a:lnTo>
                <a:lnTo>
                  <a:pt x="1752" y="12288"/>
                </a:lnTo>
                <a:lnTo>
                  <a:pt x="2020" y="11753"/>
                </a:lnTo>
                <a:lnTo>
                  <a:pt x="2141" y="11558"/>
                </a:lnTo>
                <a:lnTo>
                  <a:pt x="2190" y="11485"/>
                </a:lnTo>
                <a:lnTo>
                  <a:pt x="2239" y="11436"/>
                </a:lnTo>
                <a:lnTo>
                  <a:pt x="2287" y="11534"/>
                </a:lnTo>
                <a:lnTo>
                  <a:pt x="2263" y="11558"/>
                </a:lnTo>
                <a:lnTo>
                  <a:pt x="1995" y="12118"/>
                </a:lnTo>
                <a:lnTo>
                  <a:pt x="1874" y="12410"/>
                </a:lnTo>
                <a:lnTo>
                  <a:pt x="1776" y="12701"/>
                </a:lnTo>
                <a:lnTo>
                  <a:pt x="1703" y="12993"/>
                </a:lnTo>
                <a:lnTo>
                  <a:pt x="1703" y="13139"/>
                </a:lnTo>
                <a:lnTo>
                  <a:pt x="1703" y="13285"/>
                </a:lnTo>
                <a:lnTo>
                  <a:pt x="1703" y="13431"/>
                </a:lnTo>
                <a:lnTo>
                  <a:pt x="1728" y="13577"/>
                </a:lnTo>
                <a:lnTo>
                  <a:pt x="1776" y="13723"/>
                </a:lnTo>
                <a:lnTo>
                  <a:pt x="1849" y="13869"/>
                </a:lnTo>
                <a:lnTo>
                  <a:pt x="1922" y="13967"/>
                </a:lnTo>
                <a:lnTo>
                  <a:pt x="2020" y="14064"/>
                </a:lnTo>
                <a:lnTo>
                  <a:pt x="2117" y="14137"/>
                </a:lnTo>
                <a:lnTo>
                  <a:pt x="2214" y="14210"/>
                </a:lnTo>
                <a:lnTo>
                  <a:pt x="2336" y="14234"/>
                </a:lnTo>
                <a:lnTo>
                  <a:pt x="2458" y="14283"/>
                </a:lnTo>
                <a:lnTo>
                  <a:pt x="2701" y="14283"/>
                </a:lnTo>
                <a:lnTo>
                  <a:pt x="2969" y="14259"/>
                </a:lnTo>
                <a:lnTo>
                  <a:pt x="3236" y="14210"/>
                </a:lnTo>
                <a:lnTo>
                  <a:pt x="3480" y="14137"/>
                </a:lnTo>
                <a:lnTo>
                  <a:pt x="3674" y="14040"/>
                </a:lnTo>
                <a:lnTo>
                  <a:pt x="4064" y="13869"/>
                </a:lnTo>
                <a:lnTo>
                  <a:pt x="4404" y="13650"/>
                </a:lnTo>
                <a:lnTo>
                  <a:pt x="4745" y="13407"/>
                </a:lnTo>
                <a:lnTo>
                  <a:pt x="5086" y="13139"/>
                </a:lnTo>
                <a:lnTo>
                  <a:pt x="5718" y="12580"/>
                </a:lnTo>
                <a:lnTo>
                  <a:pt x="6351" y="12020"/>
                </a:lnTo>
                <a:lnTo>
                  <a:pt x="7056" y="11315"/>
                </a:lnTo>
                <a:lnTo>
                  <a:pt x="7762" y="10585"/>
                </a:lnTo>
                <a:lnTo>
                  <a:pt x="8443" y="9855"/>
                </a:lnTo>
                <a:lnTo>
                  <a:pt x="9149" y="9125"/>
                </a:lnTo>
                <a:lnTo>
                  <a:pt x="10585" y="7665"/>
                </a:lnTo>
                <a:lnTo>
                  <a:pt x="11315" y="6910"/>
                </a:lnTo>
                <a:lnTo>
                  <a:pt x="12045" y="6180"/>
                </a:lnTo>
                <a:lnTo>
                  <a:pt x="12580" y="5596"/>
                </a:lnTo>
                <a:lnTo>
                  <a:pt x="13091" y="4988"/>
                </a:lnTo>
                <a:lnTo>
                  <a:pt x="13334" y="4672"/>
                </a:lnTo>
                <a:lnTo>
                  <a:pt x="13553" y="4356"/>
                </a:lnTo>
                <a:lnTo>
                  <a:pt x="13772" y="4015"/>
                </a:lnTo>
                <a:lnTo>
                  <a:pt x="13943" y="3674"/>
                </a:lnTo>
                <a:lnTo>
                  <a:pt x="14040" y="3407"/>
                </a:lnTo>
                <a:lnTo>
                  <a:pt x="14113" y="3163"/>
                </a:lnTo>
                <a:lnTo>
                  <a:pt x="14162" y="2896"/>
                </a:lnTo>
                <a:lnTo>
                  <a:pt x="14186" y="2628"/>
                </a:lnTo>
                <a:lnTo>
                  <a:pt x="14137" y="2385"/>
                </a:lnTo>
                <a:lnTo>
                  <a:pt x="14089" y="2263"/>
                </a:lnTo>
                <a:lnTo>
                  <a:pt x="14040" y="2141"/>
                </a:lnTo>
                <a:lnTo>
                  <a:pt x="13967" y="2044"/>
                </a:lnTo>
                <a:lnTo>
                  <a:pt x="13894" y="1947"/>
                </a:lnTo>
                <a:lnTo>
                  <a:pt x="13772" y="1849"/>
                </a:lnTo>
                <a:lnTo>
                  <a:pt x="13651" y="1776"/>
                </a:lnTo>
                <a:lnTo>
                  <a:pt x="13480" y="1703"/>
                </a:lnTo>
                <a:lnTo>
                  <a:pt x="13334" y="1679"/>
                </a:lnTo>
                <a:lnTo>
                  <a:pt x="12994" y="1679"/>
                </a:lnTo>
                <a:lnTo>
                  <a:pt x="13261" y="1606"/>
                </a:lnTo>
                <a:lnTo>
                  <a:pt x="13529" y="1533"/>
                </a:lnTo>
                <a:lnTo>
                  <a:pt x="13821" y="1484"/>
                </a:lnTo>
                <a:lnTo>
                  <a:pt x="14113" y="1460"/>
                </a:lnTo>
                <a:close/>
                <a:moveTo>
                  <a:pt x="15573" y="535"/>
                </a:moveTo>
                <a:lnTo>
                  <a:pt x="15694" y="584"/>
                </a:lnTo>
                <a:lnTo>
                  <a:pt x="15767" y="633"/>
                </a:lnTo>
                <a:lnTo>
                  <a:pt x="15816" y="681"/>
                </a:lnTo>
                <a:lnTo>
                  <a:pt x="15840" y="754"/>
                </a:lnTo>
                <a:lnTo>
                  <a:pt x="15889" y="852"/>
                </a:lnTo>
                <a:lnTo>
                  <a:pt x="15938" y="1119"/>
                </a:lnTo>
                <a:lnTo>
                  <a:pt x="15938" y="1387"/>
                </a:lnTo>
                <a:lnTo>
                  <a:pt x="15913" y="1679"/>
                </a:lnTo>
                <a:lnTo>
                  <a:pt x="15865" y="1971"/>
                </a:lnTo>
                <a:lnTo>
                  <a:pt x="15719" y="2531"/>
                </a:lnTo>
                <a:lnTo>
                  <a:pt x="15548" y="3066"/>
                </a:lnTo>
                <a:lnTo>
                  <a:pt x="15378" y="3577"/>
                </a:lnTo>
                <a:lnTo>
                  <a:pt x="15159" y="4088"/>
                </a:lnTo>
                <a:lnTo>
                  <a:pt x="14916" y="4574"/>
                </a:lnTo>
                <a:lnTo>
                  <a:pt x="14624" y="5061"/>
                </a:lnTo>
                <a:lnTo>
                  <a:pt x="14332" y="5499"/>
                </a:lnTo>
                <a:lnTo>
                  <a:pt x="13991" y="5937"/>
                </a:lnTo>
                <a:lnTo>
                  <a:pt x="13626" y="6351"/>
                </a:lnTo>
                <a:lnTo>
                  <a:pt x="13261" y="6740"/>
                </a:lnTo>
                <a:lnTo>
                  <a:pt x="12604" y="7397"/>
                </a:lnTo>
                <a:lnTo>
                  <a:pt x="12288" y="7738"/>
                </a:lnTo>
                <a:lnTo>
                  <a:pt x="11996" y="8103"/>
                </a:lnTo>
                <a:lnTo>
                  <a:pt x="11363" y="8979"/>
                </a:lnTo>
                <a:lnTo>
                  <a:pt x="11047" y="9392"/>
                </a:lnTo>
                <a:lnTo>
                  <a:pt x="10877" y="9611"/>
                </a:lnTo>
                <a:lnTo>
                  <a:pt x="10682" y="9806"/>
                </a:lnTo>
                <a:lnTo>
                  <a:pt x="10293" y="10122"/>
                </a:lnTo>
                <a:lnTo>
                  <a:pt x="9903" y="10439"/>
                </a:lnTo>
                <a:lnTo>
                  <a:pt x="9100" y="11047"/>
                </a:lnTo>
                <a:lnTo>
                  <a:pt x="8687" y="11388"/>
                </a:lnTo>
                <a:lnTo>
                  <a:pt x="8297" y="11728"/>
                </a:lnTo>
                <a:lnTo>
                  <a:pt x="7519" y="12410"/>
                </a:lnTo>
                <a:lnTo>
                  <a:pt x="6837" y="12969"/>
                </a:lnTo>
                <a:lnTo>
                  <a:pt x="6156" y="13529"/>
                </a:lnTo>
                <a:lnTo>
                  <a:pt x="5475" y="14064"/>
                </a:lnTo>
                <a:lnTo>
                  <a:pt x="4769" y="14575"/>
                </a:lnTo>
                <a:lnTo>
                  <a:pt x="4283" y="14916"/>
                </a:lnTo>
                <a:lnTo>
                  <a:pt x="3796" y="15208"/>
                </a:lnTo>
                <a:lnTo>
                  <a:pt x="3285" y="15500"/>
                </a:lnTo>
                <a:lnTo>
                  <a:pt x="2750" y="15767"/>
                </a:lnTo>
                <a:lnTo>
                  <a:pt x="2287" y="15962"/>
                </a:lnTo>
                <a:lnTo>
                  <a:pt x="2020" y="16059"/>
                </a:lnTo>
                <a:lnTo>
                  <a:pt x="1752" y="16132"/>
                </a:lnTo>
                <a:lnTo>
                  <a:pt x="1484" y="16205"/>
                </a:lnTo>
                <a:lnTo>
                  <a:pt x="1217" y="16230"/>
                </a:lnTo>
                <a:lnTo>
                  <a:pt x="949" y="16205"/>
                </a:lnTo>
                <a:lnTo>
                  <a:pt x="827" y="16181"/>
                </a:lnTo>
                <a:lnTo>
                  <a:pt x="730" y="16132"/>
                </a:lnTo>
                <a:lnTo>
                  <a:pt x="633" y="16084"/>
                </a:lnTo>
                <a:lnTo>
                  <a:pt x="560" y="16011"/>
                </a:lnTo>
                <a:lnTo>
                  <a:pt x="511" y="15938"/>
                </a:lnTo>
                <a:lnTo>
                  <a:pt x="462" y="15840"/>
                </a:lnTo>
                <a:lnTo>
                  <a:pt x="438" y="15646"/>
                </a:lnTo>
                <a:lnTo>
                  <a:pt x="438" y="15402"/>
                </a:lnTo>
                <a:lnTo>
                  <a:pt x="487" y="15159"/>
                </a:lnTo>
                <a:lnTo>
                  <a:pt x="560" y="14891"/>
                </a:lnTo>
                <a:lnTo>
                  <a:pt x="754" y="14405"/>
                </a:lnTo>
                <a:lnTo>
                  <a:pt x="754" y="14599"/>
                </a:lnTo>
                <a:lnTo>
                  <a:pt x="754" y="14794"/>
                </a:lnTo>
                <a:lnTo>
                  <a:pt x="803" y="14964"/>
                </a:lnTo>
                <a:lnTo>
                  <a:pt x="827" y="15110"/>
                </a:lnTo>
                <a:lnTo>
                  <a:pt x="900" y="15232"/>
                </a:lnTo>
                <a:lnTo>
                  <a:pt x="973" y="15354"/>
                </a:lnTo>
                <a:lnTo>
                  <a:pt x="1046" y="15427"/>
                </a:lnTo>
                <a:lnTo>
                  <a:pt x="1144" y="15500"/>
                </a:lnTo>
                <a:lnTo>
                  <a:pt x="1241" y="15573"/>
                </a:lnTo>
                <a:lnTo>
                  <a:pt x="1338" y="15597"/>
                </a:lnTo>
                <a:lnTo>
                  <a:pt x="1460" y="15646"/>
                </a:lnTo>
                <a:lnTo>
                  <a:pt x="1849" y="15646"/>
                </a:lnTo>
                <a:lnTo>
                  <a:pt x="2141" y="15597"/>
                </a:lnTo>
                <a:lnTo>
                  <a:pt x="2433" y="15500"/>
                </a:lnTo>
                <a:lnTo>
                  <a:pt x="2750" y="15402"/>
                </a:lnTo>
                <a:lnTo>
                  <a:pt x="3042" y="15256"/>
                </a:lnTo>
                <a:lnTo>
                  <a:pt x="3626" y="14964"/>
                </a:lnTo>
                <a:lnTo>
                  <a:pt x="4112" y="14648"/>
                </a:lnTo>
                <a:lnTo>
                  <a:pt x="4453" y="14405"/>
                </a:lnTo>
                <a:lnTo>
                  <a:pt x="4794" y="14137"/>
                </a:lnTo>
                <a:lnTo>
                  <a:pt x="5134" y="13845"/>
                </a:lnTo>
                <a:lnTo>
                  <a:pt x="5767" y="13261"/>
                </a:lnTo>
                <a:lnTo>
                  <a:pt x="6375" y="12653"/>
                </a:lnTo>
                <a:lnTo>
                  <a:pt x="6983" y="12045"/>
                </a:lnTo>
                <a:lnTo>
                  <a:pt x="7738" y="11363"/>
                </a:lnTo>
                <a:lnTo>
                  <a:pt x="8492" y="10731"/>
                </a:lnTo>
                <a:lnTo>
                  <a:pt x="9271" y="10098"/>
                </a:lnTo>
                <a:lnTo>
                  <a:pt x="10049" y="9465"/>
                </a:lnTo>
                <a:lnTo>
                  <a:pt x="10439" y="9125"/>
                </a:lnTo>
                <a:lnTo>
                  <a:pt x="10828" y="8760"/>
                </a:lnTo>
                <a:lnTo>
                  <a:pt x="11193" y="8395"/>
                </a:lnTo>
                <a:lnTo>
                  <a:pt x="11558" y="8030"/>
                </a:lnTo>
                <a:lnTo>
                  <a:pt x="11899" y="7665"/>
                </a:lnTo>
                <a:lnTo>
                  <a:pt x="12239" y="7275"/>
                </a:lnTo>
                <a:lnTo>
                  <a:pt x="12896" y="6448"/>
                </a:lnTo>
                <a:lnTo>
                  <a:pt x="13894" y="5110"/>
                </a:lnTo>
                <a:lnTo>
                  <a:pt x="14381" y="4429"/>
                </a:lnTo>
                <a:lnTo>
                  <a:pt x="14599" y="4064"/>
                </a:lnTo>
                <a:lnTo>
                  <a:pt x="14818" y="3723"/>
                </a:lnTo>
                <a:lnTo>
                  <a:pt x="14989" y="3382"/>
                </a:lnTo>
                <a:lnTo>
                  <a:pt x="15159" y="2993"/>
                </a:lnTo>
                <a:lnTo>
                  <a:pt x="15281" y="2604"/>
                </a:lnTo>
                <a:lnTo>
                  <a:pt x="15329" y="2409"/>
                </a:lnTo>
                <a:lnTo>
                  <a:pt x="15378" y="2214"/>
                </a:lnTo>
                <a:lnTo>
                  <a:pt x="15378" y="2020"/>
                </a:lnTo>
                <a:lnTo>
                  <a:pt x="15354" y="1849"/>
                </a:lnTo>
                <a:lnTo>
                  <a:pt x="15305" y="1655"/>
                </a:lnTo>
                <a:lnTo>
                  <a:pt x="15232" y="1509"/>
                </a:lnTo>
                <a:lnTo>
                  <a:pt x="15135" y="1363"/>
                </a:lnTo>
                <a:lnTo>
                  <a:pt x="14989" y="1241"/>
                </a:lnTo>
                <a:lnTo>
                  <a:pt x="14794" y="1144"/>
                </a:lnTo>
                <a:lnTo>
                  <a:pt x="14575" y="1046"/>
                </a:lnTo>
                <a:lnTo>
                  <a:pt x="14332" y="998"/>
                </a:lnTo>
                <a:lnTo>
                  <a:pt x="14089" y="973"/>
                </a:lnTo>
                <a:lnTo>
                  <a:pt x="14818" y="730"/>
                </a:lnTo>
                <a:lnTo>
                  <a:pt x="15110" y="608"/>
                </a:lnTo>
                <a:lnTo>
                  <a:pt x="15281" y="560"/>
                </a:lnTo>
                <a:lnTo>
                  <a:pt x="15427" y="535"/>
                </a:lnTo>
                <a:close/>
                <a:moveTo>
                  <a:pt x="15451" y="0"/>
                </a:moveTo>
                <a:lnTo>
                  <a:pt x="15305" y="24"/>
                </a:lnTo>
                <a:lnTo>
                  <a:pt x="15013" y="97"/>
                </a:lnTo>
                <a:lnTo>
                  <a:pt x="13845" y="462"/>
                </a:lnTo>
                <a:lnTo>
                  <a:pt x="13261" y="657"/>
                </a:lnTo>
                <a:lnTo>
                  <a:pt x="12702" y="876"/>
                </a:lnTo>
                <a:lnTo>
                  <a:pt x="12118" y="1119"/>
                </a:lnTo>
                <a:lnTo>
                  <a:pt x="11582" y="1411"/>
                </a:lnTo>
                <a:lnTo>
                  <a:pt x="11047" y="1703"/>
                </a:lnTo>
                <a:lnTo>
                  <a:pt x="10536" y="2020"/>
                </a:lnTo>
                <a:lnTo>
                  <a:pt x="10512" y="2068"/>
                </a:lnTo>
                <a:lnTo>
                  <a:pt x="10195" y="1971"/>
                </a:lnTo>
                <a:lnTo>
                  <a:pt x="9879" y="1898"/>
                </a:lnTo>
                <a:lnTo>
                  <a:pt x="9246" y="1801"/>
                </a:lnTo>
                <a:lnTo>
                  <a:pt x="8906" y="1776"/>
                </a:lnTo>
                <a:lnTo>
                  <a:pt x="8565" y="1752"/>
                </a:lnTo>
                <a:lnTo>
                  <a:pt x="8224" y="1752"/>
                </a:lnTo>
                <a:lnTo>
                  <a:pt x="7884" y="1776"/>
                </a:lnTo>
                <a:lnTo>
                  <a:pt x="7543" y="1801"/>
                </a:lnTo>
                <a:lnTo>
                  <a:pt x="7178" y="1849"/>
                </a:lnTo>
                <a:lnTo>
                  <a:pt x="6837" y="1898"/>
                </a:lnTo>
                <a:lnTo>
                  <a:pt x="6497" y="1971"/>
                </a:lnTo>
                <a:lnTo>
                  <a:pt x="6181" y="2068"/>
                </a:lnTo>
                <a:lnTo>
                  <a:pt x="5840" y="2166"/>
                </a:lnTo>
                <a:lnTo>
                  <a:pt x="5524" y="2287"/>
                </a:lnTo>
                <a:lnTo>
                  <a:pt x="5207" y="2409"/>
                </a:lnTo>
                <a:lnTo>
                  <a:pt x="4891" y="2555"/>
                </a:lnTo>
                <a:lnTo>
                  <a:pt x="4575" y="2725"/>
                </a:lnTo>
                <a:lnTo>
                  <a:pt x="4283" y="2896"/>
                </a:lnTo>
                <a:lnTo>
                  <a:pt x="3991" y="3090"/>
                </a:lnTo>
                <a:lnTo>
                  <a:pt x="3626" y="3358"/>
                </a:lnTo>
                <a:lnTo>
                  <a:pt x="3285" y="3699"/>
                </a:lnTo>
                <a:lnTo>
                  <a:pt x="2969" y="4039"/>
                </a:lnTo>
                <a:lnTo>
                  <a:pt x="2677" y="4429"/>
                </a:lnTo>
                <a:lnTo>
                  <a:pt x="2433" y="4842"/>
                </a:lnTo>
                <a:lnTo>
                  <a:pt x="2214" y="5256"/>
                </a:lnTo>
                <a:lnTo>
                  <a:pt x="2044" y="5718"/>
                </a:lnTo>
                <a:lnTo>
                  <a:pt x="1874" y="6156"/>
                </a:lnTo>
                <a:lnTo>
                  <a:pt x="1776" y="6351"/>
                </a:lnTo>
                <a:lnTo>
                  <a:pt x="1679" y="6521"/>
                </a:lnTo>
                <a:lnTo>
                  <a:pt x="1630" y="6691"/>
                </a:lnTo>
                <a:lnTo>
                  <a:pt x="1630" y="6862"/>
                </a:lnTo>
                <a:lnTo>
                  <a:pt x="1655" y="6910"/>
                </a:lnTo>
                <a:lnTo>
                  <a:pt x="1703" y="6935"/>
                </a:lnTo>
                <a:lnTo>
                  <a:pt x="1630" y="7348"/>
                </a:lnTo>
                <a:lnTo>
                  <a:pt x="1582" y="7762"/>
                </a:lnTo>
                <a:lnTo>
                  <a:pt x="1557" y="8151"/>
                </a:lnTo>
                <a:lnTo>
                  <a:pt x="1557" y="8565"/>
                </a:lnTo>
                <a:lnTo>
                  <a:pt x="1557" y="8881"/>
                </a:lnTo>
                <a:lnTo>
                  <a:pt x="1606" y="9198"/>
                </a:lnTo>
                <a:lnTo>
                  <a:pt x="1655" y="9514"/>
                </a:lnTo>
                <a:lnTo>
                  <a:pt x="1703" y="9830"/>
                </a:lnTo>
                <a:lnTo>
                  <a:pt x="1776" y="10171"/>
                </a:lnTo>
                <a:lnTo>
                  <a:pt x="1874" y="10487"/>
                </a:lnTo>
                <a:lnTo>
                  <a:pt x="1995" y="10828"/>
                </a:lnTo>
                <a:lnTo>
                  <a:pt x="2117" y="11144"/>
                </a:lnTo>
                <a:lnTo>
                  <a:pt x="2020" y="11193"/>
                </a:lnTo>
                <a:lnTo>
                  <a:pt x="1898" y="11290"/>
                </a:lnTo>
                <a:lnTo>
                  <a:pt x="1776" y="11412"/>
                </a:lnTo>
                <a:lnTo>
                  <a:pt x="1655" y="11607"/>
                </a:lnTo>
                <a:lnTo>
                  <a:pt x="1387" y="12045"/>
                </a:lnTo>
                <a:lnTo>
                  <a:pt x="1119" y="12556"/>
                </a:lnTo>
                <a:lnTo>
                  <a:pt x="876" y="13091"/>
                </a:lnTo>
                <a:lnTo>
                  <a:pt x="657" y="13553"/>
                </a:lnTo>
                <a:lnTo>
                  <a:pt x="414" y="14113"/>
                </a:lnTo>
                <a:lnTo>
                  <a:pt x="243" y="14551"/>
                </a:lnTo>
                <a:lnTo>
                  <a:pt x="97" y="14989"/>
                </a:lnTo>
                <a:lnTo>
                  <a:pt x="49" y="15208"/>
                </a:lnTo>
                <a:lnTo>
                  <a:pt x="0" y="15427"/>
                </a:lnTo>
                <a:lnTo>
                  <a:pt x="0" y="15670"/>
                </a:lnTo>
                <a:lnTo>
                  <a:pt x="49" y="15889"/>
                </a:lnTo>
                <a:lnTo>
                  <a:pt x="97" y="16084"/>
                </a:lnTo>
                <a:lnTo>
                  <a:pt x="195" y="16254"/>
                </a:lnTo>
                <a:lnTo>
                  <a:pt x="316" y="16400"/>
                </a:lnTo>
                <a:lnTo>
                  <a:pt x="487" y="16497"/>
                </a:lnTo>
                <a:lnTo>
                  <a:pt x="657" y="16595"/>
                </a:lnTo>
                <a:lnTo>
                  <a:pt x="827" y="16643"/>
                </a:lnTo>
                <a:lnTo>
                  <a:pt x="1046" y="16668"/>
                </a:lnTo>
                <a:lnTo>
                  <a:pt x="1241" y="16668"/>
                </a:lnTo>
                <a:lnTo>
                  <a:pt x="1509" y="16643"/>
                </a:lnTo>
                <a:lnTo>
                  <a:pt x="1776" y="16570"/>
                </a:lnTo>
                <a:lnTo>
                  <a:pt x="2044" y="16497"/>
                </a:lnTo>
                <a:lnTo>
                  <a:pt x="2312" y="16400"/>
                </a:lnTo>
                <a:lnTo>
                  <a:pt x="2823" y="16157"/>
                </a:lnTo>
                <a:lnTo>
                  <a:pt x="3309" y="15913"/>
                </a:lnTo>
                <a:lnTo>
                  <a:pt x="3796" y="15646"/>
                </a:lnTo>
                <a:lnTo>
                  <a:pt x="4258" y="15378"/>
                </a:lnTo>
                <a:lnTo>
                  <a:pt x="4721" y="15062"/>
                </a:lnTo>
                <a:lnTo>
                  <a:pt x="5183" y="14745"/>
                </a:lnTo>
                <a:lnTo>
                  <a:pt x="5791" y="14307"/>
                </a:lnTo>
                <a:lnTo>
                  <a:pt x="5767" y="14405"/>
                </a:lnTo>
                <a:lnTo>
                  <a:pt x="5767" y="14502"/>
                </a:lnTo>
                <a:lnTo>
                  <a:pt x="5791" y="14599"/>
                </a:lnTo>
                <a:lnTo>
                  <a:pt x="5864" y="14672"/>
                </a:lnTo>
                <a:lnTo>
                  <a:pt x="5937" y="14745"/>
                </a:lnTo>
                <a:lnTo>
                  <a:pt x="6035" y="14794"/>
                </a:lnTo>
                <a:lnTo>
                  <a:pt x="6302" y="14867"/>
                </a:lnTo>
                <a:lnTo>
                  <a:pt x="6594" y="14940"/>
                </a:lnTo>
                <a:lnTo>
                  <a:pt x="6910" y="14964"/>
                </a:lnTo>
                <a:lnTo>
                  <a:pt x="7227" y="14989"/>
                </a:lnTo>
                <a:lnTo>
                  <a:pt x="7543" y="14989"/>
                </a:lnTo>
                <a:lnTo>
                  <a:pt x="7567" y="15037"/>
                </a:lnTo>
                <a:lnTo>
                  <a:pt x="7640" y="15062"/>
                </a:lnTo>
                <a:lnTo>
                  <a:pt x="7689" y="15062"/>
                </a:lnTo>
                <a:lnTo>
                  <a:pt x="7713" y="15037"/>
                </a:lnTo>
                <a:lnTo>
                  <a:pt x="7738" y="14964"/>
                </a:lnTo>
                <a:lnTo>
                  <a:pt x="8127" y="14940"/>
                </a:lnTo>
                <a:lnTo>
                  <a:pt x="8224" y="14940"/>
                </a:lnTo>
                <a:lnTo>
                  <a:pt x="8322" y="14964"/>
                </a:lnTo>
                <a:lnTo>
                  <a:pt x="8395" y="14916"/>
                </a:lnTo>
                <a:lnTo>
                  <a:pt x="8808" y="14867"/>
                </a:lnTo>
                <a:lnTo>
                  <a:pt x="9198" y="14794"/>
                </a:lnTo>
                <a:lnTo>
                  <a:pt x="9611" y="14697"/>
                </a:lnTo>
                <a:lnTo>
                  <a:pt x="10001" y="14599"/>
                </a:lnTo>
                <a:lnTo>
                  <a:pt x="10390" y="14453"/>
                </a:lnTo>
                <a:lnTo>
                  <a:pt x="10779" y="14307"/>
                </a:lnTo>
                <a:lnTo>
                  <a:pt x="11144" y="14137"/>
                </a:lnTo>
                <a:lnTo>
                  <a:pt x="11509" y="13918"/>
                </a:lnTo>
                <a:lnTo>
                  <a:pt x="12020" y="13577"/>
                </a:lnTo>
                <a:lnTo>
                  <a:pt x="12507" y="13164"/>
                </a:lnTo>
                <a:lnTo>
                  <a:pt x="12969" y="12726"/>
                </a:lnTo>
                <a:lnTo>
                  <a:pt x="13359" y="12264"/>
                </a:lnTo>
                <a:lnTo>
                  <a:pt x="13553" y="11996"/>
                </a:lnTo>
                <a:lnTo>
                  <a:pt x="13724" y="11753"/>
                </a:lnTo>
                <a:lnTo>
                  <a:pt x="13894" y="11485"/>
                </a:lnTo>
                <a:lnTo>
                  <a:pt x="14040" y="11193"/>
                </a:lnTo>
                <a:lnTo>
                  <a:pt x="14186" y="10925"/>
                </a:lnTo>
                <a:lnTo>
                  <a:pt x="14308" y="10633"/>
                </a:lnTo>
                <a:lnTo>
                  <a:pt x="14405" y="10341"/>
                </a:lnTo>
                <a:lnTo>
                  <a:pt x="14478" y="10049"/>
                </a:lnTo>
                <a:lnTo>
                  <a:pt x="14599" y="9538"/>
                </a:lnTo>
                <a:lnTo>
                  <a:pt x="14648" y="9003"/>
                </a:lnTo>
                <a:lnTo>
                  <a:pt x="14672" y="8468"/>
                </a:lnTo>
                <a:lnTo>
                  <a:pt x="14697" y="7957"/>
                </a:lnTo>
                <a:lnTo>
                  <a:pt x="14697" y="7519"/>
                </a:lnTo>
                <a:lnTo>
                  <a:pt x="14672" y="7032"/>
                </a:lnTo>
                <a:lnTo>
                  <a:pt x="14624" y="6813"/>
                </a:lnTo>
                <a:lnTo>
                  <a:pt x="14575" y="6594"/>
                </a:lnTo>
                <a:lnTo>
                  <a:pt x="14502" y="6375"/>
                </a:lnTo>
                <a:lnTo>
                  <a:pt x="14381" y="6180"/>
                </a:lnTo>
                <a:lnTo>
                  <a:pt x="14745" y="5718"/>
                </a:lnTo>
                <a:lnTo>
                  <a:pt x="15086" y="5207"/>
                </a:lnTo>
                <a:lnTo>
                  <a:pt x="15378" y="4696"/>
                </a:lnTo>
                <a:lnTo>
                  <a:pt x="15646" y="4185"/>
                </a:lnTo>
                <a:lnTo>
                  <a:pt x="15889" y="3650"/>
                </a:lnTo>
                <a:lnTo>
                  <a:pt x="16084" y="3090"/>
                </a:lnTo>
                <a:lnTo>
                  <a:pt x="16254" y="2506"/>
                </a:lnTo>
                <a:lnTo>
                  <a:pt x="16376" y="1922"/>
                </a:lnTo>
                <a:lnTo>
                  <a:pt x="16449" y="1509"/>
                </a:lnTo>
                <a:lnTo>
                  <a:pt x="16449" y="1290"/>
                </a:lnTo>
                <a:lnTo>
                  <a:pt x="16449" y="1046"/>
                </a:lnTo>
                <a:lnTo>
                  <a:pt x="16424" y="803"/>
                </a:lnTo>
                <a:lnTo>
                  <a:pt x="16376" y="584"/>
                </a:lnTo>
                <a:lnTo>
                  <a:pt x="16303" y="389"/>
                </a:lnTo>
                <a:lnTo>
                  <a:pt x="16230" y="316"/>
                </a:lnTo>
                <a:lnTo>
                  <a:pt x="16157" y="243"/>
                </a:lnTo>
                <a:lnTo>
                  <a:pt x="16035" y="122"/>
                </a:lnTo>
                <a:lnTo>
                  <a:pt x="15889" y="49"/>
                </a:lnTo>
                <a:lnTo>
                  <a:pt x="15767" y="24"/>
                </a:lnTo>
                <a:lnTo>
                  <a:pt x="15621"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4" name="Shape 569"/>
          <p:cNvSpPr/>
          <p:nvPr/>
        </p:nvSpPr>
        <p:spPr>
          <a:xfrm rot="1473079">
            <a:off x="10812269" y="1037712"/>
            <a:ext cx="1031755" cy="1005019"/>
          </a:xfrm>
          <a:custGeom>
            <a:avLst/>
            <a:gdLst/>
            <a:ahLst/>
            <a:cxnLst/>
            <a:rect l="0" t="0" r="0" b="0"/>
            <a:pathLst>
              <a:path w="18737" h="18250" extrusionOk="0">
                <a:moveTo>
                  <a:pt x="13554" y="3431"/>
                </a:moveTo>
                <a:lnTo>
                  <a:pt x="13748" y="3456"/>
                </a:lnTo>
                <a:lnTo>
                  <a:pt x="13919" y="3480"/>
                </a:lnTo>
                <a:lnTo>
                  <a:pt x="14308" y="3602"/>
                </a:lnTo>
                <a:lnTo>
                  <a:pt x="14478" y="3675"/>
                </a:lnTo>
                <a:lnTo>
                  <a:pt x="14624" y="3748"/>
                </a:lnTo>
                <a:lnTo>
                  <a:pt x="14746" y="3845"/>
                </a:lnTo>
                <a:lnTo>
                  <a:pt x="14843" y="3967"/>
                </a:lnTo>
                <a:lnTo>
                  <a:pt x="14941" y="4113"/>
                </a:lnTo>
                <a:lnTo>
                  <a:pt x="15038" y="4259"/>
                </a:lnTo>
                <a:lnTo>
                  <a:pt x="15111" y="4405"/>
                </a:lnTo>
                <a:lnTo>
                  <a:pt x="15160" y="4551"/>
                </a:lnTo>
                <a:lnTo>
                  <a:pt x="15184" y="4721"/>
                </a:lnTo>
                <a:lnTo>
                  <a:pt x="15208" y="4891"/>
                </a:lnTo>
                <a:lnTo>
                  <a:pt x="15233" y="5232"/>
                </a:lnTo>
                <a:lnTo>
                  <a:pt x="15160" y="5548"/>
                </a:lnTo>
                <a:lnTo>
                  <a:pt x="15111" y="5719"/>
                </a:lnTo>
                <a:lnTo>
                  <a:pt x="15062" y="5865"/>
                </a:lnTo>
                <a:lnTo>
                  <a:pt x="14916" y="6132"/>
                </a:lnTo>
                <a:lnTo>
                  <a:pt x="14722" y="6351"/>
                </a:lnTo>
                <a:lnTo>
                  <a:pt x="14527" y="6570"/>
                </a:lnTo>
                <a:lnTo>
                  <a:pt x="14284" y="6765"/>
                </a:lnTo>
                <a:lnTo>
                  <a:pt x="13821" y="7130"/>
                </a:lnTo>
                <a:lnTo>
                  <a:pt x="13602" y="7325"/>
                </a:lnTo>
                <a:lnTo>
                  <a:pt x="13408" y="7544"/>
                </a:lnTo>
                <a:lnTo>
                  <a:pt x="12678" y="6984"/>
                </a:lnTo>
                <a:lnTo>
                  <a:pt x="12313" y="6692"/>
                </a:lnTo>
                <a:lnTo>
                  <a:pt x="11948" y="6400"/>
                </a:lnTo>
                <a:lnTo>
                  <a:pt x="11631" y="6108"/>
                </a:lnTo>
                <a:lnTo>
                  <a:pt x="11315" y="5767"/>
                </a:lnTo>
                <a:lnTo>
                  <a:pt x="11023" y="5427"/>
                </a:lnTo>
                <a:lnTo>
                  <a:pt x="10755" y="5037"/>
                </a:lnTo>
                <a:lnTo>
                  <a:pt x="10877" y="4989"/>
                </a:lnTo>
                <a:lnTo>
                  <a:pt x="10999" y="4891"/>
                </a:lnTo>
                <a:lnTo>
                  <a:pt x="11242" y="4697"/>
                </a:lnTo>
                <a:lnTo>
                  <a:pt x="11461" y="4478"/>
                </a:lnTo>
                <a:lnTo>
                  <a:pt x="11656" y="4283"/>
                </a:lnTo>
                <a:lnTo>
                  <a:pt x="12191" y="3869"/>
                </a:lnTo>
                <a:lnTo>
                  <a:pt x="12483" y="3699"/>
                </a:lnTo>
                <a:lnTo>
                  <a:pt x="12775" y="3553"/>
                </a:lnTo>
                <a:lnTo>
                  <a:pt x="12970" y="3480"/>
                </a:lnTo>
                <a:lnTo>
                  <a:pt x="13164" y="3456"/>
                </a:lnTo>
                <a:lnTo>
                  <a:pt x="13359" y="3431"/>
                </a:lnTo>
                <a:close/>
                <a:moveTo>
                  <a:pt x="13529" y="2872"/>
                </a:moveTo>
                <a:lnTo>
                  <a:pt x="13335" y="2896"/>
                </a:lnTo>
                <a:lnTo>
                  <a:pt x="12945" y="2969"/>
                </a:lnTo>
                <a:lnTo>
                  <a:pt x="12556" y="3066"/>
                </a:lnTo>
                <a:lnTo>
                  <a:pt x="12191" y="3237"/>
                </a:lnTo>
                <a:lnTo>
                  <a:pt x="11850" y="3456"/>
                </a:lnTo>
                <a:lnTo>
                  <a:pt x="11607" y="3626"/>
                </a:lnTo>
                <a:lnTo>
                  <a:pt x="11388" y="3821"/>
                </a:lnTo>
                <a:lnTo>
                  <a:pt x="10950" y="4210"/>
                </a:lnTo>
                <a:lnTo>
                  <a:pt x="10658" y="4478"/>
                </a:lnTo>
                <a:lnTo>
                  <a:pt x="10512" y="4648"/>
                </a:lnTo>
                <a:lnTo>
                  <a:pt x="10464" y="4721"/>
                </a:lnTo>
                <a:lnTo>
                  <a:pt x="10464" y="4818"/>
                </a:lnTo>
                <a:lnTo>
                  <a:pt x="10366" y="4843"/>
                </a:lnTo>
                <a:lnTo>
                  <a:pt x="10293" y="4916"/>
                </a:lnTo>
                <a:lnTo>
                  <a:pt x="10245" y="4989"/>
                </a:lnTo>
                <a:lnTo>
                  <a:pt x="10269" y="5110"/>
                </a:lnTo>
                <a:lnTo>
                  <a:pt x="10366" y="5354"/>
                </a:lnTo>
                <a:lnTo>
                  <a:pt x="10488" y="5597"/>
                </a:lnTo>
                <a:lnTo>
                  <a:pt x="10610" y="5816"/>
                </a:lnTo>
                <a:lnTo>
                  <a:pt x="10780" y="6035"/>
                </a:lnTo>
                <a:lnTo>
                  <a:pt x="10950" y="6230"/>
                </a:lnTo>
                <a:lnTo>
                  <a:pt x="11120" y="6449"/>
                </a:lnTo>
                <a:lnTo>
                  <a:pt x="11534" y="6814"/>
                </a:lnTo>
                <a:lnTo>
                  <a:pt x="11972" y="7179"/>
                </a:lnTo>
                <a:lnTo>
                  <a:pt x="12410" y="7519"/>
                </a:lnTo>
                <a:lnTo>
                  <a:pt x="12848" y="7836"/>
                </a:lnTo>
                <a:lnTo>
                  <a:pt x="13262" y="8152"/>
                </a:lnTo>
                <a:lnTo>
                  <a:pt x="13335" y="8201"/>
                </a:lnTo>
                <a:lnTo>
                  <a:pt x="13432" y="8225"/>
                </a:lnTo>
                <a:lnTo>
                  <a:pt x="13505" y="8225"/>
                </a:lnTo>
                <a:lnTo>
                  <a:pt x="13602" y="8201"/>
                </a:lnTo>
                <a:lnTo>
                  <a:pt x="13651" y="8152"/>
                </a:lnTo>
                <a:lnTo>
                  <a:pt x="13724" y="8079"/>
                </a:lnTo>
                <a:lnTo>
                  <a:pt x="13748" y="8006"/>
                </a:lnTo>
                <a:lnTo>
                  <a:pt x="13748" y="7933"/>
                </a:lnTo>
                <a:lnTo>
                  <a:pt x="13943" y="7787"/>
                </a:lnTo>
                <a:lnTo>
                  <a:pt x="14089" y="7665"/>
                </a:lnTo>
                <a:lnTo>
                  <a:pt x="14722" y="7154"/>
                </a:lnTo>
                <a:lnTo>
                  <a:pt x="15014" y="6862"/>
                </a:lnTo>
                <a:lnTo>
                  <a:pt x="15281" y="6546"/>
                </a:lnTo>
                <a:lnTo>
                  <a:pt x="15500" y="6205"/>
                </a:lnTo>
                <a:lnTo>
                  <a:pt x="15598" y="6035"/>
                </a:lnTo>
                <a:lnTo>
                  <a:pt x="15671" y="5840"/>
                </a:lnTo>
                <a:lnTo>
                  <a:pt x="15719" y="5670"/>
                </a:lnTo>
                <a:lnTo>
                  <a:pt x="15768" y="5500"/>
                </a:lnTo>
                <a:lnTo>
                  <a:pt x="15792" y="5305"/>
                </a:lnTo>
                <a:lnTo>
                  <a:pt x="15792" y="5135"/>
                </a:lnTo>
                <a:lnTo>
                  <a:pt x="15768" y="4770"/>
                </a:lnTo>
                <a:lnTo>
                  <a:pt x="15695" y="4429"/>
                </a:lnTo>
                <a:lnTo>
                  <a:pt x="15549" y="4088"/>
                </a:lnTo>
                <a:lnTo>
                  <a:pt x="15379" y="3772"/>
                </a:lnTo>
                <a:lnTo>
                  <a:pt x="15257" y="3626"/>
                </a:lnTo>
                <a:lnTo>
                  <a:pt x="15135" y="3504"/>
                </a:lnTo>
                <a:lnTo>
                  <a:pt x="15014" y="3383"/>
                </a:lnTo>
                <a:lnTo>
                  <a:pt x="14868" y="3261"/>
                </a:lnTo>
                <a:lnTo>
                  <a:pt x="14697" y="3164"/>
                </a:lnTo>
                <a:lnTo>
                  <a:pt x="14503" y="3066"/>
                </a:lnTo>
                <a:lnTo>
                  <a:pt x="14332" y="2993"/>
                </a:lnTo>
                <a:lnTo>
                  <a:pt x="14138" y="2945"/>
                </a:lnTo>
                <a:lnTo>
                  <a:pt x="13943" y="2896"/>
                </a:lnTo>
                <a:lnTo>
                  <a:pt x="13724" y="2872"/>
                </a:lnTo>
                <a:close/>
                <a:moveTo>
                  <a:pt x="5597" y="6814"/>
                </a:moveTo>
                <a:lnTo>
                  <a:pt x="4283" y="8030"/>
                </a:lnTo>
                <a:lnTo>
                  <a:pt x="3675" y="8590"/>
                </a:lnTo>
                <a:lnTo>
                  <a:pt x="3602" y="8468"/>
                </a:lnTo>
                <a:lnTo>
                  <a:pt x="3504" y="8395"/>
                </a:lnTo>
                <a:lnTo>
                  <a:pt x="3285" y="8201"/>
                </a:lnTo>
                <a:lnTo>
                  <a:pt x="2969" y="7860"/>
                </a:lnTo>
                <a:lnTo>
                  <a:pt x="2677" y="7519"/>
                </a:lnTo>
                <a:lnTo>
                  <a:pt x="2410" y="7203"/>
                </a:lnTo>
                <a:lnTo>
                  <a:pt x="2264" y="7057"/>
                </a:lnTo>
                <a:lnTo>
                  <a:pt x="2093" y="6911"/>
                </a:lnTo>
                <a:lnTo>
                  <a:pt x="3821" y="6911"/>
                </a:lnTo>
                <a:lnTo>
                  <a:pt x="4745" y="6862"/>
                </a:lnTo>
                <a:lnTo>
                  <a:pt x="5597" y="6814"/>
                </a:lnTo>
                <a:close/>
                <a:moveTo>
                  <a:pt x="755" y="6911"/>
                </a:moveTo>
                <a:lnTo>
                  <a:pt x="1047" y="6935"/>
                </a:lnTo>
                <a:lnTo>
                  <a:pt x="1315" y="6935"/>
                </a:lnTo>
                <a:lnTo>
                  <a:pt x="1339" y="6984"/>
                </a:lnTo>
                <a:lnTo>
                  <a:pt x="1363" y="7008"/>
                </a:lnTo>
                <a:lnTo>
                  <a:pt x="1582" y="7227"/>
                </a:lnTo>
                <a:lnTo>
                  <a:pt x="1826" y="7422"/>
                </a:lnTo>
                <a:lnTo>
                  <a:pt x="2142" y="7738"/>
                </a:lnTo>
                <a:lnTo>
                  <a:pt x="2434" y="8103"/>
                </a:lnTo>
                <a:lnTo>
                  <a:pt x="2799" y="8541"/>
                </a:lnTo>
                <a:lnTo>
                  <a:pt x="3018" y="8785"/>
                </a:lnTo>
                <a:lnTo>
                  <a:pt x="3139" y="8882"/>
                </a:lnTo>
                <a:lnTo>
                  <a:pt x="3261" y="8955"/>
                </a:lnTo>
                <a:lnTo>
                  <a:pt x="3091" y="9077"/>
                </a:lnTo>
                <a:lnTo>
                  <a:pt x="2993" y="8931"/>
                </a:lnTo>
                <a:lnTo>
                  <a:pt x="2872" y="8785"/>
                </a:lnTo>
                <a:lnTo>
                  <a:pt x="2580" y="8517"/>
                </a:lnTo>
                <a:lnTo>
                  <a:pt x="2020" y="8079"/>
                </a:lnTo>
                <a:lnTo>
                  <a:pt x="1388" y="7495"/>
                </a:lnTo>
                <a:lnTo>
                  <a:pt x="755" y="6911"/>
                </a:lnTo>
                <a:close/>
                <a:moveTo>
                  <a:pt x="9490" y="8760"/>
                </a:moveTo>
                <a:lnTo>
                  <a:pt x="9369" y="8785"/>
                </a:lnTo>
                <a:lnTo>
                  <a:pt x="9271" y="8833"/>
                </a:lnTo>
                <a:lnTo>
                  <a:pt x="9101" y="9004"/>
                </a:lnTo>
                <a:lnTo>
                  <a:pt x="8931" y="9174"/>
                </a:lnTo>
                <a:lnTo>
                  <a:pt x="8760" y="9344"/>
                </a:lnTo>
                <a:lnTo>
                  <a:pt x="8566" y="9515"/>
                </a:lnTo>
                <a:lnTo>
                  <a:pt x="8103" y="9904"/>
                </a:lnTo>
                <a:lnTo>
                  <a:pt x="7617" y="10318"/>
                </a:lnTo>
                <a:lnTo>
                  <a:pt x="7276" y="10609"/>
                </a:lnTo>
                <a:lnTo>
                  <a:pt x="7081" y="10780"/>
                </a:lnTo>
                <a:lnTo>
                  <a:pt x="6887" y="10999"/>
                </a:lnTo>
                <a:lnTo>
                  <a:pt x="6716" y="11193"/>
                </a:lnTo>
                <a:lnTo>
                  <a:pt x="6595" y="11437"/>
                </a:lnTo>
                <a:lnTo>
                  <a:pt x="6570" y="11534"/>
                </a:lnTo>
                <a:lnTo>
                  <a:pt x="6546" y="11656"/>
                </a:lnTo>
                <a:lnTo>
                  <a:pt x="6546" y="11753"/>
                </a:lnTo>
                <a:lnTo>
                  <a:pt x="6570" y="11850"/>
                </a:lnTo>
                <a:lnTo>
                  <a:pt x="6619" y="11948"/>
                </a:lnTo>
                <a:lnTo>
                  <a:pt x="6668" y="11996"/>
                </a:lnTo>
                <a:lnTo>
                  <a:pt x="6765" y="12021"/>
                </a:lnTo>
                <a:lnTo>
                  <a:pt x="6838" y="12021"/>
                </a:lnTo>
                <a:lnTo>
                  <a:pt x="6935" y="11972"/>
                </a:lnTo>
                <a:lnTo>
                  <a:pt x="7033" y="11923"/>
                </a:lnTo>
                <a:lnTo>
                  <a:pt x="7154" y="11777"/>
                </a:lnTo>
                <a:lnTo>
                  <a:pt x="7422" y="11461"/>
                </a:lnTo>
                <a:lnTo>
                  <a:pt x="7641" y="11242"/>
                </a:lnTo>
                <a:lnTo>
                  <a:pt x="7860" y="11023"/>
                </a:lnTo>
                <a:lnTo>
                  <a:pt x="8322" y="10634"/>
                </a:lnTo>
                <a:lnTo>
                  <a:pt x="8736" y="10318"/>
                </a:lnTo>
                <a:lnTo>
                  <a:pt x="9174" y="9977"/>
                </a:lnTo>
                <a:lnTo>
                  <a:pt x="9393" y="9807"/>
                </a:lnTo>
                <a:lnTo>
                  <a:pt x="9563" y="9612"/>
                </a:lnTo>
                <a:lnTo>
                  <a:pt x="9709" y="9393"/>
                </a:lnTo>
                <a:lnTo>
                  <a:pt x="9831" y="9174"/>
                </a:lnTo>
                <a:lnTo>
                  <a:pt x="9855" y="9052"/>
                </a:lnTo>
                <a:lnTo>
                  <a:pt x="9855" y="8931"/>
                </a:lnTo>
                <a:lnTo>
                  <a:pt x="9782" y="8858"/>
                </a:lnTo>
                <a:lnTo>
                  <a:pt x="9709" y="8809"/>
                </a:lnTo>
                <a:lnTo>
                  <a:pt x="9588" y="8760"/>
                </a:lnTo>
                <a:close/>
                <a:moveTo>
                  <a:pt x="2045" y="13359"/>
                </a:moveTo>
                <a:lnTo>
                  <a:pt x="2166" y="13408"/>
                </a:lnTo>
                <a:lnTo>
                  <a:pt x="2166" y="13481"/>
                </a:lnTo>
                <a:lnTo>
                  <a:pt x="2166" y="13554"/>
                </a:lnTo>
                <a:lnTo>
                  <a:pt x="2118" y="13627"/>
                </a:lnTo>
                <a:lnTo>
                  <a:pt x="2069" y="13675"/>
                </a:lnTo>
                <a:lnTo>
                  <a:pt x="1947" y="13773"/>
                </a:lnTo>
                <a:lnTo>
                  <a:pt x="1826" y="13870"/>
                </a:lnTo>
                <a:lnTo>
                  <a:pt x="1655" y="13943"/>
                </a:lnTo>
                <a:lnTo>
                  <a:pt x="1461" y="14016"/>
                </a:lnTo>
                <a:lnTo>
                  <a:pt x="1461" y="14016"/>
                </a:lnTo>
                <a:lnTo>
                  <a:pt x="1607" y="13821"/>
                </a:lnTo>
                <a:lnTo>
                  <a:pt x="1753" y="13627"/>
                </a:lnTo>
                <a:lnTo>
                  <a:pt x="1874" y="13481"/>
                </a:lnTo>
                <a:lnTo>
                  <a:pt x="1972" y="13383"/>
                </a:lnTo>
                <a:lnTo>
                  <a:pt x="1996" y="13383"/>
                </a:lnTo>
                <a:lnTo>
                  <a:pt x="2045" y="13359"/>
                </a:lnTo>
                <a:close/>
                <a:moveTo>
                  <a:pt x="1996" y="12872"/>
                </a:moveTo>
                <a:lnTo>
                  <a:pt x="1899" y="12897"/>
                </a:lnTo>
                <a:lnTo>
                  <a:pt x="1826" y="12921"/>
                </a:lnTo>
                <a:lnTo>
                  <a:pt x="1655" y="13018"/>
                </a:lnTo>
                <a:lnTo>
                  <a:pt x="1534" y="13140"/>
                </a:lnTo>
                <a:lnTo>
                  <a:pt x="1388" y="13286"/>
                </a:lnTo>
                <a:lnTo>
                  <a:pt x="1242" y="13456"/>
                </a:lnTo>
                <a:lnTo>
                  <a:pt x="998" y="13797"/>
                </a:lnTo>
                <a:lnTo>
                  <a:pt x="925" y="13967"/>
                </a:lnTo>
                <a:lnTo>
                  <a:pt x="828" y="14138"/>
                </a:lnTo>
                <a:lnTo>
                  <a:pt x="804" y="14235"/>
                </a:lnTo>
                <a:lnTo>
                  <a:pt x="779" y="14308"/>
                </a:lnTo>
                <a:lnTo>
                  <a:pt x="779" y="14405"/>
                </a:lnTo>
                <a:lnTo>
                  <a:pt x="828" y="14478"/>
                </a:lnTo>
                <a:lnTo>
                  <a:pt x="877" y="14527"/>
                </a:lnTo>
                <a:lnTo>
                  <a:pt x="925" y="14576"/>
                </a:lnTo>
                <a:lnTo>
                  <a:pt x="1047" y="14576"/>
                </a:lnTo>
                <a:lnTo>
                  <a:pt x="1120" y="14551"/>
                </a:lnTo>
                <a:lnTo>
                  <a:pt x="1266" y="14551"/>
                </a:lnTo>
                <a:lnTo>
                  <a:pt x="1412" y="14527"/>
                </a:lnTo>
                <a:lnTo>
                  <a:pt x="1582" y="14478"/>
                </a:lnTo>
                <a:lnTo>
                  <a:pt x="1728" y="14430"/>
                </a:lnTo>
                <a:lnTo>
                  <a:pt x="2020" y="14284"/>
                </a:lnTo>
                <a:lnTo>
                  <a:pt x="2239" y="14138"/>
                </a:lnTo>
                <a:lnTo>
                  <a:pt x="2361" y="14040"/>
                </a:lnTo>
                <a:lnTo>
                  <a:pt x="2483" y="13919"/>
                </a:lnTo>
                <a:lnTo>
                  <a:pt x="2556" y="13773"/>
                </a:lnTo>
                <a:lnTo>
                  <a:pt x="2629" y="13627"/>
                </a:lnTo>
                <a:lnTo>
                  <a:pt x="2653" y="13481"/>
                </a:lnTo>
                <a:lnTo>
                  <a:pt x="2653" y="13408"/>
                </a:lnTo>
                <a:lnTo>
                  <a:pt x="2629" y="13335"/>
                </a:lnTo>
                <a:lnTo>
                  <a:pt x="2604" y="13262"/>
                </a:lnTo>
                <a:lnTo>
                  <a:pt x="2556" y="13189"/>
                </a:lnTo>
                <a:lnTo>
                  <a:pt x="2483" y="13140"/>
                </a:lnTo>
                <a:lnTo>
                  <a:pt x="2385" y="13091"/>
                </a:lnTo>
                <a:lnTo>
                  <a:pt x="2288" y="12970"/>
                </a:lnTo>
                <a:lnTo>
                  <a:pt x="2166" y="12897"/>
                </a:lnTo>
                <a:lnTo>
                  <a:pt x="2069" y="12872"/>
                </a:lnTo>
                <a:close/>
                <a:moveTo>
                  <a:pt x="15525" y="560"/>
                </a:moveTo>
                <a:lnTo>
                  <a:pt x="16084" y="633"/>
                </a:lnTo>
                <a:lnTo>
                  <a:pt x="16644" y="706"/>
                </a:lnTo>
                <a:lnTo>
                  <a:pt x="17204" y="828"/>
                </a:lnTo>
                <a:lnTo>
                  <a:pt x="17763" y="974"/>
                </a:lnTo>
                <a:lnTo>
                  <a:pt x="17666" y="1023"/>
                </a:lnTo>
                <a:lnTo>
                  <a:pt x="17593" y="1096"/>
                </a:lnTo>
                <a:lnTo>
                  <a:pt x="17496" y="1169"/>
                </a:lnTo>
                <a:lnTo>
                  <a:pt x="17496" y="1193"/>
                </a:lnTo>
                <a:lnTo>
                  <a:pt x="17520" y="1217"/>
                </a:lnTo>
                <a:lnTo>
                  <a:pt x="17569" y="1266"/>
                </a:lnTo>
                <a:lnTo>
                  <a:pt x="17617" y="1290"/>
                </a:lnTo>
                <a:lnTo>
                  <a:pt x="17739" y="1315"/>
                </a:lnTo>
                <a:lnTo>
                  <a:pt x="17861" y="1290"/>
                </a:lnTo>
                <a:lnTo>
                  <a:pt x="17934" y="1290"/>
                </a:lnTo>
                <a:lnTo>
                  <a:pt x="17982" y="1242"/>
                </a:lnTo>
                <a:lnTo>
                  <a:pt x="18007" y="1363"/>
                </a:lnTo>
                <a:lnTo>
                  <a:pt x="18031" y="1461"/>
                </a:lnTo>
                <a:lnTo>
                  <a:pt x="17909" y="1485"/>
                </a:lnTo>
                <a:lnTo>
                  <a:pt x="17812" y="1534"/>
                </a:lnTo>
                <a:lnTo>
                  <a:pt x="17715" y="1582"/>
                </a:lnTo>
                <a:lnTo>
                  <a:pt x="17617" y="1655"/>
                </a:lnTo>
                <a:lnTo>
                  <a:pt x="17593" y="1680"/>
                </a:lnTo>
                <a:lnTo>
                  <a:pt x="17593" y="1753"/>
                </a:lnTo>
                <a:lnTo>
                  <a:pt x="17617" y="1801"/>
                </a:lnTo>
                <a:lnTo>
                  <a:pt x="17690" y="1826"/>
                </a:lnTo>
                <a:lnTo>
                  <a:pt x="17739" y="1850"/>
                </a:lnTo>
                <a:lnTo>
                  <a:pt x="17812" y="1874"/>
                </a:lnTo>
                <a:lnTo>
                  <a:pt x="17958" y="1850"/>
                </a:lnTo>
                <a:lnTo>
                  <a:pt x="18080" y="1801"/>
                </a:lnTo>
                <a:lnTo>
                  <a:pt x="18104" y="1996"/>
                </a:lnTo>
                <a:lnTo>
                  <a:pt x="17909" y="2069"/>
                </a:lnTo>
                <a:lnTo>
                  <a:pt x="17788" y="2118"/>
                </a:lnTo>
                <a:lnTo>
                  <a:pt x="17690" y="2215"/>
                </a:lnTo>
                <a:lnTo>
                  <a:pt x="17642" y="2264"/>
                </a:lnTo>
                <a:lnTo>
                  <a:pt x="17642" y="2361"/>
                </a:lnTo>
                <a:lnTo>
                  <a:pt x="17666" y="2410"/>
                </a:lnTo>
                <a:lnTo>
                  <a:pt x="17739" y="2458"/>
                </a:lnTo>
                <a:lnTo>
                  <a:pt x="17836" y="2483"/>
                </a:lnTo>
                <a:lnTo>
                  <a:pt x="17934" y="2458"/>
                </a:lnTo>
                <a:lnTo>
                  <a:pt x="18128" y="2410"/>
                </a:lnTo>
                <a:lnTo>
                  <a:pt x="18153" y="2531"/>
                </a:lnTo>
                <a:lnTo>
                  <a:pt x="18007" y="2555"/>
                </a:lnTo>
                <a:lnTo>
                  <a:pt x="17836" y="2604"/>
                </a:lnTo>
                <a:lnTo>
                  <a:pt x="17763" y="2653"/>
                </a:lnTo>
                <a:lnTo>
                  <a:pt x="17715" y="2726"/>
                </a:lnTo>
                <a:lnTo>
                  <a:pt x="17690" y="2823"/>
                </a:lnTo>
                <a:lnTo>
                  <a:pt x="17690" y="2896"/>
                </a:lnTo>
                <a:lnTo>
                  <a:pt x="17739" y="2945"/>
                </a:lnTo>
                <a:lnTo>
                  <a:pt x="17812" y="2993"/>
                </a:lnTo>
                <a:lnTo>
                  <a:pt x="18153" y="2993"/>
                </a:lnTo>
                <a:lnTo>
                  <a:pt x="18177" y="2969"/>
                </a:lnTo>
                <a:lnTo>
                  <a:pt x="18177" y="3261"/>
                </a:lnTo>
                <a:lnTo>
                  <a:pt x="17739" y="3383"/>
                </a:lnTo>
                <a:lnTo>
                  <a:pt x="17690" y="3407"/>
                </a:lnTo>
                <a:lnTo>
                  <a:pt x="17666" y="3431"/>
                </a:lnTo>
                <a:lnTo>
                  <a:pt x="17617" y="3529"/>
                </a:lnTo>
                <a:lnTo>
                  <a:pt x="17617" y="3577"/>
                </a:lnTo>
                <a:lnTo>
                  <a:pt x="17642" y="3626"/>
                </a:lnTo>
                <a:lnTo>
                  <a:pt x="17666" y="3650"/>
                </a:lnTo>
                <a:lnTo>
                  <a:pt x="17715" y="3699"/>
                </a:lnTo>
                <a:lnTo>
                  <a:pt x="17812" y="3723"/>
                </a:lnTo>
                <a:lnTo>
                  <a:pt x="17934" y="3723"/>
                </a:lnTo>
                <a:lnTo>
                  <a:pt x="18153" y="3699"/>
                </a:lnTo>
                <a:lnTo>
                  <a:pt x="18153" y="3699"/>
                </a:lnTo>
                <a:lnTo>
                  <a:pt x="18104" y="4186"/>
                </a:lnTo>
                <a:lnTo>
                  <a:pt x="17934" y="4088"/>
                </a:lnTo>
                <a:lnTo>
                  <a:pt x="17739" y="4040"/>
                </a:lnTo>
                <a:lnTo>
                  <a:pt x="17642" y="4015"/>
                </a:lnTo>
                <a:lnTo>
                  <a:pt x="17569" y="4040"/>
                </a:lnTo>
                <a:lnTo>
                  <a:pt x="17471" y="4064"/>
                </a:lnTo>
                <a:lnTo>
                  <a:pt x="17423" y="4137"/>
                </a:lnTo>
                <a:lnTo>
                  <a:pt x="17423" y="4186"/>
                </a:lnTo>
                <a:lnTo>
                  <a:pt x="17496" y="4283"/>
                </a:lnTo>
                <a:lnTo>
                  <a:pt x="17617" y="4332"/>
                </a:lnTo>
                <a:lnTo>
                  <a:pt x="17812" y="4429"/>
                </a:lnTo>
                <a:lnTo>
                  <a:pt x="17982" y="4526"/>
                </a:lnTo>
                <a:lnTo>
                  <a:pt x="18055" y="4551"/>
                </a:lnTo>
                <a:lnTo>
                  <a:pt x="17958" y="4940"/>
                </a:lnTo>
                <a:lnTo>
                  <a:pt x="17690" y="4843"/>
                </a:lnTo>
                <a:lnTo>
                  <a:pt x="17471" y="4721"/>
                </a:lnTo>
                <a:lnTo>
                  <a:pt x="17228" y="4648"/>
                </a:lnTo>
                <a:lnTo>
                  <a:pt x="17155" y="4648"/>
                </a:lnTo>
                <a:lnTo>
                  <a:pt x="17155" y="4672"/>
                </a:lnTo>
                <a:lnTo>
                  <a:pt x="17155" y="4721"/>
                </a:lnTo>
                <a:lnTo>
                  <a:pt x="17204" y="4818"/>
                </a:lnTo>
                <a:lnTo>
                  <a:pt x="17252" y="4891"/>
                </a:lnTo>
                <a:lnTo>
                  <a:pt x="17350" y="4989"/>
                </a:lnTo>
                <a:lnTo>
                  <a:pt x="17423" y="5062"/>
                </a:lnTo>
                <a:lnTo>
                  <a:pt x="17642" y="5183"/>
                </a:lnTo>
                <a:lnTo>
                  <a:pt x="17861" y="5256"/>
                </a:lnTo>
                <a:lnTo>
                  <a:pt x="17739" y="5621"/>
                </a:lnTo>
                <a:lnTo>
                  <a:pt x="17617" y="5938"/>
                </a:lnTo>
                <a:lnTo>
                  <a:pt x="17569" y="5889"/>
                </a:lnTo>
                <a:lnTo>
                  <a:pt x="17520" y="5840"/>
                </a:lnTo>
                <a:lnTo>
                  <a:pt x="17398" y="5743"/>
                </a:lnTo>
                <a:lnTo>
                  <a:pt x="17301" y="5670"/>
                </a:lnTo>
                <a:lnTo>
                  <a:pt x="17179" y="5597"/>
                </a:lnTo>
                <a:lnTo>
                  <a:pt x="17082" y="5573"/>
                </a:lnTo>
                <a:lnTo>
                  <a:pt x="16985" y="5548"/>
                </a:lnTo>
                <a:lnTo>
                  <a:pt x="16887" y="5548"/>
                </a:lnTo>
                <a:lnTo>
                  <a:pt x="16766" y="5597"/>
                </a:lnTo>
                <a:lnTo>
                  <a:pt x="16741" y="5621"/>
                </a:lnTo>
                <a:lnTo>
                  <a:pt x="16741" y="5670"/>
                </a:lnTo>
                <a:lnTo>
                  <a:pt x="16741" y="5719"/>
                </a:lnTo>
                <a:lnTo>
                  <a:pt x="16766" y="5743"/>
                </a:lnTo>
                <a:lnTo>
                  <a:pt x="16863" y="5840"/>
                </a:lnTo>
                <a:lnTo>
                  <a:pt x="16936" y="5913"/>
                </a:lnTo>
                <a:lnTo>
                  <a:pt x="17009" y="5962"/>
                </a:lnTo>
                <a:lnTo>
                  <a:pt x="17228" y="6132"/>
                </a:lnTo>
                <a:lnTo>
                  <a:pt x="17325" y="6181"/>
                </a:lnTo>
                <a:lnTo>
                  <a:pt x="17447" y="6205"/>
                </a:lnTo>
                <a:lnTo>
                  <a:pt x="17496" y="6205"/>
                </a:lnTo>
                <a:lnTo>
                  <a:pt x="17325" y="6473"/>
                </a:lnTo>
                <a:lnTo>
                  <a:pt x="17204" y="6473"/>
                </a:lnTo>
                <a:lnTo>
                  <a:pt x="17106" y="6449"/>
                </a:lnTo>
                <a:lnTo>
                  <a:pt x="17009" y="6400"/>
                </a:lnTo>
                <a:lnTo>
                  <a:pt x="16936" y="6351"/>
                </a:lnTo>
                <a:lnTo>
                  <a:pt x="16814" y="6230"/>
                </a:lnTo>
                <a:lnTo>
                  <a:pt x="16668" y="6108"/>
                </a:lnTo>
                <a:lnTo>
                  <a:pt x="16522" y="6035"/>
                </a:lnTo>
                <a:lnTo>
                  <a:pt x="16449" y="6011"/>
                </a:lnTo>
                <a:lnTo>
                  <a:pt x="16352" y="6011"/>
                </a:lnTo>
                <a:lnTo>
                  <a:pt x="16279" y="6035"/>
                </a:lnTo>
                <a:lnTo>
                  <a:pt x="16182" y="6084"/>
                </a:lnTo>
                <a:lnTo>
                  <a:pt x="16133" y="6132"/>
                </a:lnTo>
                <a:lnTo>
                  <a:pt x="16133" y="6181"/>
                </a:lnTo>
                <a:lnTo>
                  <a:pt x="16182" y="6230"/>
                </a:lnTo>
                <a:lnTo>
                  <a:pt x="16230" y="6254"/>
                </a:lnTo>
                <a:lnTo>
                  <a:pt x="16303" y="6254"/>
                </a:lnTo>
                <a:lnTo>
                  <a:pt x="16401" y="6303"/>
                </a:lnTo>
                <a:lnTo>
                  <a:pt x="16547" y="6424"/>
                </a:lnTo>
                <a:lnTo>
                  <a:pt x="16693" y="6570"/>
                </a:lnTo>
                <a:lnTo>
                  <a:pt x="16814" y="6692"/>
                </a:lnTo>
                <a:lnTo>
                  <a:pt x="16936" y="6789"/>
                </a:lnTo>
                <a:lnTo>
                  <a:pt x="17082" y="6838"/>
                </a:lnTo>
                <a:lnTo>
                  <a:pt x="16668" y="7325"/>
                </a:lnTo>
                <a:lnTo>
                  <a:pt x="16157" y="7106"/>
                </a:lnTo>
                <a:lnTo>
                  <a:pt x="16011" y="7033"/>
                </a:lnTo>
                <a:lnTo>
                  <a:pt x="15865" y="7008"/>
                </a:lnTo>
                <a:lnTo>
                  <a:pt x="15744" y="7008"/>
                </a:lnTo>
                <a:lnTo>
                  <a:pt x="15598" y="7057"/>
                </a:lnTo>
                <a:lnTo>
                  <a:pt x="15573" y="7081"/>
                </a:lnTo>
                <a:lnTo>
                  <a:pt x="15549" y="7106"/>
                </a:lnTo>
                <a:lnTo>
                  <a:pt x="15549" y="7154"/>
                </a:lnTo>
                <a:lnTo>
                  <a:pt x="15573" y="7179"/>
                </a:lnTo>
                <a:lnTo>
                  <a:pt x="15646" y="7276"/>
                </a:lnTo>
                <a:lnTo>
                  <a:pt x="15744" y="7349"/>
                </a:lnTo>
                <a:lnTo>
                  <a:pt x="15987" y="7495"/>
                </a:lnTo>
                <a:lnTo>
                  <a:pt x="16328" y="7665"/>
                </a:lnTo>
                <a:lnTo>
                  <a:pt x="16036" y="7957"/>
                </a:lnTo>
                <a:lnTo>
                  <a:pt x="15890" y="7909"/>
                </a:lnTo>
                <a:lnTo>
                  <a:pt x="15744" y="7884"/>
                </a:lnTo>
                <a:lnTo>
                  <a:pt x="15598" y="7860"/>
                </a:lnTo>
                <a:lnTo>
                  <a:pt x="15452" y="7836"/>
                </a:lnTo>
                <a:lnTo>
                  <a:pt x="15160" y="7690"/>
                </a:lnTo>
                <a:lnTo>
                  <a:pt x="15014" y="7641"/>
                </a:lnTo>
                <a:lnTo>
                  <a:pt x="14868" y="7592"/>
                </a:lnTo>
                <a:lnTo>
                  <a:pt x="14819" y="7617"/>
                </a:lnTo>
                <a:lnTo>
                  <a:pt x="14770" y="7665"/>
                </a:lnTo>
                <a:lnTo>
                  <a:pt x="14770" y="7714"/>
                </a:lnTo>
                <a:lnTo>
                  <a:pt x="14770" y="7763"/>
                </a:lnTo>
                <a:lnTo>
                  <a:pt x="14843" y="7860"/>
                </a:lnTo>
                <a:lnTo>
                  <a:pt x="14916" y="7957"/>
                </a:lnTo>
                <a:lnTo>
                  <a:pt x="15135" y="8128"/>
                </a:lnTo>
                <a:lnTo>
                  <a:pt x="15427" y="8249"/>
                </a:lnTo>
                <a:lnTo>
                  <a:pt x="15549" y="8298"/>
                </a:lnTo>
                <a:lnTo>
                  <a:pt x="15695" y="8322"/>
                </a:lnTo>
                <a:lnTo>
                  <a:pt x="15403" y="8639"/>
                </a:lnTo>
                <a:lnTo>
                  <a:pt x="15184" y="8590"/>
                </a:lnTo>
                <a:lnTo>
                  <a:pt x="14965" y="8541"/>
                </a:lnTo>
                <a:lnTo>
                  <a:pt x="14770" y="8468"/>
                </a:lnTo>
                <a:lnTo>
                  <a:pt x="14576" y="8347"/>
                </a:lnTo>
                <a:lnTo>
                  <a:pt x="14551" y="8322"/>
                </a:lnTo>
                <a:lnTo>
                  <a:pt x="14503" y="8322"/>
                </a:lnTo>
                <a:lnTo>
                  <a:pt x="14454" y="8371"/>
                </a:lnTo>
                <a:lnTo>
                  <a:pt x="14430" y="8420"/>
                </a:lnTo>
                <a:lnTo>
                  <a:pt x="14430" y="8493"/>
                </a:lnTo>
                <a:lnTo>
                  <a:pt x="14478" y="8590"/>
                </a:lnTo>
                <a:lnTo>
                  <a:pt x="14551" y="8687"/>
                </a:lnTo>
                <a:lnTo>
                  <a:pt x="14722" y="8809"/>
                </a:lnTo>
                <a:lnTo>
                  <a:pt x="14892" y="8906"/>
                </a:lnTo>
                <a:lnTo>
                  <a:pt x="15111" y="8979"/>
                </a:lnTo>
                <a:lnTo>
                  <a:pt x="14843" y="9271"/>
                </a:lnTo>
                <a:lnTo>
                  <a:pt x="14795" y="9247"/>
                </a:lnTo>
                <a:lnTo>
                  <a:pt x="14503" y="9150"/>
                </a:lnTo>
                <a:lnTo>
                  <a:pt x="14211" y="9052"/>
                </a:lnTo>
                <a:lnTo>
                  <a:pt x="13919" y="8955"/>
                </a:lnTo>
                <a:lnTo>
                  <a:pt x="13627" y="8858"/>
                </a:lnTo>
                <a:lnTo>
                  <a:pt x="13578" y="8858"/>
                </a:lnTo>
                <a:lnTo>
                  <a:pt x="13554" y="8882"/>
                </a:lnTo>
                <a:lnTo>
                  <a:pt x="13529" y="8931"/>
                </a:lnTo>
                <a:lnTo>
                  <a:pt x="13554" y="8955"/>
                </a:lnTo>
                <a:lnTo>
                  <a:pt x="13627" y="9077"/>
                </a:lnTo>
                <a:lnTo>
                  <a:pt x="13748" y="9198"/>
                </a:lnTo>
                <a:lnTo>
                  <a:pt x="13846" y="9296"/>
                </a:lnTo>
                <a:lnTo>
                  <a:pt x="13992" y="9369"/>
                </a:lnTo>
                <a:lnTo>
                  <a:pt x="14284" y="9515"/>
                </a:lnTo>
                <a:lnTo>
                  <a:pt x="14576" y="9612"/>
                </a:lnTo>
                <a:lnTo>
                  <a:pt x="14211" y="10001"/>
                </a:lnTo>
                <a:lnTo>
                  <a:pt x="14186" y="9953"/>
                </a:lnTo>
                <a:lnTo>
                  <a:pt x="14113" y="9904"/>
                </a:lnTo>
                <a:lnTo>
                  <a:pt x="13846" y="9709"/>
                </a:lnTo>
                <a:lnTo>
                  <a:pt x="13529" y="9563"/>
                </a:lnTo>
                <a:lnTo>
                  <a:pt x="13359" y="9490"/>
                </a:lnTo>
                <a:lnTo>
                  <a:pt x="13213" y="9442"/>
                </a:lnTo>
                <a:lnTo>
                  <a:pt x="13043" y="9393"/>
                </a:lnTo>
                <a:lnTo>
                  <a:pt x="12824" y="9393"/>
                </a:lnTo>
                <a:lnTo>
                  <a:pt x="12799" y="9442"/>
                </a:lnTo>
                <a:lnTo>
                  <a:pt x="12799" y="9490"/>
                </a:lnTo>
                <a:lnTo>
                  <a:pt x="12824" y="9515"/>
                </a:lnTo>
                <a:lnTo>
                  <a:pt x="13067" y="9734"/>
                </a:lnTo>
                <a:lnTo>
                  <a:pt x="13335" y="9904"/>
                </a:lnTo>
                <a:lnTo>
                  <a:pt x="13627" y="10074"/>
                </a:lnTo>
                <a:lnTo>
                  <a:pt x="13919" y="10220"/>
                </a:lnTo>
                <a:lnTo>
                  <a:pt x="13967" y="10245"/>
                </a:lnTo>
                <a:lnTo>
                  <a:pt x="13894" y="10318"/>
                </a:lnTo>
                <a:lnTo>
                  <a:pt x="13748" y="10464"/>
                </a:lnTo>
                <a:lnTo>
                  <a:pt x="13700" y="10391"/>
                </a:lnTo>
                <a:lnTo>
                  <a:pt x="13627" y="10318"/>
                </a:lnTo>
                <a:lnTo>
                  <a:pt x="13456" y="10220"/>
                </a:lnTo>
                <a:lnTo>
                  <a:pt x="13091" y="10074"/>
                </a:lnTo>
                <a:lnTo>
                  <a:pt x="12897" y="10026"/>
                </a:lnTo>
                <a:lnTo>
                  <a:pt x="12702" y="9953"/>
                </a:lnTo>
                <a:lnTo>
                  <a:pt x="12507" y="9928"/>
                </a:lnTo>
                <a:lnTo>
                  <a:pt x="12288" y="9904"/>
                </a:lnTo>
                <a:lnTo>
                  <a:pt x="12240" y="9904"/>
                </a:lnTo>
                <a:lnTo>
                  <a:pt x="12215" y="9928"/>
                </a:lnTo>
                <a:lnTo>
                  <a:pt x="12191" y="9977"/>
                </a:lnTo>
                <a:lnTo>
                  <a:pt x="12215" y="10050"/>
                </a:lnTo>
                <a:lnTo>
                  <a:pt x="12264" y="10099"/>
                </a:lnTo>
                <a:lnTo>
                  <a:pt x="12459" y="10196"/>
                </a:lnTo>
                <a:lnTo>
                  <a:pt x="12629" y="10293"/>
                </a:lnTo>
                <a:lnTo>
                  <a:pt x="12994" y="10512"/>
                </a:lnTo>
                <a:lnTo>
                  <a:pt x="13237" y="10634"/>
                </a:lnTo>
                <a:lnTo>
                  <a:pt x="13359" y="10682"/>
                </a:lnTo>
                <a:lnTo>
                  <a:pt x="13505" y="10707"/>
                </a:lnTo>
                <a:lnTo>
                  <a:pt x="12921" y="11291"/>
                </a:lnTo>
                <a:lnTo>
                  <a:pt x="12799" y="11193"/>
                </a:lnTo>
                <a:lnTo>
                  <a:pt x="12653" y="11096"/>
                </a:lnTo>
                <a:lnTo>
                  <a:pt x="12434" y="10974"/>
                </a:lnTo>
                <a:lnTo>
                  <a:pt x="12240" y="10828"/>
                </a:lnTo>
                <a:lnTo>
                  <a:pt x="12021" y="10682"/>
                </a:lnTo>
                <a:lnTo>
                  <a:pt x="11802" y="10585"/>
                </a:lnTo>
                <a:lnTo>
                  <a:pt x="11680" y="10537"/>
                </a:lnTo>
                <a:lnTo>
                  <a:pt x="11534" y="10537"/>
                </a:lnTo>
                <a:lnTo>
                  <a:pt x="11510" y="10561"/>
                </a:lnTo>
                <a:lnTo>
                  <a:pt x="11510" y="10585"/>
                </a:lnTo>
                <a:lnTo>
                  <a:pt x="11534" y="10609"/>
                </a:lnTo>
                <a:lnTo>
                  <a:pt x="11704" y="10804"/>
                </a:lnTo>
                <a:lnTo>
                  <a:pt x="11996" y="11072"/>
                </a:lnTo>
                <a:lnTo>
                  <a:pt x="12337" y="11364"/>
                </a:lnTo>
                <a:lnTo>
                  <a:pt x="12507" y="11461"/>
                </a:lnTo>
                <a:lnTo>
                  <a:pt x="12678" y="11534"/>
                </a:lnTo>
                <a:lnTo>
                  <a:pt x="12337" y="11875"/>
                </a:lnTo>
                <a:lnTo>
                  <a:pt x="12215" y="11826"/>
                </a:lnTo>
                <a:lnTo>
                  <a:pt x="12094" y="11777"/>
                </a:lnTo>
                <a:lnTo>
                  <a:pt x="11899" y="11680"/>
                </a:lnTo>
                <a:lnTo>
                  <a:pt x="11510" y="11437"/>
                </a:lnTo>
                <a:lnTo>
                  <a:pt x="11291" y="11339"/>
                </a:lnTo>
                <a:lnTo>
                  <a:pt x="11193" y="11315"/>
                </a:lnTo>
                <a:lnTo>
                  <a:pt x="11072" y="11291"/>
                </a:lnTo>
                <a:lnTo>
                  <a:pt x="10999" y="11315"/>
                </a:lnTo>
                <a:lnTo>
                  <a:pt x="10974" y="11364"/>
                </a:lnTo>
                <a:lnTo>
                  <a:pt x="10950" y="11437"/>
                </a:lnTo>
                <a:lnTo>
                  <a:pt x="10999" y="11485"/>
                </a:lnTo>
                <a:lnTo>
                  <a:pt x="11266" y="11704"/>
                </a:lnTo>
                <a:lnTo>
                  <a:pt x="11558" y="11923"/>
                </a:lnTo>
                <a:lnTo>
                  <a:pt x="11777" y="12069"/>
                </a:lnTo>
                <a:lnTo>
                  <a:pt x="12045" y="12191"/>
                </a:lnTo>
                <a:lnTo>
                  <a:pt x="11753" y="12483"/>
                </a:lnTo>
                <a:lnTo>
                  <a:pt x="11485" y="12264"/>
                </a:lnTo>
                <a:lnTo>
                  <a:pt x="11218" y="12045"/>
                </a:lnTo>
                <a:lnTo>
                  <a:pt x="11047" y="11899"/>
                </a:lnTo>
                <a:lnTo>
                  <a:pt x="10877" y="11777"/>
                </a:lnTo>
                <a:lnTo>
                  <a:pt x="10682" y="11680"/>
                </a:lnTo>
                <a:lnTo>
                  <a:pt x="10488" y="11631"/>
                </a:lnTo>
                <a:lnTo>
                  <a:pt x="10439" y="11656"/>
                </a:lnTo>
                <a:lnTo>
                  <a:pt x="10439" y="11680"/>
                </a:lnTo>
                <a:lnTo>
                  <a:pt x="10415" y="11704"/>
                </a:lnTo>
                <a:lnTo>
                  <a:pt x="10439" y="11753"/>
                </a:lnTo>
                <a:lnTo>
                  <a:pt x="11072" y="12410"/>
                </a:lnTo>
                <a:lnTo>
                  <a:pt x="11242" y="12605"/>
                </a:lnTo>
                <a:lnTo>
                  <a:pt x="11461" y="12775"/>
                </a:lnTo>
                <a:lnTo>
                  <a:pt x="11315" y="12945"/>
                </a:lnTo>
                <a:lnTo>
                  <a:pt x="11193" y="12848"/>
                </a:lnTo>
                <a:lnTo>
                  <a:pt x="11047" y="12775"/>
                </a:lnTo>
                <a:lnTo>
                  <a:pt x="10780" y="12629"/>
                </a:lnTo>
                <a:lnTo>
                  <a:pt x="10366" y="12361"/>
                </a:lnTo>
                <a:lnTo>
                  <a:pt x="10172" y="12215"/>
                </a:lnTo>
                <a:lnTo>
                  <a:pt x="9977" y="12069"/>
                </a:lnTo>
                <a:lnTo>
                  <a:pt x="9953" y="12045"/>
                </a:lnTo>
                <a:lnTo>
                  <a:pt x="9928" y="12069"/>
                </a:lnTo>
                <a:lnTo>
                  <a:pt x="9904" y="12094"/>
                </a:lnTo>
                <a:lnTo>
                  <a:pt x="9928" y="12118"/>
                </a:lnTo>
                <a:lnTo>
                  <a:pt x="10220" y="12532"/>
                </a:lnTo>
                <a:lnTo>
                  <a:pt x="10391" y="12702"/>
                </a:lnTo>
                <a:lnTo>
                  <a:pt x="10585" y="12897"/>
                </a:lnTo>
                <a:lnTo>
                  <a:pt x="10804" y="13067"/>
                </a:lnTo>
                <a:lnTo>
                  <a:pt x="10926" y="13140"/>
                </a:lnTo>
                <a:lnTo>
                  <a:pt x="11047" y="13213"/>
                </a:lnTo>
                <a:lnTo>
                  <a:pt x="10780" y="13456"/>
                </a:lnTo>
                <a:lnTo>
                  <a:pt x="10439" y="13213"/>
                </a:lnTo>
                <a:lnTo>
                  <a:pt x="10099" y="12970"/>
                </a:lnTo>
                <a:lnTo>
                  <a:pt x="9928" y="12872"/>
                </a:lnTo>
                <a:lnTo>
                  <a:pt x="9734" y="12799"/>
                </a:lnTo>
                <a:lnTo>
                  <a:pt x="9563" y="12726"/>
                </a:lnTo>
                <a:lnTo>
                  <a:pt x="9369" y="12726"/>
                </a:lnTo>
                <a:lnTo>
                  <a:pt x="9320" y="12751"/>
                </a:lnTo>
                <a:lnTo>
                  <a:pt x="9320" y="12775"/>
                </a:lnTo>
                <a:lnTo>
                  <a:pt x="9320" y="12799"/>
                </a:lnTo>
                <a:lnTo>
                  <a:pt x="9442" y="12921"/>
                </a:lnTo>
                <a:lnTo>
                  <a:pt x="9588" y="13043"/>
                </a:lnTo>
                <a:lnTo>
                  <a:pt x="9855" y="13262"/>
                </a:lnTo>
                <a:lnTo>
                  <a:pt x="10464" y="13773"/>
                </a:lnTo>
                <a:lnTo>
                  <a:pt x="10293" y="13943"/>
                </a:lnTo>
                <a:lnTo>
                  <a:pt x="10123" y="13821"/>
                </a:lnTo>
                <a:lnTo>
                  <a:pt x="9953" y="13724"/>
                </a:lnTo>
                <a:lnTo>
                  <a:pt x="9612" y="13554"/>
                </a:lnTo>
                <a:lnTo>
                  <a:pt x="9393" y="13408"/>
                </a:lnTo>
                <a:lnTo>
                  <a:pt x="9223" y="13237"/>
                </a:lnTo>
                <a:lnTo>
                  <a:pt x="9052" y="13067"/>
                </a:lnTo>
                <a:lnTo>
                  <a:pt x="8906" y="12848"/>
                </a:lnTo>
                <a:lnTo>
                  <a:pt x="8833" y="12799"/>
                </a:lnTo>
                <a:lnTo>
                  <a:pt x="8760" y="12799"/>
                </a:lnTo>
                <a:lnTo>
                  <a:pt x="8712" y="12824"/>
                </a:lnTo>
                <a:lnTo>
                  <a:pt x="8663" y="12897"/>
                </a:lnTo>
                <a:lnTo>
                  <a:pt x="8639" y="13018"/>
                </a:lnTo>
                <a:lnTo>
                  <a:pt x="8663" y="13164"/>
                </a:lnTo>
                <a:lnTo>
                  <a:pt x="8687" y="13286"/>
                </a:lnTo>
                <a:lnTo>
                  <a:pt x="8760" y="13408"/>
                </a:lnTo>
                <a:lnTo>
                  <a:pt x="8833" y="13529"/>
                </a:lnTo>
                <a:lnTo>
                  <a:pt x="8931" y="13627"/>
                </a:lnTo>
                <a:lnTo>
                  <a:pt x="9125" y="13821"/>
                </a:lnTo>
                <a:lnTo>
                  <a:pt x="9490" y="14089"/>
                </a:lnTo>
                <a:lnTo>
                  <a:pt x="9685" y="14211"/>
                </a:lnTo>
                <a:lnTo>
                  <a:pt x="9904" y="14308"/>
                </a:lnTo>
                <a:lnTo>
                  <a:pt x="9661" y="14527"/>
                </a:lnTo>
                <a:lnTo>
                  <a:pt x="9369" y="14381"/>
                </a:lnTo>
                <a:lnTo>
                  <a:pt x="9052" y="14235"/>
                </a:lnTo>
                <a:lnTo>
                  <a:pt x="8760" y="14089"/>
                </a:lnTo>
                <a:lnTo>
                  <a:pt x="8614" y="13992"/>
                </a:lnTo>
                <a:lnTo>
                  <a:pt x="8468" y="13919"/>
                </a:lnTo>
                <a:lnTo>
                  <a:pt x="8444" y="13894"/>
                </a:lnTo>
                <a:lnTo>
                  <a:pt x="8420" y="13894"/>
                </a:lnTo>
                <a:lnTo>
                  <a:pt x="8395" y="13919"/>
                </a:lnTo>
                <a:lnTo>
                  <a:pt x="8395" y="13967"/>
                </a:lnTo>
                <a:lnTo>
                  <a:pt x="8468" y="14138"/>
                </a:lnTo>
                <a:lnTo>
                  <a:pt x="8566" y="14308"/>
                </a:lnTo>
                <a:lnTo>
                  <a:pt x="8687" y="14430"/>
                </a:lnTo>
                <a:lnTo>
                  <a:pt x="8833" y="14551"/>
                </a:lnTo>
                <a:lnTo>
                  <a:pt x="9296" y="14868"/>
                </a:lnTo>
                <a:lnTo>
                  <a:pt x="9004" y="15160"/>
                </a:lnTo>
                <a:lnTo>
                  <a:pt x="8614" y="14770"/>
                </a:lnTo>
                <a:lnTo>
                  <a:pt x="8201" y="14405"/>
                </a:lnTo>
                <a:lnTo>
                  <a:pt x="7398" y="13700"/>
                </a:lnTo>
                <a:lnTo>
                  <a:pt x="6984" y="13359"/>
                </a:lnTo>
                <a:lnTo>
                  <a:pt x="6595" y="12994"/>
                </a:lnTo>
                <a:lnTo>
                  <a:pt x="6205" y="12605"/>
                </a:lnTo>
                <a:lnTo>
                  <a:pt x="5840" y="12215"/>
                </a:lnTo>
                <a:lnTo>
                  <a:pt x="5500" y="11777"/>
                </a:lnTo>
                <a:lnTo>
                  <a:pt x="5135" y="11315"/>
                </a:lnTo>
                <a:lnTo>
                  <a:pt x="4794" y="10901"/>
                </a:lnTo>
                <a:lnTo>
                  <a:pt x="4599" y="10682"/>
                </a:lnTo>
                <a:lnTo>
                  <a:pt x="4405" y="10488"/>
                </a:lnTo>
                <a:lnTo>
                  <a:pt x="4137" y="10269"/>
                </a:lnTo>
                <a:lnTo>
                  <a:pt x="3845" y="10074"/>
                </a:lnTo>
                <a:lnTo>
                  <a:pt x="3553" y="9855"/>
                </a:lnTo>
                <a:lnTo>
                  <a:pt x="3285" y="9661"/>
                </a:lnTo>
                <a:lnTo>
                  <a:pt x="3261" y="9588"/>
                </a:lnTo>
                <a:lnTo>
                  <a:pt x="3602" y="9296"/>
                </a:lnTo>
                <a:lnTo>
                  <a:pt x="3967" y="9004"/>
                </a:lnTo>
                <a:lnTo>
                  <a:pt x="4332" y="8712"/>
                </a:lnTo>
                <a:lnTo>
                  <a:pt x="4672" y="8420"/>
                </a:lnTo>
                <a:lnTo>
                  <a:pt x="5646" y="7519"/>
                </a:lnTo>
                <a:lnTo>
                  <a:pt x="6595" y="6595"/>
                </a:lnTo>
                <a:lnTo>
                  <a:pt x="6984" y="6205"/>
                </a:lnTo>
                <a:lnTo>
                  <a:pt x="7349" y="5792"/>
                </a:lnTo>
                <a:lnTo>
                  <a:pt x="8055" y="4940"/>
                </a:lnTo>
                <a:lnTo>
                  <a:pt x="8760" y="4088"/>
                </a:lnTo>
                <a:lnTo>
                  <a:pt x="9466" y="3237"/>
                </a:lnTo>
                <a:lnTo>
                  <a:pt x="9855" y="2799"/>
                </a:lnTo>
                <a:lnTo>
                  <a:pt x="10269" y="2410"/>
                </a:lnTo>
                <a:lnTo>
                  <a:pt x="10707" y="2045"/>
                </a:lnTo>
                <a:lnTo>
                  <a:pt x="11169" y="1704"/>
                </a:lnTo>
                <a:lnTo>
                  <a:pt x="11631" y="1412"/>
                </a:lnTo>
                <a:lnTo>
                  <a:pt x="12142" y="1144"/>
                </a:lnTo>
                <a:lnTo>
                  <a:pt x="12678" y="950"/>
                </a:lnTo>
                <a:lnTo>
                  <a:pt x="13237" y="779"/>
                </a:lnTo>
                <a:lnTo>
                  <a:pt x="13797" y="658"/>
                </a:lnTo>
                <a:lnTo>
                  <a:pt x="14381" y="585"/>
                </a:lnTo>
                <a:lnTo>
                  <a:pt x="14941" y="560"/>
                </a:lnTo>
                <a:close/>
                <a:moveTo>
                  <a:pt x="11777" y="13237"/>
                </a:moveTo>
                <a:lnTo>
                  <a:pt x="11777" y="13602"/>
                </a:lnTo>
                <a:lnTo>
                  <a:pt x="11753" y="13967"/>
                </a:lnTo>
                <a:lnTo>
                  <a:pt x="11704" y="14746"/>
                </a:lnTo>
                <a:lnTo>
                  <a:pt x="11680" y="15549"/>
                </a:lnTo>
                <a:lnTo>
                  <a:pt x="11656" y="16328"/>
                </a:lnTo>
                <a:lnTo>
                  <a:pt x="11485" y="16084"/>
                </a:lnTo>
                <a:lnTo>
                  <a:pt x="11291" y="15865"/>
                </a:lnTo>
                <a:lnTo>
                  <a:pt x="10877" y="15427"/>
                </a:lnTo>
                <a:lnTo>
                  <a:pt x="10755" y="15257"/>
                </a:lnTo>
                <a:lnTo>
                  <a:pt x="10610" y="15062"/>
                </a:lnTo>
                <a:lnTo>
                  <a:pt x="10464" y="14868"/>
                </a:lnTo>
                <a:lnTo>
                  <a:pt x="10366" y="14770"/>
                </a:lnTo>
                <a:lnTo>
                  <a:pt x="10293" y="14722"/>
                </a:lnTo>
                <a:lnTo>
                  <a:pt x="10731" y="14284"/>
                </a:lnTo>
                <a:lnTo>
                  <a:pt x="11266" y="13773"/>
                </a:lnTo>
                <a:lnTo>
                  <a:pt x="11777" y="13237"/>
                </a:lnTo>
                <a:close/>
                <a:moveTo>
                  <a:pt x="3431" y="14381"/>
                </a:moveTo>
                <a:lnTo>
                  <a:pt x="3553" y="14405"/>
                </a:lnTo>
                <a:lnTo>
                  <a:pt x="3699" y="14454"/>
                </a:lnTo>
                <a:lnTo>
                  <a:pt x="3699" y="14527"/>
                </a:lnTo>
                <a:lnTo>
                  <a:pt x="3723" y="14576"/>
                </a:lnTo>
                <a:lnTo>
                  <a:pt x="3602" y="14576"/>
                </a:lnTo>
                <a:lnTo>
                  <a:pt x="3553" y="14600"/>
                </a:lnTo>
                <a:lnTo>
                  <a:pt x="3504" y="14649"/>
                </a:lnTo>
                <a:lnTo>
                  <a:pt x="3334" y="14843"/>
                </a:lnTo>
                <a:lnTo>
                  <a:pt x="3164" y="15038"/>
                </a:lnTo>
                <a:lnTo>
                  <a:pt x="2969" y="15233"/>
                </a:lnTo>
                <a:lnTo>
                  <a:pt x="2896" y="15330"/>
                </a:lnTo>
                <a:lnTo>
                  <a:pt x="2847" y="15452"/>
                </a:lnTo>
                <a:lnTo>
                  <a:pt x="2847" y="15525"/>
                </a:lnTo>
                <a:lnTo>
                  <a:pt x="2872" y="15573"/>
                </a:lnTo>
                <a:lnTo>
                  <a:pt x="2896" y="15622"/>
                </a:lnTo>
                <a:lnTo>
                  <a:pt x="2945" y="15646"/>
                </a:lnTo>
                <a:lnTo>
                  <a:pt x="3115" y="15646"/>
                </a:lnTo>
                <a:lnTo>
                  <a:pt x="3237" y="15598"/>
                </a:lnTo>
                <a:lnTo>
                  <a:pt x="3358" y="15525"/>
                </a:lnTo>
                <a:lnTo>
                  <a:pt x="3480" y="15427"/>
                </a:lnTo>
                <a:lnTo>
                  <a:pt x="3699" y="15208"/>
                </a:lnTo>
                <a:lnTo>
                  <a:pt x="3894" y="14941"/>
                </a:lnTo>
                <a:lnTo>
                  <a:pt x="3918" y="14868"/>
                </a:lnTo>
                <a:lnTo>
                  <a:pt x="3918" y="14795"/>
                </a:lnTo>
                <a:lnTo>
                  <a:pt x="3918" y="14722"/>
                </a:lnTo>
                <a:lnTo>
                  <a:pt x="3869" y="14673"/>
                </a:lnTo>
                <a:lnTo>
                  <a:pt x="3918" y="14697"/>
                </a:lnTo>
                <a:lnTo>
                  <a:pt x="3967" y="14770"/>
                </a:lnTo>
                <a:lnTo>
                  <a:pt x="3967" y="14819"/>
                </a:lnTo>
                <a:lnTo>
                  <a:pt x="3967" y="14892"/>
                </a:lnTo>
                <a:lnTo>
                  <a:pt x="3942" y="15087"/>
                </a:lnTo>
                <a:lnTo>
                  <a:pt x="3894" y="15281"/>
                </a:lnTo>
                <a:lnTo>
                  <a:pt x="3699" y="15671"/>
                </a:lnTo>
                <a:lnTo>
                  <a:pt x="3553" y="15938"/>
                </a:lnTo>
                <a:lnTo>
                  <a:pt x="3480" y="16060"/>
                </a:lnTo>
                <a:lnTo>
                  <a:pt x="3358" y="16157"/>
                </a:lnTo>
                <a:lnTo>
                  <a:pt x="3261" y="16230"/>
                </a:lnTo>
                <a:lnTo>
                  <a:pt x="3115" y="16303"/>
                </a:lnTo>
                <a:lnTo>
                  <a:pt x="2847" y="16376"/>
                </a:lnTo>
                <a:lnTo>
                  <a:pt x="2556" y="16425"/>
                </a:lnTo>
                <a:lnTo>
                  <a:pt x="2361" y="16449"/>
                </a:lnTo>
                <a:lnTo>
                  <a:pt x="2166" y="16449"/>
                </a:lnTo>
                <a:lnTo>
                  <a:pt x="2312" y="16182"/>
                </a:lnTo>
                <a:lnTo>
                  <a:pt x="2434" y="15890"/>
                </a:lnTo>
                <a:lnTo>
                  <a:pt x="2629" y="15403"/>
                </a:lnTo>
                <a:lnTo>
                  <a:pt x="2726" y="15160"/>
                </a:lnTo>
                <a:lnTo>
                  <a:pt x="2847" y="14916"/>
                </a:lnTo>
                <a:lnTo>
                  <a:pt x="2993" y="14697"/>
                </a:lnTo>
                <a:lnTo>
                  <a:pt x="3164" y="14503"/>
                </a:lnTo>
                <a:lnTo>
                  <a:pt x="3237" y="14430"/>
                </a:lnTo>
                <a:lnTo>
                  <a:pt x="3310" y="14405"/>
                </a:lnTo>
                <a:lnTo>
                  <a:pt x="3358" y="14381"/>
                </a:lnTo>
                <a:close/>
                <a:moveTo>
                  <a:pt x="3066" y="10001"/>
                </a:moveTo>
                <a:lnTo>
                  <a:pt x="3188" y="10147"/>
                </a:lnTo>
                <a:lnTo>
                  <a:pt x="3334" y="10293"/>
                </a:lnTo>
                <a:lnTo>
                  <a:pt x="3650" y="10488"/>
                </a:lnTo>
                <a:lnTo>
                  <a:pt x="3894" y="10682"/>
                </a:lnTo>
                <a:lnTo>
                  <a:pt x="4113" y="10877"/>
                </a:lnTo>
                <a:lnTo>
                  <a:pt x="4332" y="11096"/>
                </a:lnTo>
                <a:lnTo>
                  <a:pt x="4526" y="11315"/>
                </a:lnTo>
                <a:lnTo>
                  <a:pt x="4891" y="11777"/>
                </a:lnTo>
                <a:lnTo>
                  <a:pt x="5256" y="12264"/>
                </a:lnTo>
                <a:lnTo>
                  <a:pt x="5621" y="12702"/>
                </a:lnTo>
                <a:lnTo>
                  <a:pt x="6011" y="13140"/>
                </a:lnTo>
                <a:lnTo>
                  <a:pt x="6449" y="13529"/>
                </a:lnTo>
                <a:lnTo>
                  <a:pt x="6862" y="13919"/>
                </a:lnTo>
                <a:lnTo>
                  <a:pt x="7763" y="14697"/>
                </a:lnTo>
                <a:lnTo>
                  <a:pt x="8176" y="15087"/>
                </a:lnTo>
                <a:lnTo>
                  <a:pt x="8614" y="15500"/>
                </a:lnTo>
                <a:lnTo>
                  <a:pt x="8590" y="15525"/>
                </a:lnTo>
                <a:lnTo>
                  <a:pt x="8517" y="15573"/>
                </a:lnTo>
                <a:lnTo>
                  <a:pt x="8468" y="15646"/>
                </a:lnTo>
                <a:lnTo>
                  <a:pt x="8468" y="15719"/>
                </a:lnTo>
                <a:lnTo>
                  <a:pt x="8395" y="15914"/>
                </a:lnTo>
                <a:lnTo>
                  <a:pt x="8322" y="16133"/>
                </a:lnTo>
                <a:lnTo>
                  <a:pt x="8176" y="16547"/>
                </a:lnTo>
                <a:lnTo>
                  <a:pt x="7227" y="15817"/>
                </a:lnTo>
                <a:lnTo>
                  <a:pt x="6303" y="15062"/>
                </a:lnTo>
                <a:lnTo>
                  <a:pt x="5840" y="14649"/>
                </a:lnTo>
                <a:lnTo>
                  <a:pt x="5378" y="14259"/>
                </a:lnTo>
                <a:lnTo>
                  <a:pt x="4964" y="13846"/>
                </a:lnTo>
                <a:lnTo>
                  <a:pt x="4551" y="13408"/>
                </a:lnTo>
                <a:lnTo>
                  <a:pt x="3821" y="12580"/>
                </a:lnTo>
                <a:lnTo>
                  <a:pt x="3456" y="12142"/>
                </a:lnTo>
                <a:lnTo>
                  <a:pt x="3091" y="11729"/>
                </a:lnTo>
                <a:lnTo>
                  <a:pt x="2702" y="11315"/>
                </a:lnTo>
                <a:lnTo>
                  <a:pt x="2288" y="10950"/>
                </a:lnTo>
                <a:lnTo>
                  <a:pt x="1850" y="10609"/>
                </a:lnTo>
                <a:lnTo>
                  <a:pt x="1607" y="10464"/>
                </a:lnTo>
                <a:lnTo>
                  <a:pt x="1388" y="10318"/>
                </a:lnTo>
                <a:lnTo>
                  <a:pt x="1534" y="10318"/>
                </a:lnTo>
                <a:lnTo>
                  <a:pt x="1655" y="10293"/>
                </a:lnTo>
                <a:lnTo>
                  <a:pt x="1947" y="10245"/>
                </a:lnTo>
                <a:lnTo>
                  <a:pt x="2507" y="10147"/>
                </a:lnTo>
                <a:lnTo>
                  <a:pt x="3066" y="10001"/>
                </a:lnTo>
                <a:close/>
                <a:moveTo>
                  <a:pt x="4989" y="16328"/>
                </a:moveTo>
                <a:lnTo>
                  <a:pt x="5110" y="16352"/>
                </a:lnTo>
                <a:lnTo>
                  <a:pt x="5086" y="16401"/>
                </a:lnTo>
                <a:lnTo>
                  <a:pt x="5062" y="16474"/>
                </a:lnTo>
                <a:lnTo>
                  <a:pt x="4989" y="16522"/>
                </a:lnTo>
                <a:lnTo>
                  <a:pt x="4843" y="16620"/>
                </a:lnTo>
                <a:lnTo>
                  <a:pt x="4551" y="16741"/>
                </a:lnTo>
                <a:lnTo>
                  <a:pt x="4551" y="16741"/>
                </a:lnTo>
                <a:lnTo>
                  <a:pt x="4599" y="16620"/>
                </a:lnTo>
                <a:lnTo>
                  <a:pt x="4672" y="16474"/>
                </a:lnTo>
                <a:lnTo>
                  <a:pt x="4770" y="16376"/>
                </a:lnTo>
                <a:lnTo>
                  <a:pt x="4867" y="16328"/>
                </a:lnTo>
                <a:close/>
                <a:moveTo>
                  <a:pt x="3237" y="13846"/>
                </a:moveTo>
                <a:lnTo>
                  <a:pt x="3115" y="13894"/>
                </a:lnTo>
                <a:lnTo>
                  <a:pt x="2993" y="13943"/>
                </a:lnTo>
                <a:lnTo>
                  <a:pt x="2896" y="14016"/>
                </a:lnTo>
                <a:lnTo>
                  <a:pt x="2702" y="14211"/>
                </a:lnTo>
                <a:lnTo>
                  <a:pt x="2531" y="14430"/>
                </a:lnTo>
                <a:lnTo>
                  <a:pt x="2385" y="14673"/>
                </a:lnTo>
                <a:lnTo>
                  <a:pt x="2264" y="14941"/>
                </a:lnTo>
                <a:lnTo>
                  <a:pt x="2045" y="15500"/>
                </a:lnTo>
                <a:lnTo>
                  <a:pt x="1923" y="15768"/>
                </a:lnTo>
                <a:lnTo>
                  <a:pt x="1777" y="16036"/>
                </a:lnTo>
                <a:lnTo>
                  <a:pt x="1607" y="16279"/>
                </a:lnTo>
                <a:lnTo>
                  <a:pt x="1509" y="16376"/>
                </a:lnTo>
                <a:lnTo>
                  <a:pt x="1412" y="16449"/>
                </a:lnTo>
                <a:lnTo>
                  <a:pt x="1363" y="16522"/>
                </a:lnTo>
                <a:lnTo>
                  <a:pt x="1315" y="16595"/>
                </a:lnTo>
                <a:lnTo>
                  <a:pt x="1290" y="16668"/>
                </a:lnTo>
                <a:lnTo>
                  <a:pt x="1315" y="16741"/>
                </a:lnTo>
                <a:lnTo>
                  <a:pt x="1339" y="16814"/>
                </a:lnTo>
                <a:lnTo>
                  <a:pt x="1388" y="16863"/>
                </a:lnTo>
                <a:lnTo>
                  <a:pt x="1436" y="16887"/>
                </a:lnTo>
                <a:lnTo>
                  <a:pt x="1534" y="16912"/>
                </a:lnTo>
                <a:lnTo>
                  <a:pt x="1631" y="16912"/>
                </a:lnTo>
                <a:lnTo>
                  <a:pt x="1728" y="16887"/>
                </a:lnTo>
                <a:lnTo>
                  <a:pt x="2288" y="16887"/>
                </a:lnTo>
                <a:lnTo>
                  <a:pt x="2556" y="16863"/>
                </a:lnTo>
                <a:lnTo>
                  <a:pt x="2799" y="16839"/>
                </a:lnTo>
                <a:lnTo>
                  <a:pt x="3042" y="16790"/>
                </a:lnTo>
                <a:lnTo>
                  <a:pt x="3285" y="16717"/>
                </a:lnTo>
                <a:lnTo>
                  <a:pt x="3431" y="16644"/>
                </a:lnTo>
                <a:lnTo>
                  <a:pt x="3553" y="16571"/>
                </a:lnTo>
                <a:lnTo>
                  <a:pt x="3650" y="16474"/>
                </a:lnTo>
                <a:lnTo>
                  <a:pt x="3772" y="16376"/>
                </a:lnTo>
                <a:lnTo>
                  <a:pt x="3918" y="16157"/>
                </a:lnTo>
                <a:lnTo>
                  <a:pt x="4064" y="15865"/>
                </a:lnTo>
                <a:lnTo>
                  <a:pt x="4210" y="15549"/>
                </a:lnTo>
                <a:lnTo>
                  <a:pt x="4283" y="15306"/>
                </a:lnTo>
                <a:lnTo>
                  <a:pt x="4332" y="15062"/>
                </a:lnTo>
                <a:lnTo>
                  <a:pt x="4380" y="14795"/>
                </a:lnTo>
                <a:lnTo>
                  <a:pt x="4356" y="14576"/>
                </a:lnTo>
                <a:lnTo>
                  <a:pt x="4356" y="14478"/>
                </a:lnTo>
                <a:lnTo>
                  <a:pt x="4307" y="14405"/>
                </a:lnTo>
                <a:lnTo>
                  <a:pt x="4259" y="14332"/>
                </a:lnTo>
                <a:lnTo>
                  <a:pt x="4186" y="14284"/>
                </a:lnTo>
                <a:lnTo>
                  <a:pt x="4113" y="14186"/>
                </a:lnTo>
                <a:lnTo>
                  <a:pt x="4040" y="14089"/>
                </a:lnTo>
                <a:lnTo>
                  <a:pt x="3942" y="14016"/>
                </a:lnTo>
                <a:lnTo>
                  <a:pt x="3845" y="13967"/>
                </a:lnTo>
                <a:lnTo>
                  <a:pt x="3626" y="13870"/>
                </a:lnTo>
                <a:lnTo>
                  <a:pt x="3383" y="13846"/>
                </a:lnTo>
                <a:close/>
                <a:moveTo>
                  <a:pt x="4818" y="15817"/>
                </a:moveTo>
                <a:lnTo>
                  <a:pt x="4697" y="15865"/>
                </a:lnTo>
                <a:lnTo>
                  <a:pt x="4575" y="15914"/>
                </a:lnTo>
                <a:lnTo>
                  <a:pt x="4453" y="15987"/>
                </a:lnTo>
                <a:lnTo>
                  <a:pt x="4356" y="16084"/>
                </a:lnTo>
                <a:lnTo>
                  <a:pt x="4259" y="16206"/>
                </a:lnTo>
                <a:lnTo>
                  <a:pt x="4161" y="16328"/>
                </a:lnTo>
                <a:lnTo>
                  <a:pt x="4088" y="16474"/>
                </a:lnTo>
                <a:lnTo>
                  <a:pt x="4040" y="16620"/>
                </a:lnTo>
                <a:lnTo>
                  <a:pt x="3991" y="16766"/>
                </a:lnTo>
                <a:lnTo>
                  <a:pt x="3967" y="16912"/>
                </a:lnTo>
                <a:lnTo>
                  <a:pt x="3967" y="17058"/>
                </a:lnTo>
                <a:lnTo>
                  <a:pt x="3991" y="17155"/>
                </a:lnTo>
                <a:lnTo>
                  <a:pt x="4064" y="17252"/>
                </a:lnTo>
                <a:lnTo>
                  <a:pt x="4161" y="17301"/>
                </a:lnTo>
                <a:lnTo>
                  <a:pt x="4210" y="17325"/>
                </a:lnTo>
                <a:lnTo>
                  <a:pt x="4259" y="17301"/>
                </a:lnTo>
                <a:lnTo>
                  <a:pt x="4502" y="17228"/>
                </a:lnTo>
                <a:lnTo>
                  <a:pt x="4721" y="17131"/>
                </a:lnTo>
                <a:lnTo>
                  <a:pt x="4989" y="17009"/>
                </a:lnTo>
                <a:lnTo>
                  <a:pt x="5135" y="16936"/>
                </a:lnTo>
                <a:lnTo>
                  <a:pt x="5256" y="16863"/>
                </a:lnTo>
                <a:lnTo>
                  <a:pt x="5354" y="16766"/>
                </a:lnTo>
                <a:lnTo>
                  <a:pt x="5427" y="16668"/>
                </a:lnTo>
                <a:lnTo>
                  <a:pt x="5500" y="16547"/>
                </a:lnTo>
                <a:lnTo>
                  <a:pt x="5524" y="16401"/>
                </a:lnTo>
                <a:lnTo>
                  <a:pt x="5524" y="16328"/>
                </a:lnTo>
                <a:lnTo>
                  <a:pt x="5500" y="16230"/>
                </a:lnTo>
                <a:lnTo>
                  <a:pt x="5451" y="16133"/>
                </a:lnTo>
                <a:lnTo>
                  <a:pt x="5402" y="16060"/>
                </a:lnTo>
                <a:lnTo>
                  <a:pt x="5305" y="15963"/>
                </a:lnTo>
                <a:lnTo>
                  <a:pt x="5208" y="15890"/>
                </a:lnTo>
                <a:lnTo>
                  <a:pt x="5086" y="15841"/>
                </a:lnTo>
                <a:lnTo>
                  <a:pt x="4964" y="15817"/>
                </a:lnTo>
                <a:close/>
                <a:moveTo>
                  <a:pt x="10001" y="14965"/>
                </a:moveTo>
                <a:lnTo>
                  <a:pt x="10099" y="15184"/>
                </a:lnTo>
                <a:lnTo>
                  <a:pt x="10220" y="15379"/>
                </a:lnTo>
                <a:lnTo>
                  <a:pt x="10488" y="15719"/>
                </a:lnTo>
                <a:lnTo>
                  <a:pt x="10731" y="16011"/>
                </a:lnTo>
                <a:lnTo>
                  <a:pt x="10999" y="16303"/>
                </a:lnTo>
                <a:lnTo>
                  <a:pt x="11242" y="16595"/>
                </a:lnTo>
                <a:lnTo>
                  <a:pt x="11339" y="16766"/>
                </a:lnTo>
                <a:lnTo>
                  <a:pt x="11412" y="16936"/>
                </a:lnTo>
                <a:lnTo>
                  <a:pt x="11437" y="17009"/>
                </a:lnTo>
                <a:lnTo>
                  <a:pt x="11485" y="17058"/>
                </a:lnTo>
                <a:lnTo>
                  <a:pt x="11558" y="17082"/>
                </a:lnTo>
                <a:lnTo>
                  <a:pt x="11607" y="17106"/>
                </a:lnTo>
                <a:lnTo>
                  <a:pt x="11607" y="17350"/>
                </a:lnTo>
                <a:lnTo>
                  <a:pt x="11583" y="17593"/>
                </a:lnTo>
                <a:lnTo>
                  <a:pt x="11412" y="17471"/>
                </a:lnTo>
                <a:lnTo>
                  <a:pt x="11266" y="17325"/>
                </a:lnTo>
                <a:lnTo>
                  <a:pt x="10974" y="17009"/>
                </a:lnTo>
                <a:lnTo>
                  <a:pt x="10488" y="16328"/>
                </a:lnTo>
                <a:lnTo>
                  <a:pt x="10099" y="15817"/>
                </a:lnTo>
                <a:lnTo>
                  <a:pt x="9855" y="15549"/>
                </a:lnTo>
                <a:lnTo>
                  <a:pt x="9709" y="15427"/>
                </a:lnTo>
                <a:lnTo>
                  <a:pt x="9588" y="15306"/>
                </a:lnTo>
                <a:lnTo>
                  <a:pt x="9855" y="15111"/>
                </a:lnTo>
                <a:lnTo>
                  <a:pt x="9928" y="15038"/>
                </a:lnTo>
                <a:lnTo>
                  <a:pt x="10001" y="14965"/>
                </a:lnTo>
                <a:close/>
                <a:moveTo>
                  <a:pt x="15135" y="1"/>
                </a:moveTo>
                <a:lnTo>
                  <a:pt x="14551" y="25"/>
                </a:lnTo>
                <a:lnTo>
                  <a:pt x="13967" y="74"/>
                </a:lnTo>
                <a:lnTo>
                  <a:pt x="13408" y="171"/>
                </a:lnTo>
                <a:lnTo>
                  <a:pt x="12824" y="293"/>
                </a:lnTo>
                <a:lnTo>
                  <a:pt x="12264" y="487"/>
                </a:lnTo>
                <a:lnTo>
                  <a:pt x="11753" y="706"/>
                </a:lnTo>
                <a:lnTo>
                  <a:pt x="11242" y="974"/>
                </a:lnTo>
                <a:lnTo>
                  <a:pt x="10755" y="1290"/>
                </a:lnTo>
                <a:lnTo>
                  <a:pt x="10318" y="1631"/>
                </a:lnTo>
                <a:lnTo>
                  <a:pt x="9880" y="2020"/>
                </a:lnTo>
                <a:lnTo>
                  <a:pt x="9466" y="2434"/>
                </a:lnTo>
                <a:lnTo>
                  <a:pt x="9052" y="2847"/>
                </a:lnTo>
                <a:lnTo>
                  <a:pt x="8663" y="3310"/>
                </a:lnTo>
                <a:lnTo>
                  <a:pt x="7933" y="4234"/>
                </a:lnTo>
                <a:lnTo>
                  <a:pt x="7203" y="5135"/>
                </a:lnTo>
                <a:lnTo>
                  <a:pt x="6814" y="5597"/>
                </a:lnTo>
                <a:lnTo>
                  <a:pt x="6400" y="6011"/>
                </a:lnTo>
                <a:lnTo>
                  <a:pt x="6205" y="6205"/>
                </a:lnTo>
                <a:lnTo>
                  <a:pt x="5889" y="6205"/>
                </a:lnTo>
                <a:lnTo>
                  <a:pt x="5548" y="6230"/>
                </a:lnTo>
                <a:lnTo>
                  <a:pt x="4916" y="6303"/>
                </a:lnTo>
                <a:lnTo>
                  <a:pt x="3991" y="6376"/>
                </a:lnTo>
                <a:lnTo>
                  <a:pt x="3066" y="6400"/>
                </a:lnTo>
                <a:lnTo>
                  <a:pt x="901" y="6400"/>
                </a:lnTo>
                <a:lnTo>
                  <a:pt x="171" y="6351"/>
                </a:lnTo>
                <a:lnTo>
                  <a:pt x="122" y="6351"/>
                </a:lnTo>
                <a:lnTo>
                  <a:pt x="74" y="6376"/>
                </a:lnTo>
                <a:lnTo>
                  <a:pt x="25" y="6449"/>
                </a:lnTo>
                <a:lnTo>
                  <a:pt x="1" y="6546"/>
                </a:lnTo>
                <a:lnTo>
                  <a:pt x="25" y="6619"/>
                </a:lnTo>
                <a:lnTo>
                  <a:pt x="1" y="6716"/>
                </a:lnTo>
                <a:lnTo>
                  <a:pt x="49" y="6789"/>
                </a:lnTo>
                <a:lnTo>
                  <a:pt x="195" y="7008"/>
                </a:lnTo>
                <a:lnTo>
                  <a:pt x="366" y="7227"/>
                </a:lnTo>
                <a:lnTo>
                  <a:pt x="731" y="7617"/>
                </a:lnTo>
                <a:lnTo>
                  <a:pt x="1120" y="7982"/>
                </a:lnTo>
                <a:lnTo>
                  <a:pt x="1534" y="8347"/>
                </a:lnTo>
                <a:lnTo>
                  <a:pt x="1923" y="8712"/>
                </a:lnTo>
                <a:lnTo>
                  <a:pt x="2337" y="9101"/>
                </a:lnTo>
                <a:lnTo>
                  <a:pt x="2507" y="9296"/>
                </a:lnTo>
                <a:lnTo>
                  <a:pt x="2702" y="9466"/>
                </a:lnTo>
                <a:lnTo>
                  <a:pt x="1923" y="9661"/>
                </a:lnTo>
                <a:lnTo>
                  <a:pt x="1680" y="9709"/>
                </a:lnTo>
                <a:lnTo>
                  <a:pt x="1412" y="9734"/>
                </a:lnTo>
                <a:lnTo>
                  <a:pt x="1193" y="9807"/>
                </a:lnTo>
                <a:lnTo>
                  <a:pt x="1071" y="9855"/>
                </a:lnTo>
                <a:lnTo>
                  <a:pt x="974" y="9928"/>
                </a:lnTo>
                <a:lnTo>
                  <a:pt x="925" y="9953"/>
                </a:lnTo>
                <a:lnTo>
                  <a:pt x="925" y="10001"/>
                </a:lnTo>
                <a:lnTo>
                  <a:pt x="925" y="10099"/>
                </a:lnTo>
                <a:lnTo>
                  <a:pt x="852" y="10123"/>
                </a:lnTo>
                <a:lnTo>
                  <a:pt x="804" y="10172"/>
                </a:lnTo>
                <a:lnTo>
                  <a:pt x="779" y="10220"/>
                </a:lnTo>
                <a:lnTo>
                  <a:pt x="755" y="10293"/>
                </a:lnTo>
                <a:lnTo>
                  <a:pt x="755" y="10342"/>
                </a:lnTo>
                <a:lnTo>
                  <a:pt x="755" y="10391"/>
                </a:lnTo>
                <a:lnTo>
                  <a:pt x="779" y="10439"/>
                </a:lnTo>
                <a:lnTo>
                  <a:pt x="852" y="10512"/>
                </a:lnTo>
                <a:lnTo>
                  <a:pt x="1363" y="10901"/>
                </a:lnTo>
                <a:lnTo>
                  <a:pt x="1850" y="11291"/>
                </a:lnTo>
                <a:lnTo>
                  <a:pt x="2312" y="11729"/>
                </a:lnTo>
                <a:lnTo>
                  <a:pt x="2774" y="12167"/>
                </a:lnTo>
                <a:lnTo>
                  <a:pt x="3164" y="12629"/>
                </a:lnTo>
                <a:lnTo>
                  <a:pt x="3553" y="13091"/>
                </a:lnTo>
                <a:lnTo>
                  <a:pt x="3967" y="13554"/>
                </a:lnTo>
                <a:lnTo>
                  <a:pt x="4356" y="13992"/>
                </a:lnTo>
                <a:lnTo>
                  <a:pt x="4794" y="14454"/>
                </a:lnTo>
                <a:lnTo>
                  <a:pt x="5256" y="14892"/>
                </a:lnTo>
                <a:lnTo>
                  <a:pt x="5743" y="15330"/>
                </a:lnTo>
                <a:lnTo>
                  <a:pt x="6230" y="15744"/>
                </a:lnTo>
                <a:lnTo>
                  <a:pt x="7227" y="16522"/>
                </a:lnTo>
                <a:lnTo>
                  <a:pt x="8249" y="17301"/>
                </a:lnTo>
                <a:lnTo>
                  <a:pt x="8347" y="17350"/>
                </a:lnTo>
                <a:lnTo>
                  <a:pt x="8444" y="17350"/>
                </a:lnTo>
                <a:lnTo>
                  <a:pt x="8517" y="17325"/>
                </a:lnTo>
                <a:lnTo>
                  <a:pt x="8590" y="17277"/>
                </a:lnTo>
                <a:lnTo>
                  <a:pt x="8639" y="17204"/>
                </a:lnTo>
                <a:lnTo>
                  <a:pt x="8663" y="17106"/>
                </a:lnTo>
                <a:lnTo>
                  <a:pt x="8663" y="17009"/>
                </a:lnTo>
                <a:lnTo>
                  <a:pt x="8614" y="16912"/>
                </a:lnTo>
                <a:lnTo>
                  <a:pt x="8760" y="16620"/>
                </a:lnTo>
                <a:lnTo>
                  <a:pt x="8858" y="16328"/>
                </a:lnTo>
                <a:lnTo>
                  <a:pt x="8955" y="16011"/>
                </a:lnTo>
                <a:lnTo>
                  <a:pt x="9004" y="15695"/>
                </a:lnTo>
                <a:lnTo>
                  <a:pt x="9174" y="15598"/>
                </a:lnTo>
                <a:lnTo>
                  <a:pt x="9466" y="15914"/>
                </a:lnTo>
                <a:lnTo>
                  <a:pt x="9831" y="16376"/>
                </a:lnTo>
                <a:lnTo>
                  <a:pt x="10196" y="16887"/>
                </a:lnTo>
                <a:lnTo>
                  <a:pt x="10464" y="17252"/>
                </a:lnTo>
                <a:lnTo>
                  <a:pt x="10755" y="17617"/>
                </a:lnTo>
                <a:lnTo>
                  <a:pt x="10901" y="17788"/>
                </a:lnTo>
                <a:lnTo>
                  <a:pt x="11072" y="17934"/>
                </a:lnTo>
                <a:lnTo>
                  <a:pt x="11242" y="18080"/>
                </a:lnTo>
                <a:lnTo>
                  <a:pt x="11437" y="18201"/>
                </a:lnTo>
                <a:lnTo>
                  <a:pt x="11510" y="18226"/>
                </a:lnTo>
                <a:lnTo>
                  <a:pt x="11558" y="18250"/>
                </a:lnTo>
                <a:lnTo>
                  <a:pt x="11631" y="18250"/>
                </a:lnTo>
                <a:lnTo>
                  <a:pt x="11704" y="18226"/>
                </a:lnTo>
                <a:lnTo>
                  <a:pt x="11826" y="18226"/>
                </a:lnTo>
                <a:lnTo>
                  <a:pt x="11948" y="18177"/>
                </a:lnTo>
                <a:lnTo>
                  <a:pt x="12045" y="18128"/>
                </a:lnTo>
                <a:lnTo>
                  <a:pt x="12094" y="18007"/>
                </a:lnTo>
                <a:lnTo>
                  <a:pt x="12167" y="17763"/>
                </a:lnTo>
                <a:lnTo>
                  <a:pt x="12191" y="17520"/>
                </a:lnTo>
                <a:lnTo>
                  <a:pt x="12240" y="17033"/>
                </a:lnTo>
                <a:lnTo>
                  <a:pt x="12264" y="16279"/>
                </a:lnTo>
                <a:lnTo>
                  <a:pt x="12264" y="15549"/>
                </a:lnTo>
                <a:lnTo>
                  <a:pt x="12288" y="14746"/>
                </a:lnTo>
                <a:lnTo>
                  <a:pt x="12337" y="13967"/>
                </a:lnTo>
                <a:lnTo>
                  <a:pt x="12361" y="13651"/>
                </a:lnTo>
                <a:lnTo>
                  <a:pt x="12386" y="13335"/>
                </a:lnTo>
                <a:lnTo>
                  <a:pt x="12361" y="13018"/>
                </a:lnTo>
                <a:lnTo>
                  <a:pt x="12337" y="12848"/>
                </a:lnTo>
                <a:lnTo>
                  <a:pt x="12288" y="12726"/>
                </a:lnTo>
                <a:lnTo>
                  <a:pt x="12775" y="12191"/>
                </a:lnTo>
                <a:lnTo>
                  <a:pt x="13335" y="11607"/>
                </a:lnTo>
                <a:lnTo>
                  <a:pt x="13943" y="11047"/>
                </a:lnTo>
                <a:lnTo>
                  <a:pt x="14527" y="10464"/>
                </a:lnTo>
                <a:lnTo>
                  <a:pt x="15087" y="9880"/>
                </a:lnTo>
                <a:lnTo>
                  <a:pt x="15622" y="9247"/>
                </a:lnTo>
                <a:lnTo>
                  <a:pt x="15865" y="8931"/>
                </a:lnTo>
                <a:lnTo>
                  <a:pt x="16157" y="8639"/>
                </a:lnTo>
                <a:lnTo>
                  <a:pt x="16717" y="8055"/>
                </a:lnTo>
                <a:lnTo>
                  <a:pt x="17277" y="7446"/>
                </a:lnTo>
                <a:lnTo>
                  <a:pt x="17471" y="7227"/>
                </a:lnTo>
                <a:lnTo>
                  <a:pt x="17666" y="6960"/>
                </a:lnTo>
                <a:lnTo>
                  <a:pt x="17836" y="6716"/>
                </a:lnTo>
                <a:lnTo>
                  <a:pt x="17982" y="6449"/>
                </a:lnTo>
                <a:lnTo>
                  <a:pt x="18104" y="6157"/>
                </a:lnTo>
                <a:lnTo>
                  <a:pt x="18250" y="5889"/>
                </a:lnTo>
                <a:lnTo>
                  <a:pt x="18347" y="5597"/>
                </a:lnTo>
                <a:lnTo>
                  <a:pt x="18445" y="5305"/>
                </a:lnTo>
                <a:lnTo>
                  <a:pt x="18591" y="4721"/>
                </a:lnTo>
                <a:lnTo>
                  <a:pt x="18688" y="4113"/>
                </a:lnTo>
                <a:lnTo>
                  <a:pt x="18736" y="3480"/>
                </a:lnTo>
                <a:lnTo>
                  <a:pt x="18736" y="2872"/>
                </a:lnTo>
                <a:lnTo>
                  <a:pt x="18712" y="2312"/>
                </a:lnTo>
                <a:lnTo>
                  <a:pt x="18688" y="1899"/>
                </a:lnTo>
                <a:lnTo>
                  <a:pt x="18639" y="1436"/>
                </a:lnTo>
                <a:lnTo>
                  <a:pt x="18542" y="998"/>
                </a:lnTo>
                <a:lnTo>
                  <a:pt x="18493" y="828"/>
                </a:lnTo>
                <a:lnTo>
                  <a:pt x="18420" y="658"/>
                </a:lnTo>
                <a:lnTo>
                  <a:pt x="18323" y="536"/>
                </a:lnTo>
                <a:lnTo>
                  <a:pt x="18226" y="463"/>
                </a:lnTo>
                <a:lnTo>
                  <a:pt x="18104" y="414"/>
                </a:lnTo>
                <a:lnTo>
                  <a:pt x="17982" y="439"/>
                </a:lnTo>
                <a:lnTo>
                  <a:pt x="17447" y="268"/>
                </a:lnTo>
                <a:lnTo>
                  <a:pt x="16863" y="147"/>
                </a:lnTo>
                <a:lnTo>
                  <a:pt x="16303" y="49"/>
                </a:lnTo>
                <a:lnTo>
                  <a:pt x="15719" y="1"/>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5" name="Shape 571"/>
          <p:cNvSpPr/>
          <p:nvPr/>
        </p:nvSpPr>
        <p:spPr>
          <a:xfrm rot="2487273">
            <a:off x="11001791" y="2313752"/>
            <a:ext cx="321403" cy="312321"/>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6" name="Shape 570"/>
          <p:cNvSpPr/>
          <p:nvPr/>
        </p:nvSpPr>
        <p:spPr>
          <a:xfrm>
            <a:off x="11472945" y="250431"/>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7" name="Shape 570"/>
          <p:cNvSpPr/>
          <p:nvPr/>
        </p:nvSpPr>
        <p:spPr>
          <a:xfrm>
            <a:off x="11625605" y="4793688"/>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8" name="Shape 570"/>
          <p:cNvSpPr/>
          <p:nvPr/>
        </p:nvSpPr>
        <p:spPr>
          <a:xfrm>
            <a:off x="10925797" y="289484"/>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19" name="Shape 570"/>
          <p:cNvSpPr/>
          <p:nvPr/>
        </p:nvSpPr>
        <p:spPr>
          <a:xfrm>
            <a:off x="11537825" y="2299329"/>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20" name="Shape 570"/>
          <p:cNvSpPr/>
          <p:nvPr/>
        </p:nvSpPr>
        <p:spPr>
          <a:xfrm>
            <a:off x="11728768" y="1627937"/>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21" name="Shape 570"/>
          <p:cNvSpPr/>
          <p:nvPr/>
        </p:nvSpPr>
        <p:spPr>
          <a:xfrm>
            <a:off x="11156684" y="5013435"/>
            <a:ext cx="451699" cy="438936"/>
          </a:xfrm>
          <a:custGeom>
            <a:avLst/>
            <a:gdLst/>
            <a:ahLst/>
            <a:cxnLst/>
            <a:rect l="0" t="0" r="0" b="0"/>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rgbClr val="3C78D8"/>
          </a:solidFill>
          <a:ln>
            <a:noFill/>
          </a:ln>
        </p:spPr>
        <p:txBody>
          <a:bodyPr spcFirstLastPara="1" wrap="square" lIns="121897" tIns="121897" rIns="121897" bIns="121897" anchor="ctr" anchorCtr="0">
            <a:noAutofit/>
          </a:bodyPr>
          <a:lstStyle/>
          <a:p>
            <a:endParaRPr dirty="0">
              <a:solidFill>
                <a:srgbClr val="6D9EEB"/>
              </a:solidFill>
            </a:endParaRPr>
          </a:p>
        </p:txBody>
      </p:sp>
      <p:sp>
        <p:nvSpPr>
          <p:cNvPr id="22" name="21 Metin kutusu"/>
          <p:cNvSpPr txBox="1"/>
          <p:nvPr/>
        </p:nvSpPr>
        <p:spPr>
          <a:xfrm>
            <a:off x="11403875" y="6501731"/>
            <a:ext cx="840377" cy="369332"/>
          </a:xfrm>
          <a:prstGeom prst="rect">
            <a:avLst/>
          </a:prstGeom>
          <a:noFill/>
        </p:spPr>
        <p:txBody>
          <a:bodyPr wrap="square" rtlCol="0">
            <a:spAutoFit/>
          </a:bodyPr>
          <a:lstStyle/>
          <a:p>
            <a:r>
              <a:rPr lang="tr-TR" b="1" dirty="0"/>
              <a:t>12/25</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52"/>
        <p:cNvGrpSpPr/>
        <p:nvPr/>
      </p:nvGrpSpPr>
      <p:grpSpPr>
        <a:xfrm>
          <a:off x="0" y="0"/>
          <a:ext cx="0" cy="0"/>
          <a:chOff x="0" y="0"/>
          <a:chExt cx="0" cy="0"/>
        </a:xfrm>
      </p:grpSpPr>
      <p:sp>
        <p:nvSpPr>
          <p:cNvPr id="554" name="Shape 554"/>
          <p:cNvSpPr txBox="1">
            <a:spLocks noGrp="1"/>
          </p:cNvSpPr>
          <p:nvPr>
            <p:ph type="sldNum" idx="12"/>
          </p:nvPr>
        </p:nvSpPr>
        <p:spPr>
          <a:xfrm>
            <a:off x="5730200" y="6471065"/>
            <a:ext cx="731600" cy="386800"/>
          </a:xfrm>
          <a:prstGeom prst="rect">
            <a:avLst/>
          </a:prstGeom>
        </p:spPr>
        <p:txBody>
          <a:bodyPr spcFirstLastPara="1" wrap="square" lIns="121897" tIns="121897" rIns="121897" bIns="121897" anchor="ctr" anchorCtr="0">
            <a:noAutofit/>
          </a:bodyPr>
          <a:lstStyle/>
          <a:p>
            <a:fld id="{00000000-1234-1234-1234-123412341234}" type="slidenum">
              <a:rPr lang="en"/>
              <a:pPr/>
              <a:t>8</a:t>
            </a:fld>
            <a:endParaRPr dirty="0"/>
          </a:p>
        </p:txBody>
      </p:sp>
      <p:pic>
        <p:nvPicPr>
          <p:cNvPr id="2" name="Resim 1"/>
          <p:cNvPicPr>
            <a:picLocks noChangeAspect="1"/>
          </p:cNvPicPr>
          <p:nvPr/>
        </p:nvPicPr>
        <p:blipFill>
          <a:blip r:embed="rId3"/>
          <a:stretch>
            <a:fillRect/>
          </a:stretch>
        </p:blipFill>
        <p:spPr>
          <a:xfrm>
            <a:off x="710413" y="1036318"/>
            <a:ext cx="7884946" cy="5331442"/>
          </a:xfrm>
          <a:prstGeom prst="rect">
            <a:avLst/>
          </a:prstGeom>
        </p:spPr>
      </p:pic>
      <p:sp>
        <p:nvSpPr>
          <p:cNvPr id="3" name="Dikdörtgen 2"/>
          <p:cNvSpPr/>
          <p:nvPr/>
        </p:nvSpPr>
        <p:spPr>
          <a:xfrm>
            <a:off x="1678314" y="326638"/>
            <a:ext cx="10325687" cy="943848"/>
          </a:xfrm>
          <a:prstGeom prst="rect">
            <a:avLst/>
          </a:prstGeom>
        </p:spPr>
        <p:txBody>
          <a:bodyPr wrap="square" lIns="121917" tIns="60958" rIns="121917" bIns="60958">
            <a:spAutoFit/>
          </a:bodyPr>
          <a:lstStyle/>
          <a:p>
            <a:pPr>
              <a:buClr>
                <a:srgbClr val="002060"/>
              </a:buClr>
            </a:pPr>
            <a:r>
              <a:rPr lang="tr-TR" sz="5300" dirty="0">
                <a:solidFill>
                  <a:srgbClr val="002060"/>
                </a:solidFill>
                <a:latin typeface="Sniglet" panose="020B0604020202020204" charset="0"/>
              </a:rPr>
              <a:t>Öğretmenlerden Beklenenler</a:t>
            </a:r>
          </a:p>
        </p:txBody>
      </p:sp>
      <p:sp>
        <p:nvSpPr>
          <p:cNvPr id="6" name="5 Metin kutusu"/>
          <p:cNvSpPr txBox="1"/>
          <p:nvPr/>
        </p:nvSpPr>
        <p:spPr>
          <a:xfrm>
            <a:off x="11416938" y="6488668"/>
            <a:ext cx="840377" cy="369332"/>
          </a:xfrm>
          <a:prstGeom prst="rect">
            <a:avLst/>
          </a:prstGeom>
          <a:noFill/>
        </p:spPr>
        <p:txBody>
          <a:bodyPr wrap="square" rtlCol="0">
            <a:spAutoFit/>
          </a:bodyPr>
          <a:lstStyle/>
          <a:p>
            <a:r>
              <a:rPr lang="tr-TR" b="1" dirty="0"/>
              <a:t>13/25</a:t>
            </a:r>
          </a:p>
        </p:txBody>
      </p:sp>
      <p:pic>
        <p:nvPicPr>
          <p:cNvPr id="5" name="Resim 4">
            <a:extLst>
              <a:ext uri="{FF2B5EF4-FFF2-40B4-BE49-F238E27FC236}">
                <a16:creationId xmlns="" xmlns:a16="http://schemas.microsoft.com/office/drawing/2014/main" id="{BA1201E5-7C43-4EE2-9F11-213F1B0B3C37}"/>
              </a:ext>
            </a:extLst>
          </p:cNvPr>
          <p:cNvPicPr>
            <a:picLocks noChangeAspect="1"/>
          </p:cNvPicPr>
          <p:nvPr/>
        </p:nvPicPr>
        <p:blipFill>
          <a:blip r:embed="rId4"/>
          <a:stretch>
            <a:fillRect/>
          </a:stretch>
        </p:blipFill>
        <p:spPr>
          <a:xfrm>
            <a:off x="8673483" y="1162892"/>
            <a:ext cx="3266983" cy="5086988"/>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58"/>
        <p:cNvGrpSpPr/>
        <p:nvPr/>
      </p:nvGrpSpPr>
      <p:grpSpPr>
        <a:xfrm>
          <a:off x="0" y="0"/>
          <a:ext cx="0" cy="0"/>
          <a:chOff x="0" y="0"/>
          <a:chExt cx="0" cy="0"/>
        </a:xfrm>
      </p:grpSpPr>
      <p:sp>
        <p:nvSpPr>
          <p:cNvPr id="559" name="Shape 559"/>
          <p:cNvSpPr txBox="1">
            <a:spLocks noGrp="1"/>
          </p:cNvSpPr>
          <p:nvPr>
            <p:ph type="title"/>
          </p:nvPr>
        </p:nvSpPr>
        <p:spPr>
          <a:xfrm>
            <a:off x="271500" y="193943"/>
            <a:ext cx="9656699" cy="1143200"/>
          </a:xfrm>
          <a:prstGeom prst="rect">
            <a:avLst/>
          </a:prstGeom>
        </p:spPr>
        <p:txBody>
          <a:bodyPr spcFirstLastPara="1" wrap="square" lIns="121897" tIns="121897" rIns="121897" bIns="121897" anchor="b" anchorCtr="0">
            <a:noAutofit/>
          </a:bodyPr>
          <a:lstStyle/>
          <a:p>
            <a:r>
              <a:rPr lang="tr-TR" sz="5300" dirty="0">
                <a:solidFill>
                  <a:srgbClr val="002060"/>
                </a:solidFill>
                <a:latin typeface="Sniglet" panose="020B0604020202020204" charset="0"/>
              </a:rPr>
              <a:t>Öğrencilerden Beklenenler</a:t>
            </a:r>
            <a:endParaRPr sz="5300" dirty="0"/>
          </a:p>
        </p:txBody>
      </p:sp>
      <p:sp>
        <p:nvSpPr>
          <p:cNvPr id="561" name="Shape 561"/>
          <p:cNvSpPr txBox="1">
            <a:spLocks noGrp="1"/>
          </p:cNvSpPr>
          <p:nvPr>
            <p:ph type="sldNum" idx="12"/>
          </p:nvPr>
        </p:nvSpPr>
        <p:spPr>
          <a:xfrm>
            <a:off x="120825" y="6296983"/>
            <a:ext cx="731600" cy="524800"/>
          </a:xfrm>
          <a:prstGeom prst="rect">
            <a:avLst/>
          </a:prstGeom>
        </p:spPr>
        <p:txBody>
          <a:bodyPr spcFirstLastPara="1" wrap="square" lIns="121897" tIns="121897" rIns="121897" bIns="121897" anchor="t" anchorCtr="0">
            <a:noAutofit/>
          </a:bodyPr>
          <a:lstStyle/>
          <a:p>
            <a:fld id="{00000000-1234-1234-1234-123412341234}" type="slidenum">
              <a:rPr lang="en"/>
              <a:pPr/>
              <a:t>9</a:t>
            </a:fld>
            <a:endParaRPr dirty="0"/>
          </a:p>
        </p:txBody>
      </p:sp>
      <p:graphicFrame>
        <p:nvGraphicFramePr>
          <p:cNvPr id="3" name="Diyagram 2"/>
          <p:cNvGraphicFramePr/>
          <p:nvPr>
            <p:extLst>
              <p:ext uri="{D42A27DB-BD31-4B8C-83A1-F6EECF244321}">
                <p14:modId xmlns:p14="http://schemas.microsoft.com/office/powerpoint/2010/main" xmlns="" val="4007242487"/>
              </p:ext>
            </p:extLst>
          </p:nvPr>
        </p:nvGraphicFramePr>
        <p:xfrm>
          <a:off x="548608" y="1481869"/>
          <a:ext cx="11643392" cy="537613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Resim 4"/>
          <p:cNvPicPr>
            <a:picLocks noChangeAspect="1"/>
          </p:cNvPicPr>
          <p:nvPr/>
        </p:nvPicPr>
        <p:blipFill>
          <a:blip r:embed="rId8"/>
          <a:stretch>
            <a:fillRect/>
          </a:stretch>
        </p:blipFill>
        <p:spPr>
          <a:xfrm>
            <a:off x="8394658" y="228201"/>
            <a:ext cx="3755303" cy="3342296"/>
          </a:xfrm>
          <a:prstGeom prst="rect">
            <a:avLst/>
          </a:prstGeom>
        </p:spPr>
      </p:pic>
      <p:sp>
        <p:nvSpPr>
          <p:cNvPr id="6" name="5 Metin kutusu"/>
          <p:cNvSpPr txBox="1"/>
          <p:nvPr/>
        </p:nvSpPr>
        <p:spPr>
          <a:xfrm>
            <a:off x="11273245" y="6488668"/>
            <a:ext cx="840377" cy="369332"/>
          </a:xfrm>
          <a:prstGeom prst="rect">
            <a:avLst/>
          </a:prstGeom>
          <a:noFill/>
        </p:spPr>
        <p:txBody>
          <a:bodyPr wrap="square" rtlCol="0">
            <a:spAutoFit/>
          </a:bodyPr>
          <a:lstStyle/>
          <a:p>
            <a:r>
              <a:rPr lang="tr-TR" dirty="0">
                <a:solidFill>
                  <a:schemeClr val="bg1"/>
                </a:solidFill>
              </a:rPr>
              <a:t>14/25</a:t>
            </a:r>
          </a:p>
        </p:txBody>
      </p:sp>
    </p:spTree>
  </p:cSld>
  <p:clrMapOvr>
    <a:masterClrMapping/>
  </p:clrMapOvr>
</p:sld>
</file>

<file path=ppt/theme/theme1.xml><?xml version="1.0" encoding="utf-8"?>
<a:theme xmlns:a="http://schemas.openxmlformats.org/drawingml/2006/main" name="Duman">
  <a:themeElements>
    <a:clrScheme name="Wisp">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Wisp">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 xmlns:thm15="http://schemas.microsoft.com/office/thememl/2012/main" name="Wisp" id="{7CB32D59-10C0-40DD-B7BD-2E94284A981C}" vid="{4F34B87B-9C7A-41AE-A6CB-48536223DFFD}"/>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828</TotalTime>
  <Words>350</Words>
  <PresentationFormat>Özel</PresentationFormat>
  <Paragraphs>85</Paragraphs>
  <Slides>11</Slides>
  <Notes>7</Notes>
  <HiddenSlides>0</HiddenSlides>
  <MMClips>0</MMClips>
  <ScaleCrop>false</ScaleCrop>
  <HeadingPairs>
    <vt:vector size="4" baseType="variant">
      <vt:variant>
        <vt:lpstr>Tema</vt:lpstr>
      </vt:variant>
      <vt:variant>
        <vt:i4>1</vt:i4>
      </vt:variant>
      <vt:variant>
        <vt:lpstr>Slayt Başlıkları</vt:lpstr>
      </vt:variant>
      <vt:variant>
        <vt:i4>11</vt:i4>
      </vt:variant>
    </vt:vector>
  </HeadingPairs>
  <TitlesOfParts>
    <vt:vector size="12" baseType="lpstr">
      <vt:lpstr>Duman</vt:lpstr>
      <vt:lpstr>Temel Eğitimde STEM Uygulamaları</vt:lpstr>
      <vt:lpstr>STEM  UYGULAMALARI</vt:lpstr>
      <vt:lpstr>Slayt 3</vt:lpstr>
      <vt:lpstr>Slayt 4</vt:lpstr>
      <vt:lpstr>Slayt 5</vt:lpstr>
      <vt:lpstr>Slayt 6</vt:lpstr>
      <vt:lpstr>Slayt 7</vt:lpstr>
      <vt:lpstr>Slayt 8</vt:lpstr>
      <vt:lpstr>Öğrencilerden Beklenenler</vt:lpstr>
      <vt:lpstr>Slayt 10</vt:lpstr>
      <vt:lpstr>TEŞEKKÜRLER</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2019-06-19T18:13:17Z</dcterms:created>
  <dcterms:modified xsi:type="dcterms:W3CDTF">2019-09-06T13:47:47Z</dcterms:modified>
  <cp:category>https://www.sorubak.com</cp:category>
</cp:coreProperties>
</file>