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0" r:id="rId4"/>
    <p:sldId id="269" r:id="rId5"/>
    <p:sldId id="268" r:id="rId6"/>
    <p:sldId id="271" r:id="rId7"/>
    <p:sldId id="267" r:id="rId8"/>
    <p:sldId id="266" r:id="rId9"/>
    <p:sldId id="264" r:id="rId10"/>
    <p:sldId id="263" r:id="rId11"/>
    <p:sldId id="279" r:id="rId12"/>
    <p:sldId id="278" r:id="rId13"/>
    <p:sldId id="277" r:id="rId14"/>
    <p:sldId id="276" r:id="rId15"/>
    <p:sldId id="275" r:id="rId16"/>
    <p:sldId id="274" r:id="rId17"/>
    <p:sldId id="273" r:id="rId18"/>
    <p:sldId id="283" r:id="rId19"/>
    <p:sldId id="282" r:id="rId20"/>
    <p:sldId id="281" r:id="rId21"/>
    <p:sldId id="265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SINIFIMIZLA İLGİLİ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KONULAR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" y="0"/>
            <a:ext cx="914373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41907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55"/>
            <a:ext cx="9144000" cy="6844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5468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69302" y="1916832"/>
            <a:ext cx="84925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Ders sırasında zil çaldıktan sonra ayakta olmamız, izin almadan konuşmamız, arkadaşlarımız konuşurken onları dinlemememiz başkalarını rahatsız eder. Bu hatalı davranışlar için şu 3 kurala uymalıyız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69302" y="3693843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tr-TR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Zil çalınca yerimize oturmalıyız.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66259" y="4365104"/>
            <a:ext cx="8463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tr-TR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Konuşmak için parmak kaldırmalıyız. 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51520" y="5445224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tr-TR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Arkadaşlarımız konuşurken onları dinlemeliyiz.</a:t>
            </a:r>
          </a:p>
        </p:txBody>
      </p:sp>
    </p:spTree>
    <p:extLst>
      <p:ext uri="{BB962C8B-B14F-4D97-AF65-F5344CB8AC3E}">
        <p14:creationId xmlns:p14="http://schemas.microsoft.com/office/powerpoint/2010/main" xmlns="" val="26836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516" y="3429000"/>
            <a:ext cx="9166515" cy="3423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8999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78" y="0"/>
            <a:ext cx="913122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41618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7609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956"/>
            <a:ext cx="9144000" cy="6842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1520" y="1700808"/>
            <a:ext cx="87849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Öğretmenimiz gelmeden önce işleyeceğimiz dersin araç-gereçlerini hazırlamak bizim sınıfımızın kurallarından bir tanesidir. İkincisi ise sınıfta kimse kalmadığı zaman tüm pencerelerin kapanması ve ışıkların söndürülmesidir.</a:t>
            </a:r>
          </a:p>
        </p:txBody>
      </p:sp>
    </p:spTree>
    <p:extLst>
      <p:ext uri="{BB962C8B-B14F-4D97-AF65-F5344CB8AC3E}">
        <p14:creationId xmlns:p14="http://schemas.microsoft.com/office/powerpoint/2010/main" xmlns="" val="1607856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993" y="0"/>
            <a:ext cx="9152993" cy="2852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52936"/>
            <a:ext cx="9144000" cy="4005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7686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10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5" y="5410200"/>
            <a:ext cx="9140485" cy="1447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1253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57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234827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 içinde gerçekleştireceğimiz etkinlikleri öğretmenimizle belirliyor ve planlıyoruz. Önemli gün ve haftaları nasıl ve ne zaman kutlanacağını planlıyoruz.</a:t>
            </a:r>
          </a:p>
        </p:txBody>
      </p:sp>
    </p:spTree>
    <p:extLst>
      <p:ext uri="{BB962C8B-B14F-4D97-AF65-F5344CB8AC3E}">
        <p14:creationId xmlns:p14="http://schemas.microsoft.com/office/powerpoint/2010/main" xmlns="" val="3371695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152"/>
            <a:ext cx="9144000" cy="1209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234827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Sınıfımızın temizliği, ders içi düzen ve sağlıklı iletişim. Bu konularla ilgili kararları diğer arkadaşlarımla konuşarak almalıyız. </a:t>
            </a: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3869"/>
            <a:ext cx="9144000" cy="1276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234827"/>
            <a:ext cx="892899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 içi etkinliklerle ilgili karar alma süreçlerinde insanlara karşı kibar olmalıyız, söz hakkı almadan konuşmamalı ve karşımızdakinin sözünü kesmeden onu dinlemeliyiz.</a:t>
            </a:r>
          </a:p>
        </p:txBody>
      </p:sp>
    </p:spTree>
    <p:extLst>
      <p:ext uri="{BB962C8B-B14F-4D97-AF65-F5344CB8AC3E}">
        <p14:creationId xmlns:p14="http://schemas.microsoft.com/office/powerpoint/2010/main" xmlns="" val="4016006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SINIFIMIZLA İLGİLİ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KONULAR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0741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75039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7723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0" y="0"/>
            <a:ext cx="9144609" cy="1162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234827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Zil çalınca yerimize oturmak, konuşmak için izin almak, öğretmenimiz veya arkadaşlarımız konuşurken onları dinlemek.</a:t>
            </a:r>
          </a:p>
        </p:txBody>
      </p:sp>
    </p:spTree>
    <p:extLst>
      <p:ext uri="{BB962C8B-B14F-4D97-AF65-F5344CB8AC3E}">
        <p14:creationId xmlns:p14="http://schemas.microsoft.com/office/powerpoint/2010/main" xmlns="" val="2064764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04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07504" y="1234827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 kurallarını öğretmenimiz ve arkadaşlarımla belirledik. Bu kurallar değişebilir.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95411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76" y="0"/>
            <a:ext cx="915887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98209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1200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234827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Konuşmak için parmak kaldırarak söz istemeliyiz, öğretmenimiz veya arkadaşlarımız konuşurken onları dinlemeliyiz. </a:t>
            </a:r>
          </a:p>
        </p:txBody>
      </p:sp>
    </p:spTree>
    <p:extLst>
      <p:ext uri="{BB962C8B-B14F-4D97-AF65-F5344CB8AC3E}">
        <p14:creationId xmlns:p14="http://schemas.microsoft.com/office/powerpoint/2010/main" xmlns="" val="4173728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6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62150"/>
            <a:ext cx="9144000" cy="4895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482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220</Words>
  <PresentationFormat>Ekran Gösterisi (4:3)</PresentationFormat>
  <Paragraphs>23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2019-09-23T10:01:36Z</dcterms:modified>
  <cp:category>https://www.sorubak.com</cp:category>
</cp:coreProperties>
</file>