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81" r:id="rId4"/>
    <p:sldId id="268" r:id="rId5"/>
    <p:sldId id="271" r:id="rId6"/>
    <p:sldId id="266" r:id="rId7"/>
    <p:sldId id="278" r:id="rId8"/>
    <p:sldId id="279" r:id="rId9"/>
    <p:sldId id="280" r:id="rId10"/>
    <p:sldId id="265" r:id="rId11"/>
    <p:sldId id="270" r:id="rId12"/>
    <p:sldId id="269" r:id="rId13"/>
    <p:sldId id="274" r:id="rId14"/>
    <p:sldId id="273" r:id="rId15"/>
    <p:sldId id="272" r:id="rId16"/>
    <p:sldId id="277" r:id="rId17"/>
    <p:sldId id="276" r:id="rId18"/>
    <p:sldId id="275" r:id="rId19"/>
    <p:sldId id="267" r:id="rId20"/>
    <p:sldId id="261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A78C1-3853-44B7-A2D2-9E108571EEC0}" type="datetimeFigureOut">
              <a:rPr lang="tr-TR" smtClean="0"/>
              <a:t>18/04/2019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D5DD5-918D-4E2F-BBD0-85E4D2A6840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D5DD5-918D-4E2F-BBD0-85E4D2A68401}" type="slidenum">
              <a:rPr lang="tr-TR" smtClean="0"/>
              <a:t>20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hyperlink" Target="https://www.sorubak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13077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 METNİ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" y="3284985"/>
            <a:ext cx="9115425" cy="356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5220072" y="2575419"/>
            <a:ext cx="1872208" cy="1357637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4932040" y="1642493"/>
            <a:ext cx="2304256" cy="243458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6084168" y="5373217"/>
            <a:ext cx="1296144" cy="28027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4288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420888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Dünya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357301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Isı ve ışık sağlar.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63279" y="465313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Uzay (ay).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1520" y="58772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Teleskop 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531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23" y="0"/>
            <a:ext cx="9146023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Ä°lgili resim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56084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33925"/>
            <a:ext cx="9144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8969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914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725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71" y="0"/>
            <a:ext cx="9109929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0" y="2924944"/>
            <a:ext cx="9124140" cy="399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96547" y="278092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ASTRONOT</a:t>
            </a:r>
            <a:endParaRPr lang="tr-TR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15884" y="3140968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Uzay </a:t>
            </a:r>
            <a:r>
              <a:rPr lang="tr-TR" sz="4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yolculuğuna çıkan kişilere astronot denir. Astronotlar uzayda araştırma  yaparlar. Uzayda hayatta kalabilmek için özel elbiseler giyerler.</a:t>
            </a:r>
          </a:p>
        </p:txBody>
      </p:sp>
    </p:spTree>
    <p:extLst>
      <p:ext uri="{BB962C8B-B14F-4D97-AF65-F5344CB8AC3E}">
        <p14:creationId xmlns:p14="http://schemas.microsoft.com/office/powerpoint/2010/main" xmlns="" val="1510017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4"/>
              </a:rPr>
              <a:t>https://</a:t>
            </a:r>
            <a:r>
              <a:rPr lang="tr-TR" dirty="0" smtClean="0">
                <a:hlinkClick r:id="rId4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115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6252"/>
            <a:ext cx="9144000" cy="6884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5541" y="2492896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 derenin beşiğinden / Torosların eşiğinden. gelmiştir.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97171" y="4221088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Önceden de bulutmuş.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79512" y="5949280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Erirse su </a:t>
            </a:r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olur.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11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141277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YAĞMUR OLSAM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27584" y="515719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Güneş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707904" y="5167389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Yağmur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948264" y="5139680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Rüzgar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600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24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4" y="20782"/>
            <a:ext cx="9123606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4" y="2918195"/>
            <a:ext cx="9123606" cy="3939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771800" y="907859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soru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372200" y="90785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Temiz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771799" y="1988840"/>
            <a:ext cx="1735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Soğuk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660231" y="2026746"/>
            <a:ext cx="1854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Kapalı </a:t>
            </a:r>
            <a:endParaRPr lang="tr-T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849813" y="3789040"/>
            <a:ext cx="369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203777" y="3645024"/>
            <a:ext cx="369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322733" y="4420248"/>
            <a:ext cx="369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953356" y="5013176"/>
            <a:ext cx="369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138044" y="5661248"/>
            <a:ext cx="369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854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tumblr_nfx9yz3mZ41tq5rtdo1_50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Uzay hakkında neler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biliyorsunuz?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2474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 METNİ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dirty="0"/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29336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dirty="0"/>
          </a:p>
          <a:p>
            <a:pPr algn="ctr"/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51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tumblr_nfx9yz3mZ41tq5rtdo1_500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692696"/>
            <a:ext cx="885698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Uzayda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ses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yayılmaz.</a:t>
            </a:r>
            <a:endParaRPr lang="tr-TR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Her 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saat evren farklı yönlerden bir milyar mil 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genişliyor.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Yer 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çekimi 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yoktur.</a:t>
            </a:r>
            <a:endParaRPr lang="tr-TR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53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418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068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9144000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0945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dirty="0">
                <a:solidFill>
                  <a:srgbClr val="FF0000"/>
                </a:solidFill>
                <a:latin typeface="Yavuz Bagis Dik Temel" pitchFamily="34" charset="-94"/>
              </a:rPr>
              <a:t>Uzay</a:t>
            </a: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5652121" y="408837"/>
            <a:ext cx="287077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EVREN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796136" y="473636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GÜNEŞ SİSTEMİ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YILDIZLAR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768244" y="5512469"/>
            <a:ext cx="1675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AY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19" name="Picture 2" descr="C:\Users\admin\Downloads\6068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2571750"/>
            <a:ext cx="2006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admin\Downloads\6068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2881" y="2185987"/>
            <a:ext cx="2006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855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3571875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dirty="0" smtClean="0">
                <a:solidFill>
                  <a:srgbClr val="FF0000"/>
                </a:solidFill>
                <a:latin typeface="Yavuz Bagis Dik Temel" pitchFamily="34" charset="-94"/>
              </a:rPr>
              <a:t>Dünya </a:t>
            </a:r>
            <a:endParaRPr lang="tr-TR" sz="4800" dirty="0">
              <a:solidFill>
                <a:srgbClr val="FF0000"/>
              </a:solidFill>
              <a:latin typeface="Yavuz Bagis Dik Temel" pitchFamily="34" charset="-94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304256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6" y="404684"/>
            <a:ext cx="2487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MEVSİMLER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KARALAR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DENİZLER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CANLILAR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19" name="Picture 10" descr="Ä°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3000375"/>
            <a:ext cx="150018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 descr="Ä°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0249" y="2571750"/>
            <a:ext cx="150018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1185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4087911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dirty="0" smtClean="0">
                <a:solidFill>
                  <a:srgbClr val="FF0000"/>
                </a:solidFill>
                <a:latin typeface="Yavuz Bagis Dik Temel" pitchFamily="34" charset="-94"/>
              </a:rPr>
              <a:t>Gezegen </a:t>
            </a:r>
            <a:endParaRPr lang="tr-TR" sz="4800" dirty="0">
              <a:solidFill>
                <a:srgbClr val="FF0000"/>
              </a:solidFill>
              <a:latin typeface="Yavuz Bagis Dik Temel" pitchFamily="34" charset="-94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5940152" y="1136510"/>
            <a:ext cx="1296144" cy="18604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380187" y="408837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9" y="5512469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796136" y="3573016"/>
            <a:ext cx="1944216" cy="1856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MERKÜR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4" y="47363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URANÜS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172210" y="5567326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NEPTÜN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DÜNYA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19" name="Picture 10" descr="Ä°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623473"/>
            <a:ext cx="150018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 descr="Ä°lgili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0609" y="4221088"/>
            <a:ext cx="150018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324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2 Oval"/>
          <p:cNvSpPr/>
          <p:nvPr/>
        </p:nvSpPr>
        <p:spPr>
          <a:xfrm>
            <a:off x="2500313" y="2571750"/>
            <a:ext cx="4087911" cy="128587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4800" dirty="0" smtClean="0">
                <a:solidFill>
                  <a:srgbClr val="FF0000"/>
                </a:solidFill>
                <a:latin typeface="Yavuz Bagis Dik Temel" pitchFamily="34" charset="-94"/>
              </a:rPr>
              <a:t>Astronot  </a:t>
            </a:r>
            <a:endParaRPr lang="tr-TR" sz="4800" dirty="0">
              <a:solidFill>
                <a:srgbClr val="FF0000"/>
              </a:solidFill>
              <a:latin typeface="Yavuz Bagis Dik Temel" pitchFamily="34" charset="-94"/>
            </a:endParaRPr>
          </a:p>
        </p:txBody>
      </p:sp>
      <p:cxnSp>
        <p:nvCxnSpPr>
          <p:cNvPr id="7" name="12 Düz Ok Bağlayıcısı"/>
          <p:cNvCxnSpPr/>
          <p:nvPr/>
        </p:nvCxnSpPr>
        <p:spPr>
          <a:xfrm flipH="1" flipV="1">
            <a:off x="1323654" y="1136510"/>
            <a:ext cx="1304130" cy="17164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5 Yuvarlatılmış Dikdörtgen"/>
          <p:cNvSpPr/>
          <p:nvPr/>
        </p:nvSpPr>
        <p:spPr>
          <a:xfrm>
            <a:off x="323528" y="422133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800" dirty="0" smtClean="0">
                <a:solidFill>
                  <a:schemeClr val="bg1"/>
                </a:solidFill>
                <a:latin typeface="Comic Sans MS" pitchFamily="66" charset="0"/>
              </a:rPr>
              <a:t>DDİŞMMM</a:t>
            </a: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9" name="12 Düz Ok Bağlayıcısı"/>
          <p:cNvCxnSpPr/>
          <p:nvPr/>
        </p:nvCxnSpPr>
        <p:spPr>
          <a:xfrm flipV="1">
            <a:off x="6084168" y="1136510"/>
            <a:ext cx="1152128" cy="16444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5 Yuvarlatılmış Dikdörtgen"/>
          <p:cNvSpPr/>
          <p:nvPr/>
        </p:nvSpPr>
        <p:spPr>
          <a:xfrm>
            <a:off x="6272513" y="408837"/>
            <a:ext cx="2619966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1" name="12 Düz Ok Bağlayıcısı"/>
          <p:cNvCxnSpPr/>
          <p:nvPr/>
        </p:nvCxnSpPr>
        <p:spPr>
          <a:xfrm flipH="1">
            <a:off x="1187624" y="3573016"/>
            <a:ext cx="1584176" cy="19394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5 Yuvarlatılmış Dikdörtgen"/>
          <p:cNvSpPr/>
          <p:nvPr/>
        </p:nvSpPr>
        <p:spPr>
          <a:xfrm>
            <a:off x="187498" y="5512469"/>
            <a:ext cx="4168478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>
            <a:off x="5940152" y="3789040"/>
            <a:ext cx="1800200" cy="16402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5 Yuvarlatılmış Dikdörtgen"/>
          <p:cNvSpPr/>
          <p:nvPr/>
        </p:nvSpPr>
        <p:spPr>
          <a:xfrm>
            <a:off x="6588224" y="5437726"/>
            <a:ext cx="2000250" cy="7143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4717" y="404684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UZAY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6272513" y="473636"/>
            <a:ext cx="2619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UZAY MEKİĞİ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17856" y="5512469"/>
            <a:ext cx="4138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UZAY YOLCULUĞU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6480551" y="5512469"/>
            <a:ext cx="2215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DİŞ FIRÇASI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9" name="Picture 20" descr="roket-ve-uzay-mekigi-hareketli-resim-004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857500"/>
            <a:ext cx="171450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0" descr="roket-ve-uzay-mekigi-hareketli-resim-004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56" y="2675284"/>
            <a:ext cx="171450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8502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157</Words>
  <PresentationFormat>Ekran Gösterisi (4:3)</PresentationFormat>
  <Paragraphs>65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2019-04-18T11:12:37Z</dcterms:modified>
  <cp:category>https://www.sorubak.com</cp:category>
</cp:coreProperties>
</file>