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2" r:id="rId3"/>
    <p:sldId id="273" r:id="rId4"/>
    <p:sldId id="260" r:id="rId5"/>
    <p:sldId id="271" r:id="rId6"/>
    <p:sldId id="270" r:id="rId7"/>
    <p:sldId id="269" r:id="rId8"/>
    <p:sldId id="278" r:id="rId9"/>
    <p:sldId id="277" r:id="rId10"/>
    <p:sldId id="276" r:id="rId11"/>
    <p:sldId id="287" r:id="rId12"/>
    <p:sldId id="286" r:id="rId13"/>
    <p:sldId id="285" r:id="rId14"/>
    <p:sldId id="266" r:id="rId15"/>
    <p:sldId id="275" r:id="rId16"/>
    <p:sldId id="274" r:id="rId17"/>
    <p:sldId id="267" r:id="rId18"/>
    <p:sldId id="265" r:id="rId19"/>
    <p:sldId id="284" r:id="rId20"/>
    <p:sldId id="283" r:id="rId21"/>
    <p:sldId id="282" r:id="rId22"/>
    <p:sldId id="26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9A9C6-46FA-48F1-B8B0-62A90EBB8279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46FCF-80C3-45A9-A1CC-CDA5062961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4112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46FCF-80C3-45A9-A1CC-CDA506296162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9980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46FCF-80C3-45A9-A1CC-CDA50629616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2743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46FCF-80C3-45A9-A1CC-CDA506296162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5073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s://www.sorubak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NİL SORU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SORUYOR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İLKOKULU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4293096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95536" y="4729756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5536" y="5560753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10454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s://aliaydin29.files.wordpress.com/2012/04/919730guest501vn7.gif?w=700&amp;h=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3024336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368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ANAHTAR KELİMELERLE  ÇALIŞMA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358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Köpük</a:t>
            </a: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Sabun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Banyo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Baloncuk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areketli sabun kÃ¶pÃ¼ÄÃ¼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994724"/>
            <a:ext cx="2080244" cy="2730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areketli sabun kÃ¶pÃ¼ÄÃ¼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908" y="1845791"/>
            <a:ext cx="2080244" cy="2730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8623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Tüy</a:t>
            </a: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Kuş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Kedi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Koyun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Hafif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areketli tÃ¼y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96" y="1994723"/>
            <a:ext cx="2607767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kedi gifleri ile ilgili gÃ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503" y="2275710"/>
            <a:ext cx="224313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52677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Palto</a:t>
            </a: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Giysi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Soğuk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Sıcak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palto-mont-hareketli-resim-000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69" y="1994724"/>
            <a:ext cx="1630150" cy="25071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alto-mont-hareketli-resim-0015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1556792"/>
            <a:ext cx="1944216" cy="29443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8555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79712" y="301350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Banyoda her yer köpük oldu.</a:t>
            </a:r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195736" y="4005064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Kuşun tüyleri çok güzel.</a:t>
            </a:r>
            <a:endParaRPr lang="tr-TR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123728" y="4857223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Paltomun rengi mavi.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36674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2708920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 kuş gibi uçmayı.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4221088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Neden çiçek değilim ben? diyor.</a:t>
            </a:r>
            <a:endParaRPr lang="tr-TR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56996" y="5661248"/>
            <a:ext cx="88794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Çünkü büyümek için soru sormak gerekir. Kimi bilgi ve yanıtlar okulda öğretilir demiştir.</a:t>
            </a:r>
          </a:p>
        </p:txBody>
      </p:sp>
    </p:spTree>
    <p:extLst>
      <p:ext uri="{BB962C8B-B14F-4D97-AF65-F5344CB8AC3E}">
        <p14:creationId xmlns="" xmlns:p14="http://schemas.microsoft.com/office/powerpoint/2010/main" val="2785282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560" y="3212976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11560" y="4149080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1560" y="5733256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546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76"/>
            <a:ext cx="9144000" cy="6870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3933056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MERAKLI KIZ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2889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69" y="14266"/>
            <a:ext cx="9165569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2681266"/>
            <a:ext cx="9036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Anneme, genellikle günlük yaşamla ve çevremle ilgili sorular sorarım.</a:t>
            </a:r>
            <a:endParaRPr lang="tr-TR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402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30" name="Picture 6" descr="http://s58.radikal.ru/i161/1107/20/2098fa1f29d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15516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şeyi merak ettiğinde ne yaparsın?</a:t>
            </a:r>
          </a:p>
        </p:txBody>
      </p:sp>
    </p:spTree>
    <p:extLst>
      <p:ext uri="{BB962C8B-B14F-4D97-AF65-F5344CB8AC3E}">
        <p14:creationId xmlns="" xmlns:p14="http://schemas.microsoft.com/office/powerpoint/2010/main" val="350071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16"/>
            <a:ext cx="9144000" cy="6863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36752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3568" y="1628800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Doktorların işlerini daha çok  </a:t>
            </a:r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kolaylaştıracak, ameliyatları daha güvenli yapacak </a:t>
            </a:r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aletler icat ederdim.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187081" y="260648"/>
            <a:ext cx="52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945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NİL SORU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SORUYOR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8926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s://aliaydin29.files.wordpress.com/2012/04/919730guest501vn7.gif?w=700&amp;h=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3024336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368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Onu araştırırım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çeşitli kaynaklardan o konu ile ilgili daha çok bilgi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öğrenmeye çalışırım.</a:t>
            </a:r>
          </a:p>
        </p:txBody>
      </p:sp>
    </p:spTree>
    <p:extLst>
      <p:ext uri="{BB962C8B-B14F-4D97-AF65-F5344CB8AC3E}">
        <p14:creationId xmlns="" xmlns:p14="http://schemas.microsoft.com/office/powerpoint/2010/main" val="2143623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0" y="13454"/>
            <a:ext cx="9119659" cy="6844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" y="-811"/>
            <a:ext cx="9119659" cy="132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64031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75"/>
            <a:ext cx="9144000" cy="6833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317"/>
            <a:ext cx="9036496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68262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" y="0"/>
            <a:ext cx="9127030" cy="2249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14119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Dikdörtgen"/>
          <p:cNvSpPr/>
          <p:nvPr/>
        </p:nvSpPr>
        <p:spPr>
          <a:xfrm>
            <a:off x="3202169" y="3244334"/>
            <a:ext cx="2792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hlinkClick r:id="rId4"/>
              </a:rPr>
              <a:t>https://</a:t>
            </a:r>
            <a:r>
              <a:rPr lang="tr-TR" b="1" dirty="0" smtClean="0">
                <a:hlinkClick r:id="rId4"/>
              </a:rPr>
              <a:t>www.sorubak.com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618217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82589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163</Words>
  <PresentationFormat>Ekran Gösterisi (4:3)</PresentationFormat>
  <Paragraphs>56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2019-05-02T08:13:50Z</dcterms:modified>
  <cp:category>https://www.sorubak.com</cp:category>
</cp:coreProperties>
</file>