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1" r:id="rId35"/>
    <p:sldId id="292" r:id="rId36"/>
    <p:sldId id="294" r:id="rId37"/>
    <p:sldId id="293" r:id="rId38"/>
    <p:sldId id="295" r:id="rId3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B8E47C-BCF9-41BB-9950-4A91B2BD6B6D}" type="datetimeFigureOut">
              <a:rPr lang="tr-TR" smtClean="0"/>
              <a:pPr/>
              <a:t>15/05/2019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2E5719-38FA-42CD-B041-E49DFF8B3F2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b="1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E5719-38FA-42CD-B041-E49DFF8B3F20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b="1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E5719-38FA-42CD-B041-E49DFF8B3F20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b="1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E5719-38FA-42CD-B041-E49DFF8B3F20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b="1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E5719-38FA-42CD-B041-E49DFF8B3F20}" type="slidenum">
              <a:rPr lang="tr-TR" smtClean="0"/>
              <a:pPr/>
              <a:t>21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b="1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E5719-38FA-42CD-B041-E49DFF8B3F20}" type="slidenum">
              <a:rPr lang="tr-TR" smtClean="0"/>
              <a:pPr/>
              <a:t>27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b="1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E5719-38FA-42CD-B041-E49DFF8B3F20}" type="slidenum">
              <a:rPr lang="tr-TR" smtClean="0"/>
              <a:pPr/>
              <a:t>33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b="1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b="1" u="sng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E5719-38FA-42CD-B041-E49DFF8B3F20}" type="slidenum">
              <a:rPr lang="tr-TR" smtClean="0"/>
              <a:pPr/>
              <a:t>38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15/05/2019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15/05/2019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15/05/2019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15/05/2019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15/05/2019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15/05/2019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15/05/2019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sz="6600" dirty="0" smtClean="0"/>
              <a:t>Noktalama İşaretleri </a:t>
            </a:r>
            <a:br>
              <a:rPr lang="tr-TR" sz="6600" dirty="0" smtClean="0"/>
            </a:br>
            <a:r>
              <a:rPr lang="tr-TR" sz="6600" dirty="0" smtClean="0"/>
              <a:t>ve </a:t>
            </a:r>
            <a:br>
              <a:rPr lang="tr-TR" sz="6600" dirty="0" smtClean="0"/>
            </a:br>
            <a:r>
              <a:rPr lang="tr-TR" sz="6600" dirty="0" smtClean="0"/>
              <a:t>Yazım Yanlışları</a:t>
            </a:r>
            <a:endParaRPr lang="tr-TR" sz="6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 annem biber()soğan()patates de </a:t>
            </a:r>
            <a:r>
              <a:rPr lang="tr-TR" sz="6000" b="1" dirty="0" err="1" smtClean="0">
                <a:latin typeface="TTKB DikTemel Abece" pitchFamily="2" charset="-94"/>
              </a:rPr>
              <a:t>alacakmı</a:t>
            </a:r>
            <a:r>
              <a:rPr lang="tr-TR" sz="6000" b="1" dirty="0" smtClean="0">
                <a:latin typeface="TTKB DikTemel Abece" pitchFamily="2" charset="-94"/>
              </a:rPr>
              <a:t>()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 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A</a:t>
            </a:r>
            <a:r>
              <a:rPr lang="tr-TR" sz="6000" b="1" dirty="0" smtClean="0">
                <a:latin typeface="TTKB DikTemel Abece" pitchFamily="2" charset="-94"/>
              </a:rPr>
              <a:t>nnem </a:t>
            </a:r>
          </a:p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 biber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,</a:t>
            </a:r>
            <a:r>
              <a:rPr lang="tr-TR" sz="6000" b="1" dirty="0" smtClean="0">
                <a:latin typeface="TTKB DikTemel Abece" pitchFamily="2" charset="-94"/>
              </a:rPr>
              <a:t>soğan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,</a:t>
            </a:r>
            <a:r>
              <a:rPr lang="tr-TR" sz="6000" b="1" dirty="0" smtClean="0">
                <a:latin typeface="TTKB DikTemel Abece" pitchFamily="2" charset="-94"/>
              </a:rPr>
              <a:t>patates de alacak 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mı?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 selimin silgisi kaybolmuş()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 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S</a:t>
            </a:r>
            <a:r>
              <a:rPr lang="tr-TR" sz="6000" b="1" dirty="0" smtClean="0">
                <a:latin typeface="TTKB DikTemel Abece" pitchFamily="2" charset="-94"/>
              </a:rPr>
              <a:t>elim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’</a:t>
            </a:r>
            <a:r>
              <a:rPr lang="tr-TR" sz="6000" b="1" dirty="0" smtClean="0">
                <a:latin typeface="TTKB DikTemel Abece" pitchFamily="2" charset="-94"/>
              </a:rPr>
              <a:t>in silgisi kaybolmuş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?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 </a:t>
            </a:r>
            <a:r>
              <a:rPr lang="tr-TR" sz="6000" b="1" dirty="0" err="1" smtClean="0">
                <a:latin typeface="TTKB DikTemel Abece" pitchFamily="2" charset="-94"/>
              </a:rPr>
              <a:t>Köbeğim</a:t>
            </a:r>
            <a:r>
              <a:rPr lang="tr-TR" sz="6000" b="1" dirty="0" smtClean="0">
                <a:latin typeface="TTKB DikTemel Abece" pitchFamily="2" charset="-94"/>
              </a:rPr>
              <a:t> pamuk nerde()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 Köpeğim 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P</a:t>
            </a:r>
            <a:r>
              <a:rPr lang="tr-TR" sz="6000" b="1" dirty="0" smtClean="0">
                <a:latin typeface="TTKB DikTemel Abece" pitchFamily="2" charset="-94"/>
              </a:rPr>
              <a:t>amuk nerde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?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 </a:t>
            </a:r>
            <a:r>
              <a:rPr lang="tr-TR" sz="6000" b="1" dirty="0" err="1" smtClean="0">
                <a:latin typeface="TTKB DikTemel Abece" pitchFamily="2" charset="-94"/>
              </a:rPr>
              <a:t>palığımız</a:t>
            </a:r>
            <a:r>
              <a:rPr lang="tr-TR" sz="6000" b="1" dirty="0" smtClean="0">
                <a:latin typeface="TTKB DikTemel Abece" pitchFamily="2" charset="-94"/>
              </a:rPr>
              <a:t> benekliye yem </a:t>
            </a:r>
            <a:r>
              <a:rPr lang="tr-TR" sz="6000" b="1" dirty="0" err="1" smtClean="0">
                <a:latin typeface="TTKB DikTemel Abece" pitchFamily="2" charset="-94"/>
              </a:rPr>
              <a:t>aldınmı</a:t>
            </a:r>
            <a:r>
              <a:rPr lang="tr-TR" sz="6000" b="1" dirty="0" smtClean="0">
                <a:latin typeface="TTKB DikTemel Abece" pitchFamily="2" charset="-94"/>
              </a:rPr>
              <a:t>()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 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B</a:t>
            </a:r>
            <a:r>
              <a:rPr lang="tr-TR" sz="6000" b="1" dirty="0" smtClean="0">
                <a:latin typeface="TTKB DikTemel Abece" pitchFamily="2" charset="-94"/>
              </a:rPr>
              <a:t>alığımız </a:t>
            </a:r>
            <a:r>
              <a:rPr lang="tr-TR" sz="6000" b="1" dirty="0" err="1" smtClean="0">
                <a:solidFill>
                  <a:srgbClr val="FF0000"/>
                </a:solidFill>
                <a:latin typeface="TTKB DikTemel Abece" pitchFamily="2" charset="-94"/>
              </a:rPr>
              <a:t>B</a:t>
            </a:r>
            <a:r>
              <a:rPr lang="tr-TR" sz="6000" b="1" dirty="0" err="1" smtClean="0">
                <a:latin typeface="TTKB DikTemel Abece" pitchFamily="2" charset="-94"/>
              </a:rPr>
              <a:t>enekli</a:t>
            </a:r>
            <a:r>
              <a:rPr lang="tr-TR" sz="6000" b="1" dirty="0" err="1" smtClean="0">
                <a:solidFill>
                  <a:srgbClr val="FF0000"/>
                </a:solidFill>
                <a:latin typeface="TTKB DikTemel Abece" pitchFamily="2" charset="-94"/>
              </a:rPr>
              <a:t>’</a:t>
            </a:r>
            <a:r>
              <a:rPr lang="tr-TR" sz="6000" b="1" dirty="0" err="1" smtClean="0">
                <a:latin typeface="TTKB DikTemel Abece" pitchFamily="2" charset="-94"/>
              </a:rPr>
              <a:t>ye</a:t>
            </a:r>
            <a:r>
              <a:rPr lang="tr-TR" sz="6000" b="1" dirty="0" smtClean="0">
                <a:latin typeface="TTKB DikTemel Abece" pitchFamily="2" charset="-94"/>
              </a:rPr>
              <a:t> yem aldın 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mı?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 Bugün </a:t>
            </a:r>
            <a:r>
              <a:rPr lang="tr-TR" sz="6000" b="1" dirty="0" err="1" smtClean="0">
                <a:latin typeface="TTKB DikTemel Abece" pitchFamily="2" charset="-94"/>
              </a:rPr>
              <a:t>fotoraf</a:t>
            </a:r>
            <a:r>
              <a:rPr lang="tr-TR" sz="6000" b="1" dirty="0" smtClean="0">
                <a:latin typeface="TTKB DikTemel Abece" pitchFamily="2" charset="-94"/>
              </a:rPr>
              <a:t> çekimi </a:t>
            </a:r>
            <a:r>
              <a:rPr lang="tr-TR" sz="6000" b="1" dirty="0" err="1" smtClean="0">
                <a:latin typeface="TTKB DikTemel Abece" pitchFamily="2" charset="-94"/>
              </a:rPr>
              <a:t>yapılacakmı</a:t>
            </a:r>
            <a:r>
              <a:rPr lang="tr-TR" sz="6000" b="1" dirty="0" smtClean="0">
                <a:latin typeface="TTKB DikTemel Abece" pitchFamily="2" charset="-94"/>
              </a:rPr>
              <a:t>()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 Bugün foto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ğ</a:t>
            </a:r>
            <a:r>
              <a:rPr lang="tr-TR" sz="6000" b="1" dirty="0" smtClean="0">
                <a:latin typeface="TTKB DikTemel Abece" pitchFamily="2" charset="-94"/>
              </a:rPr>
              <a:t>raf çekimi yapılacak 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mı?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b="1" dirty="0" smtClean="0">
                <a:latin typeface="TTKB DikTemel Abece" pitchFamily="2" charset="-94"/>
              </a:rPr>
              <a:t>Musa( )</a:t>
            </a:r>
            <a:r>
              <a:rPr lang="tr-TR" sz="6000" b="1" dirty="0" err="1" smtClean="0">
                <a:latin typeface="TTKB DikTemel Abece" pitchFamily="2" charset="-94"/>
              </a:rPr>
              <a:t>nın</a:t>
            </a:r>
            <a:r>
              <a:rPr lang="tr-TR" sz="6000" b="1" dirty="0" smtClean="0">
                <a:latin typeface="TTKB DikTemel Abece" pitchFamily="2" charset="-94"/>
              </a:rPr>
              <a:t> evine </a:t>
            </a:r>
            <a:r>
              <a:rPr lang="tr-TR" sz="6000" b="1" dirty="0" err="1" smtClean="0">
                <a:latin typeface="TTKB DikTemel Abece" pitchFamily="2" charset="-94"/>
              </a:rPr>
              <a:t>gidelimmi</a:t>
            </a:r>
            <a:r>
              <a:rPr lang="tr-TR" sz="6000" b="1" dirty="0" smtClean="0">
                <a:latin typeface="TTKB DikTemel Abece" pitchFamily="2" charset="-94"/>
              </a:rPr>
              <a:t>( )</a:t>
            </a:r>
            <a:endParaRPr lang="tr-TR" sz="6000" b="1" dirty="0"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 belki bugün </a:t>
            </a:r>
            <a:r>
              <a:rPr lang="tr-TR" sz="6000" b="1" dirty="0" err="1" smtClean="0">
                <a:latin typeface="TTKB DikTemel Abece" pitchFamily="2" charset="-94"/>
              </a:rPr>
              <a:t>yamur</a:t>
            </a:r>
            <a:r>
              <a:rPr lang="tr-TR" sz="6000" b="1" dirty="0" smtClean="0">
                <a:latin typeface="TTKB DikTemel Abece" pitchFamily="2" charset="-94"/>
              </a:rPr>
              <a:t> yağar()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 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B</a:t>
            </a:r>
            <a:r>
              <a:rPr lang="tr-TR" sz="6000" b="1" dirty="0" smtClean="0">
                <a:latin typeface="TTKB DikTemel Abece" pitchFamily="2" charset="-94"/>
              </a:rPr>
              <a:t>elki bugün ya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ğ</a:t>
            </a:r>
            <a:r>
              <a:rPr lang="tr-TR" sz="6000" b="1" dirty="0" smtClean="0">
                <a:latin typeface="TTKB DikTemel Abece" pitchFamily="2" charset="-94"/>
              </a:rPr>
              <a:t>mur yağar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.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 Ayşe()</a:t>
            </a:r>
            <a:r>
              <a:rPr lang="tr-TR" sz="6000" b="1" dirty="0" err="1" smtClean="0">
                <a:latin typeface="TTKB DikTemel Abece" pitchFamily="2" charset="-94"/>
              </a:rPr>
              <a:t>nin</a:t>
            </a:r>
            <a:r>
              <a:rPr lang="tr-TR" sz="6000" b="1" dirty="0" smtClean="0">
                <a:latin typeface="TTKB DikTemel Abece" pitchFamily="2" charset="-94"/>
              </a:rPr>
              <a:t> </a:t>
            </a:r>
            <a:r>
              <a:rPr lang="tr-TR" sz="6000" b="1" dirty="0" err="1" smtClean="0">
                <a:latin typeface="TTKB DikTemel Abece" pitchFamily="2" charset="-94"/>
              </a:rPr>
              <a:t>cepinden</a:t>
            </a:r>
            <a:r>
              <a:rPr lang="tr-TR" sz="6000" b="1" dirty="0" smtClean="0">
                <a:latin typeface="TTKB DikTemel Abece" pitchFamily="2" charset="-94"/>
              </a:rPr>
              <a:t> silgisi düşmüş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 Ayşe()</a:t>
            </a:r>
            <a:r>
              <a:rPr lang="tr-TR" sz="6000" b="1" dirty="0" err="1" smtClean="0">
                <a:latin typeface="TTKB DikTemel Abece" pitchFamily="2" charset="-94"/>
              </a:rPr>
              <a:t>nin</a:t>
            </a:r>
            <a:r>
              <a:rPr lang="tr-TR" sz="6000" b="1" dirty="0" smtClean="0">
                <a:latin typeface="TTKB DikTemel Abece" pitchFamily="2" charset="-94"/>
              </a:rPr>
              <a:t> </a:t>
            </a:r>
            <a:r>
              <a:rPr lang="tr-TR" sz="6000" b="1" dirty="0" err="1" smtClean="0">
                <a:latin typeface="TTKB DikTemel Abece" pitchFamily="2" charset="-94"/>
              </a:rPr>
              <a:t>cepinden</a:t>
            </a:r>
            <a:r>
              <a:rPr lang="tr-TR" sz="6000" b="1" dirty="0" smtClean="0">
                <a:latin typeface="TTKB DikTemel Abece" pitchFamily="2" charset="-94"/>
              </a:rPr>
              <a:t> silgisi düşmüş()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 Ayşe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’</a:t>
            </a:r>
            <a:r>
              <a:rPr lang="tr-TR" sz="6000" b="1" dirty="0" smtClean="0">
                <a:latin typeface="TTKB DikTemel Abece" pitchFamily="2" charset="-94"/>
              </a:rPr>
              <a:t>nin ce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b</a:t>
            </a:r>
            <a:r>
              <a:rPr lang="tr-TR" sz="6000" b="1" dirty="0" smtClean="0">
                <a:latin typeface="TTKB DikTemel Abece" pitchFamily="2" charset="-94"/>
              </a:rPr>
              <a:t>inden silgisi düşmüş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.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 cemil()in </a:t>
            </a:r>
            <a:r>
              <a:rPr lang="tr-TR" sz="6000" b="1" dirty="0" err="1" smtClean="0">
                <a:latin typeface="TTKB DikTemel Abece" pitchFamily="2" charset="-94"/>
              </a:rPr>
              <a:t>muhabet</a:t>
            </a:r>
            <a:r>
              <a:rPr lang="tr-TR" sz="6000" b="1" dirty="0" smtClean="0">
                <a:latin typeface="TTKB DikTemel Abece" pitchFamily="2" charset="-94"/>
              </a:rPr>
              <a:t> kuşu nasıldı()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 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C</a:t>
            </a:r>
            <a:r>
              <a:rPr lang="tr-TR" sz="6000" b="1" dirty="0" smtClean="0">
                <a:latin typeface="TTKB DikTemel Abece" pitchFamily="2" charset="-94"/>
              </a:rPr>
              <a:t>emil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’</a:t>
            </a:r>
            <a:r>
              <a:rPr lang="tr-TR" sz="6000" b="1" dirty="0" smtClean="0">
                <a:latin typeface="TTKB DikTemel Abece" pitchFamily="2" charset="-94"/>
              </a:rPr>
              <a:t>in muha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b</a:t>
            </a:r>
            <a:r>
              <a:rPr lang="tr-TR" sz="6000" b="1" dirty="0" smtClean="0">
                <a:latin typeface="TTKB DikTemel Abece" pitchFamily="2" charset="-94"/>
              </a:rPr>
              <a:t>bet kuşu nasıldı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.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azındaki lokmayı iyice </a:t>
            </a:r>
            <a:r>
              <a:rPr lang="tr-TR" sz="6000" b="1" dirty="0" err="1" smtClean="0">
                <a:latin typeface="TTKB DikTemel Abece" pitchFamily="2" charset="-94"/>
              </a:rPr>
              <a:t>çine</a:t>
            </a:r>
            <a:r>
              <a:rPr lang="tr-TR" sz="6000" b="1" dirty="0" smtClean="0">
                <a:latin typeface="TTKB DikTemel Abece" pitchFamily="2" charset="-94"/>
              </a:rPr>
              <a:t>()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 Ağ</a:t>
            </a:r>
            <a:r>
              <a:rPr lang="tr-TR" sz="6000" b="1" dirty="0" smtClean="0">
                <a:latin typeface="TTKB DikTemel Abece" pitchFamily="2" charset="-94"/>
              </a:rPr>
              <a:t>zındaki lokmayı iyice çi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ğ</a:t>
            </a:r>
            <a:r>
              <a:rPr lang="tr-TR" sz="6000" b="1" dirty="0" smtClean="0">
                <a:latin typeface="TTKB DikTemel Abece" pitchFamily="2" charset="-94"/>
              </a:rPr>
              <a:t>ne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.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Beyaz()siyah ve mavi renk boyalarım kaybolmuş()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b="1" dirty="0" smtClean="0">
                <a:latin typeface="TTKB DikTemel Abece" pitchFamily="2" charset="-94"/>
              </a:rPr>
              <a:t>Musa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’</a:t>
            </a:r>
            <a:r>
              <a:rPr lang="tr-TR" sz="6000" b="1" dirty="0" smtClean="0">
                <a:latin typeface="TTKB DikTemel Abece" pitchFamily="2" charset="-94"/>
              </a:rPr>
              <a:t>nın evine gidelim mi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?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Beyaz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,</a:t>
            </a:r>
            <a:r>
              <a:rPr lang="tr-TR" sz="6000" b="1" dirty="0" smtClean="0">
                <a:latin typeface="TTKB DikTemel Abece" pitchFamily="2" charset="-94"/>
              </a:rPr>
              <a:t>siyah ve mavi renk boyalarım kaybolmuş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.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çeşitli defter’ler geldi()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Ç</a:t>
            </a:r>
            <a:r>
              <a:rPr lang="tr-TR" sz="6000" b="1" dirty="0" smtClean="0">
                <a:latin typeface="TTKB DikTemel Abece" pitchFamily="2" charset="-94"/>
              </a:rPr>
              <a:t>eşitli 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defterler</a:t>
            </a:r>
            <a:r>
              <a:rPr lang="tr-TR" sz="6000" b="1" dirty="0" smtClean="0">
                <a:latin typeface="TTKB DikTemel Abece" pitchFamily="2" charset="-94"/>
              </a:rPr>
              <a:t> geldi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.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Bakkaldan </a:t>
            </a:r>
            <a:r>
              <a:rPr lang="tr-TR" sz="6000" b="1" dirty="0" err="1" smtClean="0">
                <a:latin typeface="TTKB DikTemel Abece" pitchFamily="2" charset="-94"/>
              </a:rPr>
              <a:t>çukolata</a:t>
            </a:r>
            <a:r>
              <a:rPr lang="tr-TR" sz="6000" b="1" dirty="0" smtClean="0">
                <a:latin typeface="TTKB DikTemel Abece" pitchFamily="2" charset="-94"/>
              </a:rPr>
              <a:t> aldım()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Bakkaldan ç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i</a:t>
            </a:r>
            <a:r>
              <a:rPr lang="tr-TR" sz="6000" b="1" dirty="0" smtClean="0">
                <a:latin typeface="TTKB DikTemel Abece" pitchFamily="2" charset="-94"/>
              </a:rPr>
              <a:t>kolata aldım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.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Bakkaldan </a:t>
            </a:r>
            <a:r>
              <a:rPr lang="tr-TR" sz="6000" b="1" dirty="0" err="1" smtClean="0">
                <a:latin typeface="TTKB DikTemel Abece" pitchFamily="2" charset="-94"/>
              </a:rPr>
              <a:t>sovan</a:t>
            </a:r>
            <a:r>
              <a:rPr lang="tr-TR" sz="6000" b="1" dirty="0" smtClean="0">
                <a:latin typeface="TTKB DikTemel Abece" pitchFamily="2" charset="-94"/>
              </a:rPr>
              <a:t> </a:t>
            </a:r>
            <a:r>
              <a:rPr lang="tr-TR" sz="6000" b="1" dirty="0" err="1" smtClean="0">
                <a:latin typeface="TTKB DikTemel Abece" pitchFamily="2" charset="-94"/>
              </a:rPr>
              <a:t>aldınmı</a:t>
            </a:r>
            <a:r>
              <a:rPr lang="tr-TR" sz="6000" b="1" dirty="0" smtClean="0">
                <a:latin typeface="TTKB DikTemel Abece" pitchFamily="2" charset="-94"/>
              </a:rPr>
              <a:t>()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Bakkaldan so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ğ</a:t>
            </a:r>
            <a:r>
              <a:rPr lang="tr-TR" sz="6000" b="1" dirty="0" smtClean="0">
                <a:latin typeface="TTKB DikTemel Abece" pitchFamily="2" charset="-94"/>
              </a:rPr>
              <a:t>an aldın 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mı?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err="1" smtClean="0">
                <a:latin typeface="TTKB DikTemel Abece" pitchFamily="2" charset="-94"/>
              </a:rPr>
              <a:t>Matamatik</a:t>
            </a:r>
            <a:r>
              <a:rPr lang="tr-TR" sz="6000" b="1" dirty="0" smtClean="0">
                <a:latin typeface="TTKB DikTemel Abece" pitchFamily="2" charset="-94"/>
              </a:rPr>
              <a:t> kitabım nerede()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Mat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e</a:t>
            </a:r>
            <a:r>
              <a:rPr lang="tr-TR" sz="6000" b="1" dirty="0" smtClean="0">
                <a:latin typeface="TTKB DikTemel Abece" pitchFamily="2" charset="-94"/>
              </a:rPr>
              <a:t>matik kitabım nerede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?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b="1" dirty="0" smtClean="0">
                <a:latin typeface="TTKB DikTemel Abece" pitchFamily="2" charset="-94"/>
              </a:rPr>
              <a:t>dedem bana defter()kalem()silgi ve makas aldı()</a:t>
            </a:r>
            <a:endParaRPr lang="tr-TR" sz="6000" b="1" dirty="0"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D</a:t>
            </a:r>
            <a:r>
              <a:rPr lang="tr-TR" sz="6000" b="1" dirty="0" smtClean="0">
                <a:latin typeface="TTKB DikTemel Abece" pitchFamily="2" charset="-94"/>
              </a:rPr>
              <a:t>edem bana </a:t>
            </a:r>
          </a:p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defter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,</a:t>
            </a:r>
            <a:r>
              <a:rPr lang="tr-TR" sz="6000" b="1" dirty="0" smtClean="0">
                <a:latin typeface="TTKB DikTemel Abece" pitchFamily="2" charset="-94"/>
              </a:rPr>
              <a:t>kalem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,</a:t>
            </a:r>
            <a:r>
              <a:rPr lang="tr-TR" sz="6000" b="1" dirty="0" smtClean="0">
                <a:latin typeface="TTKB DikTemel Abece" pitchFamily="2" charset="-94"/>
              </a:rPr>
              <a:t>silgi ve makas aldı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.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 bugün kimler ödevini yapmadı()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 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B</a:t>
            </a:r>
            <a:r>
              <a:rPr lang="tr-TR" sz="6000" b="1" dirty="0" smtClean="0">
                <a:latin typeface="TTKB DikTemel Abece" pitchFamily="2" charset="-94"/>
              </a:rPr>
              <a:t>ugün kimler ödevini yapmadı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.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 sabah kaçta okula gidelim()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000" b="1" dirty="0" smtClean="0">
                <a:latin typeface="TTKB DikTemel Abece" pitchFamily="2" charset="-94"/>
              </a:rPr>
              <a:t> 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S</a:t>
            </a:r>
            <a:r>
              <a:rPr lang="tr-TR" sz="6000" b="1" dirty="0" smtClean="0">
                <a:latin typeface="TTKB DikTemel Abece" pitchFamily="2" charset="-94"/>
              </a:rPr>
              <a:t>abah kaçta okula gidelim</a:t>
            </a:r>
            <a:r>
              <a:rPr lang="tr-TR" sz="6000" b="1" dirty="0" smtClean="0">
                <a:solidFill>
                  <a:srgbClr val="FF0000"/>
                </a:solidFill>
                <a:latin typeface="TTKB DikTemel Abece" pitchFamily="2" charset="-94"/>
              </a:rPr>
              <a:t>?</a:t>
            </a:r>
            <a:endParaRPr lang="tr-TR" sz="6000" b="1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242</Words>
  <PresentationFormat>Ekran Gösterisi (4:3)</PresentationFormat>
  <Paragraphs>54</Paragraphs>
  <Slides>38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38</vt:i4>
      </vt:variant>
    </vt:vector>
  </HeadingPairs>
  <TitlesOfParts>
    <vt:vector size="39" baseType="lpstr">
      <vt:lpstr>Ofis Teması</vt:lpstr>
      <vt:lpstr>Noktalama İşaretleri  ve  Yazım Yanlışları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2019-05-15T07:35:43Z</dcterms:created>
  <dcterms:modified xsi:type="dcterms:W3CDTF">2019-05-15T13:25:56Z</dcterms:modified>
  <cp:category>https://www.sorubak.com</cp:category>
</cp:coreProperties>
</file>