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60" r:id="rId3"/>
    <p:sldId id="272" r:id="rId4"/>
    <p:sldId id="271" r:id="rId5"/>
    <p:sldId id="270" r:id="rId6"/>
    <p:sldId id="269" r:id="rId7"/>
    <p:sldId id="268" r:id="rId8"/>
    <p:sldId id="267" r:id="rId9"/>
    <p:sldId id="273" r:id="rId10"/>
    <p:sldId id="277" r:id="rId11"/>
    <p:sldId id="278" r:id="rId12"/>
    <p:sldId id="283" r:id="rId13"/>
    <p:sldId id="276" r:id="rId14"/>
    <p:sldId id="275" r:id="rId15"/>
    <p:sldId id="274" r:id="rId16"/>
    <p:sldId id="282" r:id="rId17"/>
    <p:sldId id="281" r:id="rId18"/>
    <p:sldId id="280" r:id="rId19"/>
    <p:sldId id="261" r:id="rId2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6154" autoAdjust="0"/>
  </p:normalViewPr>
  <p:slideViewPr>
    <p:cSldViewPr>
      <p:cViewPr varScale="1">
        <p:scale>
          <a:sx n="116" d="100"/>
          <a:sy n="116" d="100"/>
        </p:scale>
        <p:origin x="-1494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04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104E2E-CAEA-4B92-96C1-019919DB04E3}" type="datetimeFigureOut">
              <a:rPr lang="tr-TR" smtClean="0"/>
              <a:pPr/>
              <a:t>02/05/2019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B2FFF9-D452-4F08-A2EF-D492AEA16F8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8194146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B2FFF9-D452-4F08-A2EF-D492AEA16F82}" type="slidenum">
              <a:rPr lang="tr-TR" smtClean="0"/>
              <a:pPr/>
              <a:t>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4559357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B2FFF9-D452-4F08-A2EF-D492AEA16F82}" type="slidenum">
              <a:rPr lang="tr-TR" smtClean="0"/>
              <a:pPr/>
              <a:t>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9234247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B2FFF9-D452-4F08-A2EF-D492AEA16F82}" type="slidenum">
              <a:rPr lang="tr-TR" smtClean="0"/>
              <a:pPr/>
              <a:t>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660079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B2FFF9-D452-4F08-A2EF-D492AEA16F82}" type="slidenum">
              <a:rPr lang="tr-TR" smtClean="0"/>
              <a:pPr/>
              <a:t>10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876749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B2FFF9-D452-4F08-A2EF-D492AEA16F82}" type="slidenum">
              <a:rPr lang="tr-TR" smtClean="0"/>
              <a:pPr/>
              <a:t>15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6910887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B2FFF9-D452-4F08-A2EF-D492AEA16F82}" type="slidenum">
              <a:rPr lang="tr-TR" smtClean="0"/>
              <a:pPr/>
              <a:t>17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036939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B2FFF9-D452-4F08-A2EF-D492AEA16F82}" type="slidenum">
              <a:rPr lang="tr-TR" smtClean="0"/>
              <a:pPr/>
              <a:t>19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4986551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02/05/2019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02/05/2019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02/05/2019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02/05/2019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02/05/2019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02/05/2019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02/05/2019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02/05/2019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02/05/2019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02/05/2019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02/05/2019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02/05/2019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14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orubak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4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8488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TÜRKÇE  </a:t>
            </a:r>
            <a:endParaRPr lang="tr-TR" sz="5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2576" y="83671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BİLGİN AMCA İŞLENİŞ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SUNUSU</a:t>
            </a:r>
          </a:p>
        </p:txBody>
      </p:sp>
      <p:sp>
        <p:nvSpPr>
          <p:cNvPr id="6" name="Dikdörtgen 5"/>
          <p:cNvSpPr/>
          <p:nvPr/>
        </p:nvSpPr>
        <p:spPr>
          <a:xfrm>
            <a:off x="33536" y="2780928"/>
            <a:ext cx="9144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734342"/>
            <a:ext cx="9144000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1.SINIF ÖĞRETMENİ</a:t>
            </a:r>
            <a:endParaRPr lang="tr-TR" sz="44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3202169" y="3244334"/>
            <a:ext cx="27925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 smtClean="0">
                <a:hlinkClick r:id="rId3"/>
              </a:rPr>
              <a:t>https://</a:t>
            </a:r>
            <a:r>
              <a:rPr lang="tr-TR" b="1" dirty="0" smtClean="0">
                <a:hlinkClick r:id="rId3"/>
              </a:rPr>
              <a:t>www.sorubak.com</a:t>
            </a:r>
            <a:r>
              <a:rPr lang="tr-TR" b="1" dirty="0" smtClean="0"/>
              <a:t>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1284368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395536" y="6273225"/>
            <a:ext cx="6480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tr-TR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395536" y="2492896"/>
            <a:ext cx="6480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tr-TR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539552" y="4421967"/>
            <a:ext cx="6480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tr-TR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400341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215516" y="116632"/>
            <a:ext cx="8856984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ANAHTAR KELİMELERLE  ÇALIŞMA</a:t>
            </a:r>
          </a:p>
        </p:txBody>
      </p:sp>
      <p:pic>
        <p:nvPicPr>
          <p:cNvPr id="7170" name="Picture 2" descr="hareketli bilim adamÄ± gifleri ile ilgili gÃ¶rsel sonucu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636912"/>
            <a:ext cx="4896544" cy="374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871101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6" name="2 Oval"/>
          <p:cNvSpPr/>
          <p:nvPr/>
        </p:nvSpPr>
        <p:spPr>
          <a:xfrm>
            <a:off x="2500313" y="2571750"/>
            <a:ext cx="3571875" cy="1285875"/>
          </a:xfrm>
          <a:prstGeom prst="ellipse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tr-TR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Bilgin</a:t>
            </a:r>
          </a:p>
        </p:txBody>
      </p:sp>
      <p:cxnSp>
        <p:nvCxnSpPr>
          <p:cNvPr id="7" name="12 Düz Ok Bağlayıcısı"/>
          <p:cNvCxnSpPr/>
          <p:nvPr/>
        </p:nvCxnSpPr>
        <p:spPr>
          <a:xfrm flipH="1" flipV="1">
            <a:off x="1323654" y="1136510"/>
            <a:ext cx="1304130" cy="171642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8" name="5 Yuvarlatılmış Dikdörtgen"/>
          <p:cNvSpPr/>
          <p:nvPr/>
        </p:nvSpPr>
        <p:spPr>
          <a:xfrm>
            <a:off x="323528" y="422133"/>
            <a:ext cx="2000250" cy="714375"/>
          </a:xfrm>
          <a:prstGeom prst="round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r-TR" sz="2800" dirty="0" smtClean="0">
                <a:solidFill>
                  <a:schemeClr val="bg1"/>
                </a:solidFill>
                <a:latin typeface="Comic Sans MS" pitchFamily="66" charset="0"/>
              </a:rPr>
              <a:t>DDİŞMMM</a:t>
            </a:r>
            <a:endParaRPr lang="tr-TR" sz="28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cxnSp>
        <p:nvCxnSpPr>
          <p:cNvPr id="9" name="12 Düz Ok Bağlayıcısı"/>
          <p:cNvCxnSpPr/>
          <p:nvPr/>
        </p:nvCxnSpPr>
        <p:spPr>
          <a:xfrm flipV="1">
            <a:off x="5940152" y="1136510"/>
            <a:ext cx="1296144" cy="186044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0" name="5 Yuvarlatılmış Dikdörtgen"/>
          <p:cNvSpPr/>
          <p:nvPr/>
        </p:nvSpPr>
        <p:spPr>
          <a:xfrm>
            <a:off x="6380187" y="408837"/>
            <a:ext cx="2000250" cy="714375"/>
          </a:xfrm>
          <a:prstGeom prst="round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tr-TR" sz="28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cxnSp>
        <p:nvCxnSpPr>
          <p:cNvPr id="11" name="12 Düz Ok Bağlayıcısı"/>
          <p:cNvCxnSpPr/>
          <p:nvPr/>
        </p:nvCxnSpPr>
        <p:spPr>
          <a:xfrm flipH="1">
            <a:off x="1187624" y="3573016"/>
            <a:ext cx="1584176" cy="193945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2" name="5 Yuvarlatılmış Dikdörtgen"/>
          <p:cNvSpPr/>
          <p:nvPr/>
        </p:nvSpPr>
        <p:spPr>
          <a:xfrm>
            <a:off x="187499" y="5512469"/>
            <a:ext cx="2000250" cy="714375"/>
          </a:xfrm>
          <a:prstGeom prst="round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tr-TR" sz="28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cxnSp>
        <p:nvCxnSpPr>
          <p:cNvPr id="13" name="12 Düz Ok Bağlayıcısı"/>
          <p:cNvCxnSpPr/>
          <p:nvPr/>
        </p:nvCxnSpPr>
        <p:spPr>
          <a:xfrm>
            <a:off x="5796136" y="3573016"/>
            <a:ext cx="1944216" cy="185623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4" name="5 Yuvarlatılmış Dikdörtgen"/>
          <p:cNvSpPr/>
          <p:nvPr/>
        </p:nvSpPr>
        <p:spPr>
          <a:xfrm>
            <a:off x="6588224" y="5437726"/>
            <a:ext cx="2000250" cy="714375"/>
          </a:xfrm>
          <a:prstGeom prst="round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tr-TR" sz="28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284717" y="404684"/>
            <a:ext cx="22155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tr-TR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Araştırma </a:t>
            </a:r>
            <a:endParaRPr lang="tr-TR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Metin kutusu 15"/>
          <p:cNvSpPr txBox="1"/>
          <p:nvPr/>
        </p:nvSpPr>
        <p:spPr>
          <a:xfrm>
            <a:off x="6272514" y="473636"/>
            <a:ext cx="22155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tr-TR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Buluş </a:t>
            </a:r>
            <a:endParaRPr lang="tr-TR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Metin kutusu 16"/>
          <p:cNvSpPr txBox="1"/>
          <p:nvPr/>
        </p:nvSpPr>
        <p:spPr>
          <a:xfrm>
            <a:off x="172210" y="5567326"/>
            <a:ext cx="22155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tr-TR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Deney </a:t>
            </a:r>
            <a:endParaRPr lang="tr-TR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Metin kutusu 17"/>
          <p:cNvSpPr txBox="1"/>
          <p:nvPr/>
        </p:nvSpPr>
        <p:spPr>
          <a:xfrm>
            <a:off x="6480551" y="5512469"/>
            <a:ext cx="22155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tr-TR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Sonuç </a:t>
            </a:r>
            <a:endParaRPr lang="tr-TR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" name="Picture 17" descr="C:\Users\admin\Downloads\60789 (1)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2210" y="1923801"/>
            <a:ext cx="1803509" cy="257733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7" descr="C:\Users\admin\Downloads\60789 (1)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48148" y="1862569"/>
            <a:ext cx="1803509" cy="257733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0976612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  <p:bldP spid="12" grpId="0" animBg="1"/>
      <p:bldP spid="14" grpId="0" animBg="1"/>
      <p:bldP spid="15" grpId="0"/>
      <p:bldP spid="16" grpId="0"/>
      <p:bldP spid="17" grpId="0"/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36063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179512" y="3429000"/>
            <a:ext cx="871296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Uslu bir çocuktur, bizim sokakta oynadığı hiç görülmemiştir.</a:t>
            </a:r>
          </a:p>
        </p:txBody>
      </p:sp>
    </p:spTree>
    <p:extLst>
      <p:ext uri="{BB962C8B-B14F-4D97-AF65-F5344CB8AC3E}">
        <p14:creationId xmlns:p14="http://schemas.microsoft.com/office/powerpoint/2010/main" xmlns="" val="30790657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" name="Picture 2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71500" y="908720"/>
            <a:ext cx="889298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İlk uçağı o uçurmuştur, çünkü kuştur, Televizyonu da bu yüzden bulmuştur. Bir sürü hastalığın ilacını bulmuş</a:t>
            </a:r>
            <a:r>
              <a:rPr lang="tr-TR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77652" y="4365104"/>
            <a:ext cx="89588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Birçok buluş yapar, ilaç bulurmuş…</a:t>
            </a:r>
          </a:p>
        </p:txBody>
      </p:sp>
    </p:spTree>
    <p:extLst>
      <p:ext uri="{BB962C8B-B14F-4D97-AF65-F5344CB8AC3E}">
        <p14:creationId xmlns:p14="http://schemas.microsoft.com/office/powerpoint/2010/main" xmlns="" val="29741173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2051720" y="3077671"/>
            <a:ext cx="67687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Buluşlar </a:t>
            </a:r>
            <a:r>
              <a:rPr lang="tr-TR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hayatımızı kolaylaştırır.</a:t>
            </a:r>
            <a:endParaRPr lang="tr-TR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1619672" y="3933056"/>
            <a:ext cx="73448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32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Gereksiz ilaç </a:t>
            </a:r>
            <a:r>
              <a:rPr lang="tr-TR" sz="32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kullanmayı sevmiyorum.</a:t>
            </a:r>
          </a:p>
        </p:txBody>
      </p:sp>
      <p:sp>
        <p:nvSpPr>
          <p:cNvPr id="7" name="Metin kutusu 6"/>
          <p:cNvSpPr txBox="1"/>
          <p:nvPr/>
        </p:nvSpPr>
        <p:spPr>
          <a:xfrm>
            <a:off x="2068758" y="4869160"/>
            <a:ext cx="689573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Bilgin olmak </a:t>
            </a:r>
            <a:r>
              <a:rPr lang="tr-TR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için çok çalışmak gerekir.</a:t>
            </a:r>
            <a:endParaRPr lang="tr-TR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440784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04" y="0"/>
            <a:ext cx="9141296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323528" y="3573016"/>
            <a:ext cx="87129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BİLİM İNSANLARI</a:t>
            </a:r>
          </a:p>
        </p:txBody>
      </p:sp>
    </p:spTree>
    <p:extLst>
      <p:ext uri="{BB962C8B-B14F-4D97-AF65-F5344CB8AC3E}">
        <p14:creationId xmlns:p14="http://schemas.microsoft.com/office/powerpoint/2010/main" xmlns="" val="20659621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8478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99627" y="1847850"/>
            <a:ext cx="8856984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Yeni buluşlar olmayacağından dolayı insanların yaşamı zorlaşırdı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İnsanlar bir çok şeyi insan gücü ile yapmak zorunda kalırlardı. </a:t>
            </a:r>
            <a:endParaRPr lang="tr-TR" sz="5400" b="1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348165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9525"/>
            <a:ext cx="9143999" cy="68389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5076056" y="1628800"/>
            <a:ext cx="4320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tr-TR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6444208" y="1844824"/>
            <a:ext cx="4320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‘</a:t>
            </a:r>
            <a:endParaRPr lang="tr-TR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6228184" y="2720348"/>
            <a:ext cx="4320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tr-TR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5508104" y="2860487"/>
            <a:ext cx="4320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tr-TR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417442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8488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TÜRKÇE  </a:t>
            </a:r>
            <a:endParaRPr lang="tr-TR" sz="5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2576" y="83671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BİLGİN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AMCA İŞLENİŞ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SUNUSU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2576" y="2780928"/>
            <a:ext cx="9144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734342"/>
            <a:ext cx="9144000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1.SINIF ÖĞRETMENİ</a:t>
            </a:r>
            <a:endParaRPr lang="tr-TR" sz="44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425191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 descr="hareketli bilim adamÄ± gifleri ile ilgili gÃ¶rsel sonucu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4624"/>
            <a:ext cx="9144000" cy="68133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215516" y="116632"/>
            <a:ext cx="885698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Bilim insanı denince aklına neler geliyor?</a:t>
            </a:r>
          </a:p>
        </p:txBody>
      </p:sp>
    </p:spTree>
    <p:extLst>
      <p:ext uri="{BB962C8B-B14F-4D97-AF65-F5344CB8AC3E}">
        <p14:creationId xmlns:p14="http://schemas.microsoft.com/office/powerpoint/2010/main" xmlns="" val="3959215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4624"/>
            <a:ext cx="9144000" cy="68133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215516" y="116632"/>
            <a:ext cx="8856984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Bilim ile uğraşan insanlık için çalışan eğitimli insanlar geliyor.</a:t>
            </a:r>
          </a:p>
        </p:txBody>
      </p:sp>
    </p:spTree>
    <p:extLst>
      <p:ext uri="{BB962C8B-B14F-4D97-AF65-F5344CB8AC3E}">
        <p14:creationId xmlns:p14="http://schemas.microsoft.com/office/powerpoint/2010/main" xmlns="" val="15235284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215516" y="116632"/>
            <a:ext cx="8856984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Bilim insanları bilimsel deneyler </a:t>
            </a:r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yaparak yeni buluşlara imza atarlar..</a:t>
            </a:r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xmlns="" val="10844253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Ä°lgili resim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052736"/>
            <a:ext cx="4824536" cy="5688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215516" y="116632"/>
            <a:ext cx="8856984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Bilim 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adamlarının yaptığı buluş ve icatlar insanların daha rahat yaşamasını sağlar.</a:t>
            </a:r>
            <a:endParaRPr lang="tr-TR" sz="5400" b="1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007909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 descr="Ä°lgili resi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215516" y="116632"/>
            <a:ext cx="8856984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Bu gün sahip olduğumuz teknolojiler ve araçlar bilim adamlarının çalışmasının eseridir.</a:t>
            </a:r>
            <a:endParaRPr lang="tr-TR" sz="5400" b="1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63810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0149"/>
            <a:ext cx="9144000" cy="29047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852936"/>
            <a:ext cx="9144000" cy="40050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7344078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36433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643313"/>
            <a:ext cx="9144000" cy="32146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5585465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36433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500438"/>
            <a:ext cx="9144000" cy="33575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6316052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</TotalTime>
  <Words>193</Words>
  <PresentationFormat>Ekran Gösterisi (4:3)</PresentationFormat>
  <Paragraphs>54</Paragraphs>
  <Slides>19</Slides>
  <Notes>7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19</vt:i4>
      </vt:variant>
    </vt:vector>
  </HeadingPairs>
  <TitlesOfParts>
    <vt:vector size="20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2013-07-01T19:15:16Z</dcterms:created>
  <dcterms:modified xsi:type="dcterms:W3CDTF">2019-05-02T08:19:55Z</dcterms:modified>
  <cp:category>https://www.sorubak.com</cp:category>
</cp:coreProperties>
</file>