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2" autoAdjust="0"/>
    <p:restoredTop sz="94660"/>
  </p:normalViewPr>
  <p:slideViewPr>
    <p:cSldViewPr>
      <p:cViewPr>
        <p:scale>
          <a:sx n="50" d="100"/>
          <a:sy n="50" d="100"/>
        </p:scale>
        <p:origin x="-3642" y="-13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0593CE-C3C2-40CE-B527-C5F43579F7B1}" type="datetimeFigureOut">
              <a:rPr lang="tr-TR" smtClean="0"/>
              <a:pPr/>
              <a:t>29/03/2019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786D96-C438-4EAB-A337-5D6B11C5141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03376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5086-6D92-4D32-962E-997EB93CA378}" type="datetime1">
              <a:rPr lang="tr-TR" smtClean="0"/>
              <a:pPr/>
              <a:t>29/03/2019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BA1DA-600D-42E7-A175-171F4C9C7E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E5E8A-8A93-48D1-90BD-CF546EC9F290}" type="datetime1">
              <a:rPr lang="tr-TR" smtClean="0"/>
              <a:pPr/>
              <a:t>29/03/2019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BA1DA-600D-42E7-A175-171F4C9C7E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8AC3D-6895-48CA-8AAF-97BE8E7840B5}" type="datetime1">
              <a:rPr lang="tr-TR" smtClean="0"/>
              <a:pPr/>
              <a:t>29/03/2019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BA1DA-600D-42E7-A175-171F4C9C7E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A0A09-0C3C-43C4-9854-78CCC6DEC915}" type="datetime1">
              <a:rPr lang="tr-TR" smtClean="0"/>
              <a:pPr/>
              <a:t>29/03/2019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BA1DA-600D-42E7-A175-171F4C9C7E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7E70D-A212-4E21-8329-6B5805E244EB}" type="datetime1">
              <a:rPr lang="tr-TR" smtClean="0"/>
              <a:pPr/>
              <a:t>29/03/2019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BA1DA-600D-42E7-A175-171F4C9C7E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DD7B3-10DB-456C-915C-8C459DCCB4CB}" type="datetime1">
              <a:rPr lang="tr-TR" smtClean="0"/>
              <a:pPr/>
              <a:t>29/03/2019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BA1DA-600D-42E7-A175-171F4C9C7E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A6EB2-7CBD-4A42-B78B-98C5F310D895}" type="datetime1">
              <a:rPr lang="tr-TR" smtClean="0"/>
              <a:pPr/>
              <a:t>29/03/2019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BA1DA-600D-42E7-A175-171F4C9C7E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CD946-6835-4330-83FF-1009ACCFB927}" type="datetime1">
              <a:rPr lang="tr-TR" smtClean="0"/>
              <a:pPr/>
              <a:t>29/03/2019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BA1DA-600D-42E7-A175-171F4C9C7E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62CB7-D310-4CF2-824A-705B9BEFD0DC}" type="datetime1">
              <a:rPr lang="tr-TR" smtClean="0"/>
              <a:pPr/>
              <a:t>29/03/2019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BA1DA-600D-42E7-A175-171F4C9C7E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514C-F0EE-414E-8C73-582CFDC2BD8C}" type="datetime1">
              <a:rPr lang="tr-TR" smtClean="0"/>
              <a:pPr/>
              <a:t>29/03/2019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BA1DA-600D-42E7-A175-171F4C9C7E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60695-53E3-4FAD-B679-EF4C4E7FB2BA}" type="datetime1">
              <a:rPr lang="tr-TR" smtClean="0"/>
              <a:pPr/>
              <a:t>29/03/2019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BA1DA-600D-42E7-A175-171F4C9C7E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0A1FA-5968-4A9D-8575-4408FA4E4466}" type="datetime1">
              <a:rPr lang="tr-TR" smtClean="0"/>
              <a:pPr/>
              <a:t>29/03/2019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kozmogu@gmail.com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A1DA-600D-42E7-A175-171F4C9C7E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0"/>
            <a:ext cx="892971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KELİMELER</a:t>
            </a:r>
          </a:p>
          <a:p>
            <a:pPr algn="ctr"/>
            <a:r>
              <a:rPr lang="tr-TR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Ergin ŞAHİN </a:t>
            </a:r>
          </a:p>
          <a:p>
            <a:pPr algn="ctr"/>
            <a:r>
              <a:rPr lang="tr-TR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Yenimahalle TERME</a:t>
            </a:r>
            <a:endParaRPr lang="tr-TR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275267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güzel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286512" y="4786322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çirkin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6" name="Picture 4" descr="img1379ej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428736"/>
            <a:ext cx="2694910" cy="3000396"/>
          </a:xfrm>
          <a:prstGeom prst="rect">
            <a:avLst/>
          </a:prstGeom>
          <a:noFill/>
        </p:spPr>
      </p:pic>
      <p:pic>
        <p:nvPicPr>
          <p:cNvPr id="7" name="Picture 6" descr="img1366ax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857364"/>
            <a:ext cx="3057525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2569935" cy="16312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siyah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643438" y="4786322"/>
            <a:ext cx="4293993" cy="1631216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beyaz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6" name="5 Oval"/>
          <p:cNvSpPr/>
          <p:nvPr/>
        </p:nvSpPr>
        <p:spPr>
          <a:xfrm>
            <a:off x="1071538" y="1000108"/>
            <a:ext cx="2714644" cy="264320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786314" y="1071546"/>
            <a:ext cx="2714644" cy="264320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2778325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yavaş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286512" y="4786322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hızlı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6" name="5 Resim" descr="yavaş hızl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136664"/>
            <a:ext cx="7929618" cy="3649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2542684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uzun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286512" y="4786322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kısa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470" y="1357298"/>
            <a:ext cx="8929750" cy="358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184537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artı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286512" y="4786322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eksi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6" name="5 Artı"/>
          <p:cNvSpPr/>
          <p:nvPr/>
        </p:nvSpPr>
        <p:spPr>
          <a:xfrm>
            <a:off x="1285852" y="1214422"/>
            <a:ext cx="2500330" cy="3000396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Eksi"/>
          <p:cNvSpPr/>
          <p:nvPr/>
        </p:nvSpPr>
        <p:spPr>
          <a:xfrm>
            <a:off x="5500694" y="2214554"/>
            <a:ext cx="2428892" cy="1571636"/>
          </a:xfrm>
          <a:prstGeom prst="mathMinus">
            <a:avLst/>
          </a:prstGeom>
          <a:solidFill>
            <a:srgbClr val="0FDF4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3283271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zengin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286512" y="4786322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fakir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6" name="Picture 2" descr="http://www.kirmiziboncuk.com/music/dilenc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285860"/>
            <a:ext cx="2504092" cy="3322099"/>
          </a:xfrm>
          <a:prstGeom prst="rect">
            <a:avLst/>
          </a:prstGeom>
          <a:noFill/>
        </p:spPr>
      </p:pic>
      <p:pic>
        <p:nvPicPr>
          <p:cNvPr id="7" name="Picture 10" descr="http://img03.blogcu.com/images/p/r/o/professional1tipster/zenginlik_12479065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428736"/>
            <a:ext cx="4290446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202651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ağır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286512" y="4786322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hafif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6" name="5 Resim" descr="ağır haf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9088" y="1285860"/>
            <a:ext cx="6911870" cy="3719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1787670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yaz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286512" y="4786322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kış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6" name="Picture 2" descr="http://www.enginkahveci.com/wp-content/uploads/2008/03/gunesli-gun.jpg"/>
          <p:cNvPicPr>
            <a:picLocks noChangeAspect="1" noChangeArrowheads="1"/>
          </p:cNvPicPr>
          <p:nvPr/>
        </p:nvPicPr>
        <p:blipFill>
          <a:blip r:embed="rId2" cstate="print"/>
          <a:srcRect l="-23" r="-62"/>
          <a:stretch>
            <a:fillRect/>
          </a:stretch>
        </p:blipFill>
        <p:spPr bwMode="auto">
          <a:xfrm>
            <a:off x="714348" y="1214422"/>
            <a:ext cx="2857520" cy="2409153"/>
          </a:xfrm>
          <a:prstGeom prst="rect">
            <a:avLst/>
          </a:prstGeom>
          <a:noFill/>
        </p:spPr>
      </p:pic>
      <p:pic>
        <p:nvPicPr>
          <p:cNvPr id="7" name="Picture 2" descr="http://www.resimseli.com/data/media/11/adszqaw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214422"/>
            <a:ext cx="3071834" cy="2416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1749198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boş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286512" y="4786322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dolu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6" name="Picture 10" descr="http://www.e-pasabahce.com/images/products/00/00/01/1_kucu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285860"/>
            <a:ext cx="2071702" cy="1977474"/>
          </a:xfrm>
          <a:prstGeom prst="rect">
            <a:avLst/>
          </a:prstGeom>
          <a:noFill/>
        </p:spPr>
      </p:pic>
      <p:pic>
        <p:nvPicPr>
          <p:cNvPr id="7" name="Picture 12" descr="http://images.gittigidiyor.com/1948/Bahar-Bal-Cay-Bardagi-El-Dekoru-6-Adet__19487086_0.jpg"/>
          <p:cNvPicPr>
            <a:picLocks noChangeAspect="1" noChangeArrowheads="1"/>
          </p:cNvPicPr>
          <p:nvPr/>
        </p:nvPicPr>
        <p:blipFill>
          <a:blip r:embed="rId3" cstate="print"/>
          <a:srcRect t="4176"/>
          <a:stretch>
            <a:fillRect/>
          </a:stretch>
        </p:blipFill>
        <p:spPr bwMode="auto">
          <a:xfrm>
            <a:off x="1500166" y="1285860"/>
            <a:ext cx="2000264" cy="2011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2335896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kalın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143636" y="4500570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ince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6" name="Picture 2" descr="http://www.tasarland.com/images/urunler/Egitim-Logolari/TL1879/image/k-kalem-egitim-okul-yazi.jpg"/>
          <p:cNvPicPr>
            <a:picLocks noChangeAspect="1" noChangeArrowheads="1"/>
          </p:cNvPicPr>
          <p:nvPr/>
        </p:nvPicPr>
        <p:blipFill>
          <a:blip r:embed="rId2" cstate="print"/>
          <a:srcRect l="3917" r="1958" b="25458"/>
          <a:stretch>
            <a:fillRect/>
          </a:stretch>
        </p:blipFill>
        <p:spPr bwMode="auto">
          <a:xfrm>
            <a:off x="1428728" y="1357298"/>
            <a:ext cx="2143140" cy="2553822"/>
          </a:xfrm>
          <a:prstGeom prst="rect">
            <a:avLst/>
          </a:prstGeom>
          <a:noFill/>
        </p:spPr>
      </p:pic>
      <p:pic>
        <p:nvPicPr>
          <p:cNvPr id="7" name="Picture 6" descr="http://www.ofislink.com/images/urunler/OL-09/b/OL-090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357298"/>
            <a:ext cx="2714644" cy="2315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</a:t>
            </a: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357158" y="4786322"/>
            <a:ext cx="1837362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eski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286512" y="4786322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yeni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pic>
        <p:nvPicPr>
          <p:cNvPr id="34818" name="Picture 2" descr="Old And New Clipart #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357298"/>
            <a:ext cx="4214842" cy="45471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2204451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taze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778569" y="5000636"/>
            <a:ext cx="436543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bayat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122" name="AutoShape 2" descr="CLİPART  taze bayat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" name="6 Resim" descr="taze bay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1142984"/>
            <a:ext cx="8001055" cy="4000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3728906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gündüz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286512" y="4786322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gece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6" name="5 Resim" descr="gündüz gec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1484865"/>
            <a:ext cx="7215238" cy="33014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2850460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sıcak 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5786446" y="4786322"/>
            <a:ext cx="315098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soğuk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6" name="Picture 2" descr="http://4.bp.blogspot.com/_qPcfQ45DAIo/Rm7J0Ot3osI/AAAAAAAAADs/zpiv8n7zz80/s320/G%C3%9CNE%C5%9E+copy.jpg"/>
          <p:cNvPicPr>
            <a:picLocks noChangeAspect="1" noChangeArrowheads="1"/>
          </p:cNvPicPr>
          <p:nvPr/>
        </p:nvPicPr>
        <p:blipFill>
          <a:blip r:embed="rId2" cstate="print"/>
          <a:srcRect b="7087"/>
          <a:stretch>
            <a:fillRect/>
          </a:stretch>
        </p:blipFill>
        <p:spPr bwMode="auto">
          <a:xfrm>
            <a:off x="928662" y="1396845"/>
            <a:ext cx="2571768" cy="2389345"/>
          </a:xfrm>
          <a:prstGeom prst="rect">
            <a:avLst/>
          </a:prstGeom>
          <a:noFill/>
        </p:spPr>
      </p:pic>
      <p:pic>
        <p:nvPicPr>
          <p:cNvPr id="7" name="Picture 6" descr="http://www.vizyondaki-filmler.com/sinema/3/buz-devri-3/buz-devri-3-resim-1.jpg"/>
          <p:cNvPicPr>
            <a:picLocks noChangeAspect="1" noChangeArrowheads="1"/>
          </p:cNvPicPr>
          <p:nvPr/>
        </p:nvPicPr>
        <p:blipFill>
          <a:blip r:embed="rId3" cstate="print"/>
          <a:srcRect l="19593" r="3792"/>
          <a:stretch>
            <a:fillRect/>
          </a:stretch>
        </p:blipFill>
        <p:spPr bwMode="auto">
          <a:xfrm>
            <a:off x="5143504" y="1481347"/>
            <a:ext cx="2857520" cy="23762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10" name="9 Dikdörtgen"/>
          <p:cNvSpPr/>
          <p:nvPr/>
        </p:nvSpPr>
        <p:spPr>
          <a:xfrm>
            <a:off x="357158" y="4726742"/>
            <a:ext cx="1787670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yaz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286512" y="4726742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kış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12" name="11 Resim" descr="ya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714488"/>
            <a:ext cx="2697480" cy="2587752"/>
          </a:xfrm>
          <a:prstGeom prst="rect">
            <a:avLst/>
          </a:prstGeom>
        </p:spPr>
      </p:pic>
      <p:pic>
        <p:nvPicPr>
          <p:cNvPr id="13" name="12 Resim" descr="kış ka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1675352"/>
            <a:ext cx="3929090" cy="254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26742"/>
            <a:ext cx="2706190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savaş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286512" y="4726742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barış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6" name="5 Resim" descr="savaş barış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1027379"/>
            <a:ext cx="4911106" cy="3901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26742"/>
            <a:ext cx="2531462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doğu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286512" y="4726742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batı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7" y="1142984"/>
            <a:ext cx="571504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26742"/>
            <a:ext cx="3313728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k</a:t>
            </a:r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uzey 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5429256" y="4726742"/>
            <a:ext cx="350817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güney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071546"/>
            <a:ext cx="5667393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Dikdörtgen 5"/>
          <p:cNvSpPr/>
          <p:nvPr/>
        </p:nvSpPr>
        <p:spPr>
          <a:xfrm>
            <a:off x="3349934" y="3244334"/>
            <a:ext cx="2444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.            </a:t>
            </a:r>
            <a:r>
              <a:rPr lang="tr-TR" b="1" dirty="0" err="1"/>
              <a:t>Eğitimhane.Com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869618"/>
            <a:ext cx="1274709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az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286512" y="4869618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çok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22530" name="AutoShape 2" descr="CLİPART more or less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1" name="10 Resim" descr="az ço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1530583"/>
            <a:ext cx="6572296" cy="3796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2969083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büyük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5643570" y="4786322"/>
            <a:ext cx="329386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küçük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6" name="5 Resim" descr="büyük küçü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142984"/>
            <a:ext cx="7215238" cy="3503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314220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üzgün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5072066" y="4786322"/>
            <a:ext cx="386536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mutlu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6" name="5 Resim" descr="üzgün mutl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342" y="1500173"/>
            <a:ext cx="7422682" cy="3584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331853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şişman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286512" y="4786322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zayıf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6" name="5 Resim" descr="şişman zayı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1214422"/>
            <a:ext cx="7286676" cy="4061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0" y="5226784"/>
            <a:ext cx="3783408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çalışkan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5143505" y="5226784"/>
            <a:ext cx="400049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tembel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6" name="5 Resim" descr="tembel çalışk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1285861"/>
            <a:ext cx="6572296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3033203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yukarı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286512" y="4786322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aşağı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071546"/>
            <a:ext cx="6810375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857356" y="0"/>
            <a:ext cx="58817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ZIT ANLAMLI </a:t>
            </a:r>
            <a:endParaRPr lang="tr-TR" sz="8000" dirty="0"/>
          </a:p>
        </p:txBody>
      </p:sp>
      <p:sp>
        <p:nvSpPr>
          <p:cNvPr id="4" name="3 Dikdörtgen"/>
          <p:cNvSpPr/>
          <p:nvPr/>
        </p:nvSpPr>
        <p:spPr>
          <a:xfrm>
            <a:off x="357158" y="4786322"/>
            <a:ext cx="2056974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tatlı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286512" y="4786322"/>
            <a:ext cx="26509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TKB Dik Temel Abece" pitchFamily="2" charset="-94"/>
              </a:rPr>
              <a:t>acı</a:t>
            </a:r>
            <a:endParaRPr lang="tr-TR" sz="1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6" name="Picture 2" descr="http://images.google.com.tr/url?source=imgres&amp;ct=tbn&amp;q=http://www.karaltarim.com/reshims/data/biber001.jpg&amp;usg=AFQjCNEawZ8_Lvkk2MyVQQiR8I4yMVIt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5503" y="1155381"/>
            <a:ext cx="4528497" cy="3916693"/>
          </a:xfrm>
          <a:prstGeom prst="rect">
            <a:avLst/>
          </a:prstGeom>
          <a:noFill/>
        </p:spPr>
      </p:pic>
      <p:pic>
        <p:nvPicPr>
          <p:cNvPr id="7" name="Picture 4" descr="http://images.google.com.tr/url?source=imgres&amp;ct=tbn&amp;q=http://img.blogcu.com/uploads/cookfathers_baklava.jpg&amp;usg=AFQjCNGmjpOzKY6nX3Xv6Dnx7apk7V2fc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000108"/>
            <a:ext cx="4086142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110</Words>
  <PresentationFormat>Ekran Gösterisi (4:3)</PresentationFormat>
  <Paragraphs>80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2019-03-28T09:08:49Z</dcterms:created>
  <dcterms:modified xsi:type="dcterms:W3CDTF">2019-03-29T08:25:53Z</dcterms:modified>
  <cp:category>https://www.sorubak.com</cp:category>
</cp:coreProperties>
</file>