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wmv" ContentType="video/x-ms-wmv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7" r:id="rId2"/>
    <p:sldId id="265" r:id="rId3"/>
    <p:sldId id="256" r:id="rId4"/>
    <p:sldId id="258" r:id="rId5"/>
    <p:sldId id="259" r:id="rId6"/>
    <p:sldId id="260" r:id="rId7"/>
    <p:sldId id="261" r:id="rId8"/>
    <p:sldId id="262" r:id="rId9"/>
    <p:sldId id="264" r:id="rId10"/>
    <p:sldId id="263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4" r:id="rId19"/>
    <p:sldId id="275" r:id="rId20"/>
    <p:sldId id="277" r:id="rId21"/>
    <p:sldId id="276" r:id="rId22"/>
    <p:sldId id="278" r:id="rId23"/>
    <p:sldId id="270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2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tr-TR" smtClean="0"/>
              <a:t>HECE SAYISI KAÇ ?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6CF47C-A5D0-4D4F-BD6D-B426F595231A}" type="datetimeFigureOut">
              <a:rPr lang="tr-TR" smtClean="0"/>
              <a:pPr/>
              <a:t>17/04/2019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B33149-0E5A-4E02-A916-30D4496E1B1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1020173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tr-TR" smtClean="0"/>
              <a:t>HECE SAYISI KAÇ ?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16F7F0-735B-4BA9-800A-FCCD34E88C70}" type="datetimeFigureOut">
              <a:rPr lang="tr-TR" smtClean="0"/>
              <a:pPr/>
              <a:t>17/04/2019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B24992-836E-49F1-AB8F-C560117A5AD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69670265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B24992-836E-49F1-AB8F-C560117A5AD3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201736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7C680-B098-4A35-9F52-9DD31BFF4341}" type="datetime1">
              <a:rPr lang="tr-TR" smtClean="0"/>
              <a:pPr/>
              <a:t>17/04/2019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5D739-A2CE-413D-B25E-C9EF3269EF47}" type="datetime1">
              <a:rPr lang="tr-TR" smtClean="0"/>
              <a:pPr/>
              <a:t>17/04/2019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B6EF1-6E01-4094-8143-89D0666140DB}" type="datetime1">
              <a:rPr lang="tr-TR" smtClean="0"/>
              <a:pPr/>
              <a:t>17/04/2019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76FE2-64DA-4B0F-ADEA-BB72E54F9F23}" type="datetime1">
              <a:rPr lang="tr-TR" smtClean="0"/>
              <a:pPr/>
              <a:t>17/04/2019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86E75-D75A-4EBE-B80A-6E06E52073CE}" type="datetime1">
              <a:rPr lang="tr-TR" smtClean="0"/>
              <a:pPr/>
              <a:t>17/04/2019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83B2E-3A7D-4429-9DDF-FCE912CE46C3}" type="datetime1">
              <a:rPr lang="tr-TR" smtClean="0"/>
              <a:pPr/>
              <a:t>17/04/2019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FD497-AA04-4A16-B4C8-F267B8AF043C}" type="datetime1">
              <a:rPr lang="tr-TR" smtClean="0"/>
              <a:pPr/>
              <a:t>17/04/2019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3E34A-FA37-4270-8393-D740D3084764}" type="datetime1">
              <a:rPr lang="tr-TR" smtClean="0"/>
              <a:pPr/>
              <a:t>17/04/2019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BFB3B-525F-4259-9E7B-96F900ECDD3F}" type="datetime1">
              <a:rPr lang="tr-TR" smtClean="0"/>
              <a:pPr/>
              <a:t>17/04/2019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D667-5BCE-42FD-9240-6281110C990A}" type="datetime1">
              <a:rPr lang="tr-TR" smtClean="0"/>
              <a:pPr/>
              <a:t>17/04/2019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521B4-4808-440C-B63D-754527454845}" type="datetime1">
              <a:rPr lang="tr-TR" smtClean="0"/>
              <a:pPr/>
              <a:t>17/04/2019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AD57B1-E3C0-4259-AC9F-7481B19B8C93}" type="datetime1">
              <a:rPr lang="tr-TR" smtClean="0"/>
              <a:pPr/>
              <a:t>17/04/2019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HAZIRLAYAN : UMUT SAYILGAN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hf sldNum="0"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orubak.com/" TargetMode="Externa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gif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>
            <a:hlinkClick r:id="" action="ppaction://hlinkshowjump?jump=lastslideviewed"/>
          </p:cNvPr>
          <p:cNvSpPr/>
          <p:nvPr/>
        </p:nvSpPr>
        <p:spPr>
          <a:xfrm>
            <a:off x="1935235" y="3140968"/>
            <a:ext cx="4248472" cy="331236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Öyle </a:t>
            </a:r>
          </a:p>
          <a:p>
            <a:pPr algn="ctr"/>
            <a:r>
              <a:rPr lang="tr-TR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teslim olmak </a:t>
            </a:r>
          </a:p>
          <a:p>
            <a:pPr algn="ctr"/>
            <a:r>
              <a:rPr lang="tr-TR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yok…</a:t>
            </a:r>
          </a:p>
          <a:p>
            <a:pPr algn="ctr"/>
            <a:r>
              <a:rPr lang="tr-TR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Soruya dön</a:t>
            </a:r>
          </a:p>
          <a:p>
            <a:pPr algn="ctr"/>
            <a:r>
              <a:rPr lang="tr-TR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Ve</a:t>
            </a:r>
          </a:p>
          <a:p>
            <a:pPr algn="ctr"/>
            <a:r>
              <a:rPr lang="tr-TR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İyi düşün…</a:t>
            </a:r>
          </a:p>
          <a:p>
            <a:pPr algn="ctr"/>
            <a:endParaRPr lang="tr-TR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1026" name="Picture 2" descr="D:\2018-2019 Eğitimhane\MATEMATİK\OYUNLAR\toplama_kedifare\Yeni klasör\giphy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2744" y="801255"/>
            <a:ext cx="4073453" cy="2143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F8B4E-29F4-4EE5-A0CF-A7FEEE8D7EEF}" type="datetime1">
              <a:rPr lang="tr-TR" smtClean="0"/>
              <a:pPr/>
              <a:t>17/04/2019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3243239" y="3244334"/>
            <a:ext cx="27104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hlinkClick r:id="rId3"/>
              </a:rPr>
              <a:t>https://</a:t>
            </a:r>
            <a:r>
              <a:rPr lang="tr-TR" dirty="0" smtClean="0">
                <a:hlinkClick r:id="rId3"/>
              </a:rPr>
              <a:t>www.sorubak.com</a:t>
            </a: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2112140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ilm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123639" y="836711"/>
            <a:ext cx="4896544" cy="3514891"/>
          </a:xfrm>
          <a:prstGeom prst="rect">
            <a:avLst/>
          </a:prstGeom>
        </p:spPr>
      </p:pic>
      <p:sp>
        <p:nvSpPr>
          <p:cNvPr id="5" name="Dikdörtgen 4">
            <a:hlinkClick r:id="" action="ppaction://hlinkshowjump?jump=nextslide"/>
          </p:cNvPr>
          <p:cNvSpPr/>
          <p:nvPr/>
        </p:nvSpPr>
        <p:spPr>
          <a:xfrm>
            <a:off x="3707904" y="4941168"/>
            <a:ext cx="2664296" cy="72008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SONRAKİ SORU</a:t>
            </a:r>
            <a:endParaRPr lang="tr-TR" sz="2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BFFB2-7ED6-45E3-9567-C0486CC5C590}" type="datetime1">
              <a:rPr lang="tr-TR" smtClean="0"/>
              <a:pPr/>
              <a:t>17/04/2019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232023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1547664" y="4293096"/>
            <a:ext cx="3528392" cy="1008112"/>
          </a:xfrm>
        </p:spPr>
        <p:txBody>
          <a:bodyPr>
            <a:normAutofit/>
          </a:bodyPr>
          <a:lstStyle/>
          <a:p>
            <a:r>
              <a:rPr lang="tr-TR" sz="3600" dirty="0" smtClean="0"/>
              <a:t>5 +5 =</a:t>
            </a:r>
            <a:endParaRPr lang="tr-TR" sz="3600" dirty="0"/>
          </a:p>
        </p:txBody>
      </p:sp>
      <p:sp>
        <p:nvSpPr>
          <p:cNvPr id="7" name="Dikdörtgen 6"/>
          <p:cNvSpPr/>
          <p:nvPr/>
        </p:nvSpPr>
        <p:spPr>
          <a:xfrm>
            <a:off x="1495872" y="4304870"/>
            <a:ext cx="3672408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anose="030F0702030302020204" pitchFamily="66" charset="0"/>
              </a:rPr>
              <a:t>ısıtıcı</a:t>
            </a:r>
            <a:endParaRPr lang="tr-TR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8" name="Dikdörtgen 7">
            <a:hlinkClick r:id="rId2" action="ppaction://hlinksldjump"/>
          </p:cNvPr>
          <p:cNvSpPr/>
          <p:nvPr/>
        </p:nvSpPr>
        <p:spPr>
          <a:xfrm>
            <a:off x="5940151" y="908720"/>
            <a:ext cx="864097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</a:p>
        </p:txBody>
      </p:sp>
      <p:sp>
        <p:nvSpPr>
          <p:cNvPr id="12" name="Dikdörtgen 11">
            <a:hlinkClick r:id="rId2" action="ppaction://hlinksldjump"/>
          </p:cNvPr>
          <p:cNvSpPr/>
          <p:nvPr/>
        </p:nvSpPr>
        <p:spPr>
          <a:xfrm>
            <a:off x="7236296" y="908720"/>
            <a:ext cx="864097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7</a:t>
            </a:r>
          </a:p>
        </p:txBody>
      </p:sp>
      <p:sp>
        <p:nvSpPr>
          <p:cNvPr id="13" name="Dikdörtgen 12">
            <a:hlinkClick r:id="rId2" action="ppaction://hlinksldjump"/>
          </p:cNvPr>
          <p:cNvSpPr/>
          <p:nvPr/>
        </p:nvSpPr>
        <p:spPr>
          <a:xfrm>
            <a:off x="5988495" y="2564904"/>
            <a:ext cx="864097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14" name="Dikdörtgen 13">
            <a:hlinkClick r:id="" action="ppaction://hlinkshowjump?jump=nextslide">
              <a:snd r:embed="rId3" name="applause.wav"/>
            </a:hlinkClick>
          </p:cNvPr>
          <p:cNvSpPr/>
          <p:nvPr/>
        </p:nvSpPr>
        <p:spPr>
          <a:xfrm>
            <a:off x="7235404" y="2564904"/>
            <a:ext cx="864097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</a:p>
        </p:txBody>
      </p:sp>
      <p:pic>
        <p:nvPicPr>
          <p:cNvPr id="4098" name="Picture 2" descr="D:\2018-2019 Eğitimhane\MATEMATİK\OYUNLAR\toplama_kedifare\Yeni klasör\87992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438" y="1571625"/>
            <a:ext cx="2305050" cy="23812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CF4D4-0E01-4F18-A625-B204E536A588}" type="datetime1">
              <a:rPr lang="tr-TR" smtClean="0"/>
              <a:pPr/>
              <a:t>17/04/2019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  <p:sp>
        <p:nvSpPr>
          <p:cNvPr id="11" name="Altbilgi Yer Tutucusu 2"/>
          <p:cNvSpPr txBox="1">
            <a:spLocks/>
          </p:cNvSpPr>
          <p:nvPr/>
        </p:nvSpPr>
        <p:spPr>
          <a:xfrm>
            <a:off x="2800047" y="549103"/>
            <a:ext cx="30359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1800" dirty="0" smtClean="0"/>
              <a:t>HECE SAYISI KAÇ ?</a:t>
            </a:r>
            <a:endParaRPr lang="tr-TR" sz="1800" dirty="0"/>
          </a:p>
        </p:txBody>
      </p:sp>
    </p:spTree>
    <p:extLst>
      <p:ext uri="{BB962C8B-B14F-4D97-AF65-F5344CB8AC3E}">
        <p14:creationId xmlns="" xmlns:p14="http://schemas.microsoft.com/office/powerpoint/2010/main" val="6035279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ilm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123639" y="836711"/>
            <a:ext cx="4896544" cy="3514891"/>
          </a:xfrm>
          <a:prstGeom prst="rect">
            <a:avLst/>
          </a:prstGeom>
        </p:spPr>
      </p:pic>
      <p:sp>
        <p:nvSpPr>
          <p:cNvPr id="5" name="Dikdörtgen 4">
            <a:hlinkClick r:id="" action="ppaction://hlinkshowjump?jump=nextslide"/>
          </p:cNvPr>
          <p:cNvSpPr/>
          <p:nvPr/>
        </p:nvSpPr>
        <p:spPr>
          <a:xfrm>
            <a:off x="3635896" y="4941168"/>
            <a:ext cx="2736304" cy="64807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SONRAKİ SORU</a:t>
            </a:r>
            <a:endParaRPr lang="tr-TR" sz="2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0048-3598-47EC-A24F-F82AF4F11071}" type="datetime1">
              <a:rPr lang="tr-TR" smtClean="0"/>
              <a:pPr/>
              <a:t>17/04/2019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256753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1547664" y="4293096"/>
            <a:ext cx="3528392" cy="1008112"/>
          </a:xfrm>
        </p:spPr>
        <p:txBody>
          <a:bodyPr>
            <a:normAutofit/>
          </a:bodyPr>
          <a:lstStyle/>
          <a:p>
            <a:r>
              <a:rPr lang="tr-TR" sz="3600" dirty="0" smtClean="0"/>
              <a:t>5 +5 =</a:t>
            </a:r>
            <a:endParaRPr lang="tr-TR" sz="3600" dirty="0"/>
          </a:p>
        </p:txBody>
      </p:sp>
      <p:sp>
        <p:nvSpPr>
          <p:cNvPr id="7" name="Dikdörtgen 6"/>
          <p:cNvSpPr/>
          <p:nvPr/>
        </p:nvSpPr>
        <p:spPr>
          <a:xfrm>
            <a:off x="1495872" y="4304870"/>
            <a:ext cx="3672408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anose="030F0702030302020204" pitchFamily="66" charset="0"/>
              </a:rPr>
              <a:t>dost</a:t>
            </a:r>
            <a:endParaRPr lang="tr-TR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8" name="Dikdörtgen 7">
            <a:hlinkClick r:id="" action="ppaction://hlinkshowjump?jump=nextslide">
              <a:snd r:embed="rId2" name="applause.wav"/>
            </a:hlinkClick>
          </p:cNvPr>
          <p:cNvSpPr/>
          <p:nvPr/>
        </p:nvSpPr>
        <p:spPr>
          <a:xfrm>
            <a:off x="5940151" y="908720"/>
            <a:ext cx="864097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tr-TR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Dikdörtgen 11">
            <a:hlinkClick r:id="rId3" action="ppaction://hlinksldjump"/>
          </p:cNvPr>
          <p:cNvSpPr/>
          <p:nvPr/>
        </p:nvSpPr>
        <p:spPr>
          <a:xfrm>
            <a:off x="7236296" y="908720"/>
            <a:ext cx="864097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tr-TR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Dikdörtgen 12">
            <a:hlinkClick r:id="rId3" action="ppaction://hlinksldjump"/>
          </p:cNvPr>
          <p:cNvSpPr/>
          <p:nvPr/>
        </p:nvSpPr>
        <p:spPr>
          <a:xfrm>
            <a:off x="5988495" y="2564904"/>
            <a:ext cx="864097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14" name="Dikdörtgen 13">
            <a:hlinkClick r:id="rId3" action="ppaction://hlinksldjump"/>
          </p:cNvPr>
          <p:cNvSpPr/>
          <p:nvPr/>
        </p:nvSpPr>
        <p:spPr>
          <a:xfrm>
            <a:off x="7235404" y="2564904"/>
            <a:ext cx="864097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</a:p>
        </p:txBody>
      </p:sp>
      <p:pic>
        <p:nvPicPr>
          <p:cNvPr id="5122" name="Picture 2" descr="D:\2018-2019 Eğitimhane\MATEMATİK\OYUNLAR\toplama_kedifare\Yeni klasör\87992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388" y="1374279"/>
            <a:ext cx="2305050" cy="23812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D23E5-5BA0-480F-9378-98B98729F7EC}" type="datetime1">
              <a:rPr lang="tr-TR" smtClean="0"/>
              <a:pPr/>
              <a:t>17/04/2019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  <p:sp>
        <p:nvSpPr>
          <p:cNvPr id="11" name="Altbilgi Yer Tutucusu 2"/>
          <p:cNvSpPr txBox="1">
            <a:spLocks/>
          </p:cNvSpPr>
          <p:nvPr/>
        </p:nvSpPr>
        <p:spPr>
          <a:xfrm>
            <a:off x="2800047" y="549103"/>
            <a:ext cx="30359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1800" dirty="0" smtClean="0"/>
              <a:t>HECE SAYISI KAÇ ?</a:t>
            </a:r>
            <a:endParaRPr lang="tr-TR" sz="1800" dirty="0"/>
          </a:p>
        </p:txBody>
      </p:sp>
    </p:spTree>
    <p:extLst>
      <p:ext uri="{BB962C8B-B14F-4D97-AF65-F5344CB8AC3E}">
        <p14:creationId xmlns="" xmlns:p14="http://schemas.microsoft.com/office/powerpoint/2010/main" val="37508229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ilm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123639" y="836711"/>
            <a:ext cx="4896544" cy="3514891"/>
          </a:xfrm>
          <a:prstGeom prst="rect">
            <a:avLst/>
          </a:prstGeom>
        </p:spPr>
      </p:pic>
      <p:sp>
        <p:nvSpPr>
          <p:cNvPr id="5" name="Dikdörtgen 4">
            <a:hlinkClick r:id="" action="ppaction://hlinkshowjump?jump=nextslide"/>
          </p:cNvPr>
          <p:cNvSpPr/>
          <p:nvPr/>
        </p:nvSpPr>
        <p:spPr>
          <a:xfrm>
            <a:off x="3707904" y="4941168"/>
            <a:ext cx="2664296" cy="64807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SONRAKİ SORU</a:t>
            </a:r>
            <a:endParaRPr lang="tr-TR" sz="2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0FBEC-159A-4A60-9542-A9870E7A5A7A}" type="datetime1">
              <a:rPr lang="tr-TR" smtClean="0"/>
              <a:pPr/>
              <a:t>17/04/2019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8966884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1547664" y="4293096"/>
            <a:ext cx="3528392" cy="1008112"/>
          </a:xfrm>
        </p:spPr>
        <p:txBody>
          <a:bodyPr>
            <a:normAutofit/>
          </a:bodyPr>
          <a:lstStyle/>
          <a:p>
            <a:r>
              <a:rPr lang="tr-TR" sz="3600" dirty="0" smtClean="0"/>
              <a:t>5 +5 =</a:t>
            </a:r>
            <a:endParaRPr lang="tr-TR" sz="3600" dirty="0"/>
          </a:p>
        </p:txBody>
      </p:sp>
      <p:sp>
        <p:nvSpPr>
          <p:cNvPr id="7" name="Dikdörtgen 6"/>
          <p:cNvSpPr/>
          <p:nvPr/>
        </p:nvSpPr>
        <p:spPr>
          <a:xfrm>
            <a:off x="1495872" y="4304870"/>
            <a:ext cx="3672408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anose="030F0702030302020204" pitchFamily="66" charset="0"/>
              </a:rPr>
              <a:t>arızalı</a:t>
            </a:r>
            <a:endParaRPr lang="tr-TR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8" name="Dikdörtgen 7">
            <a:hlinkClick r:id="rId2" action="ppaction://hlinksldjump"/>
          </p:cNvPr>
          <p:cNvSpPr/>
          <p:nvPr/>
        </p:nvSpPr>
        <p:spPr>
          <a:xfrm>
            <a:off x="5940151" y="908720"/>
            <a:ext cx="864097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7</a:t>
            </a:r>
          </a:p>
        </p:txBody>
      </p:sp>
      <p:sp>
        <p:nvSpPr>
          <p:cNvPr id="12" name="Dikdörtgen 11">
            <a:hlinkClick r:id="" action="ppaction://hlinkshowjump?jump=nextslide">
              <a:snd r:embed="rId3" name="applause.wav"/>
            </a:hlinkClick>
          </p:cNvPr>
          <p:cNvSpPr/>
          <p:nvPr/>
        </p:nvSpPr>
        <p:spPr>
          <a:xfrm>
            <a:off x="7236296" y="908720"/>
            <a:ext cx="864097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tr-TR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Dikdörtgen 12">
            <a:hlinkClick r:id="rId2" action="ppaction://hlinksldjump"/>
          </p:cNvPr>
          <p:cNvSpPr/>
          <p:nvPr/>
        </p:nvSpPr>
        <p:spPr>
          <a:xfrm>
            <a:off x="5988495" y="2564904"/>
            <a:ext cx="864097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</a:p>
        </p:txBody>
      </p:sp>
      <p:sp>
        <p:nvSpPr>
          <p:cNvPr id="14" name="Dikdörtgen 13">
            <a:hlinkClick r:id="rId2" action="ppaction://hlinksldjump"/>
          </p:cNvPr>
          <p:cNvSpPr/>
          <p:nvPr/>
        </p:nvSpPr>
        <p:spPr>
          <a:xfrm>
            <a:off x="7235404" y="2564904"/>
            <a:ext cx="864097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</a:p>
        </p:txBody>
      </p:sp>
      <p:pic>
        <p:nvPicPr>
          <p:cNvPr id="5122" name="Picture 2" descr="D:\2018-2019 Eğitimhane\MATEMATİK\OYUNLAR\toplama_kedifare\Yeni klasör\87992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388" y="1374279"/>
            <a:ext cx="2305050" cy="23812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549EF-AEE6-4167-A162-D4A2BBB76435}" type="datetime1">
              <a:rPr lang="tr-TR" smtClean="0"/>
              <a:pPr/>
              <a:t>17/04/2019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  <p:sp>
        <p:nvSpPr>
          <p:cNvPr id="11" name="Altbilgi Yer Tutucusu 2"/>
          <p:cNvSpPr txBox="1">
            <a:spLocks/>
          </p:cNvSpPr>
          <p:nvPr/>
        </p:nvSpPr>
        <p:spPr>
          <a:xfrm>
            <a:off x="2800047" y="549103"/>
            <a:ext cx="30359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1800" dirty="0" smtClean="0"/>
              <a:t>HECE SAYISI KAÇ ?</a:t>
            </a:r>
            <a:endParaRPr lang="tr-TR" sz="1800" dirty="0"/>
          </a:p>
        </p:txBody>
      </p:sp>
    </p:spTree>
    <p:extLst>
      <p:ext uri="{BB962C8B-B14F-4D97-AF65-F5344CB8AC3E}">
        <p14:creationId xmlns="" xmlns:p14="http://schemas.microsoft.com/office/powerpoint/2010/main" val="11118077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ilm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123639" y="836711"/>
            <a:ext cx="4896544" cy="3514891"/>
          </a:xfrm>
          <a:prstGeom prst="rect">
            <a:avLst/>
          </a:prstGeom>
        </p:spPr>
      </p:pic>
      <p:sp>
        <p:nvSpPr>
          <p:cNvPr id="5" name="Dikdörtgen 4">
            <a:hlinkClick r:id="" action="ppaction://hlinkshowjump?jump=nextslide"/>
          </p:cNvPr>
          <p:cNvSpPr/>
          <p:nvPr/>
        </p:nvSpPr>
        <p:spPr>
          <a:xfrm>
            <a:off x="3707904" y="4941168"/>
            <a:ext cx="2664296" cy="72008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SONRAKİ SORU</a:t>
            </a:r>
            <a:endParaRPr lang="tr-TR" sz="2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DCA05-CE31-4316-A294-E8A7CE795928}" type="datetime1">
              <a:rPr lang="tr-TR" smtClean="0"/>
              <a:pPr/>
              <a:t>17/04/2019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2108491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1547664" y="4293096"/>
            <a:ext cx="3528392" cy="1008112"/>
          </a:xfrm>
        </p:spPr>
        <p:txBody>
          <a:bodyPr>
            <a:normAutofit/>
          </a:bodyPr>
          <a:lstStyle/>
          <a:p>
            <a:r>
              <a:rPr lang="tr-TR" sz="3600" dirty="0" smtClean="0"/>
              <a:t>5 +5 =</a:t>
            </a:r>
            <a:endParaRPr lang="tr-TR" sz="3600" dirty="0"/>
          </a:p>
        </p:txBody>
      </p:sp>
      <p:sp>
        <p:nvSpPr>
          <p:cNvPr id="7" name="Dikdörtgen 6"/>
          <p:cNvSpPr/>
          <p:nvPr/>
        </p:nvSpPr>
        <p:spPr>
          <a:xfrm>
            <a:off x="1495872" y="4304870"/>
            <a:ext cx="3868216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anose="030F0702030302020204" pitchFamily="66" charset="0"/>
              </a:rPr>
              <a:t>kestaneciler</a:t>
            </a:r>
            <a:endParaRPr lang="tr-TR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8" name="Dikdörtgen 7">
            <a:hlinkClick r:id="rId2" action="ppaction://hlinksldjump"/>
          </p:cNvPr>
          <p:cNvSpPr/>
          <p:nvPr/>
        </p:nvSpPr>
        <p:spPr>
          <a:xfrm>
            <a:off x="5940151" y="908720"/>
            <a:ext cx="864097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12" name="Dikdörtgen 11">
            <a:hlinkClick r:id="rId2" action="ppaction://hlinksldjump"/>
          </p:cNvPr>
          <p:cNvSpPr/>
          <p:nvPr/>
        </p:nvSpPr>
        <p:spPr>
          <a:xfrm>
            <a:off x="7236296" y="908720"/>
            <a:ext cx="864097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11</a:t>
            </a:r>
            <a:endParaRPr lang="tr-TR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Dikdörtgen 12">
            <a:hlinkClick r:id="" action="ppaction://hlinkshowjump?jump=nextslide">
              <a:snd r:embed="rId3" name="applause.wav"/>
            </a:hlinkClick>
          </p:cNvPr>
          <p:cNvSpPr/>
          <p:nvPr/>
        </p:nvSpPr>
        <p:spPr>
          <a:xfrm>
            <a:off x="5988495" y="2564904"/>
            <a:ext cx="864097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</a:p>
        </p:txBody>
      </p:sp>
      <p:sp>
        <p:nvSpPr>
          <p:cNvPr id="14" name="Dikdörtgen 13">
            <a:hlinkClick r:id="rId2" action="ppaction://hlinksldjump"/>
          </p:cNvPr>
          <p:cNvSpPr/>
          <p:nvPr/>
        </p:nvSpPr>
        <p:spPr>
          <a:xfrm>
            <a:off x="7235404" y="2564904"/>
            <a:ext cx="864097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tr-TR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122" name="Picture 2" descr="D:\2018-2019 Eğitimhane\MATEMATİK\OYUNLAR\toplama_kedifare\Yeni klasör\87992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388" y="1374279"/>
            <a:ext cx="2305050" cy="23812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CB2-ADBC-4F22-BAE7-65AB32763DDD}" type="datetime1">
              <a:rPr lang="tr-TR" smtClean="0"/>
              <a:pPr/>
              <a:t>17/04/2019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  <p:sp>
        <p:nvSpPr>
          <p:cNvPr id="11" name="Altbilgi Yer Tutucusu 2"/>
          <p:cNvSpPr txBox="1">
            <a:spLocks/>
          </p:cNvSpPr>
          <p:nvPr/>
        </p:nvSpPr>
        <p:spPr>
          <a:xfrm>
            <a:off x="2800047" y="549103"/>
            <a:ext cx="30359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1800" dirty="0" smtClean="0"/>
              <a:t>HECE SAYISI KAÇ ?</a:t>
            </a:r>
            <a:endParaRPr lang="tr-TR" sz="1800" dirty="0"/>
          </a:p>
        </p:txBody>
      </p:sp>
    </p:spTree>
    <p:extLst>
      <p:ext uri="{BB962C8B-B14F-4D97-AF65-F5344CB8AC3E}">
        <p14:creationId xmlns="" xmlns:p14="http://schemas.microsoft.com/office/powerpoint/2010/main" val="40377728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ilm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123639" y="836711"/>
            <a:ext cx="4896544" cy="3514891"/>
          </a:xfrm>
          <a:prstGeom prst="rect">
            <a:avLst/>
          </a:prstGeom>
        </p:spPr>
      </p:pic>
      <p:sp>
        <p:nvSpPr>
          <p:cNvPr id="5" name="Dikdörtgen 4">
            <a:hlinkClick r:id="" action="ppaction://hlinkshowjump?jump=nextslide"/>
          </p:cNvPr>
          <p:cNvSpPr/>
          <p:nvPr/>
        </p:nvSpPr>
        <p:spPr>
          <a:xfrm>
            <a:off x="3705564" y="5013176"/>
            <a:ext cx="2664296" cy="64807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SONRAKİ SORU</a:t>
            </a:r>
            <a:endParaRPr lang="tr-TR" sz="2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13376-3F76-459F-9FFB-D4534C916DBE}" type="datetime1">
              <a:rPr lang="tr-TR" smtClean="0"/>
              <a:pPr/>
              <a:t>17/04/2019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0924106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1547664" y="4293096"/>
            <a:ext cx="3528392" cy="1008112"/>
          </a:xfrm>
        </p:spPr>
        <p:txBody>
          <a:bodyPr>
            <a:normAutofit/>
          </a:bodyPr>
          <a:lstStyle/>
          <a:p>
            <a:r>
              <a:rPr lang="tr-TR" sz="3600" dirty="0" smtClean="0"/>
              <a:t>5 +5 =</a:t>
            </a:r>
            <a:endParaRPr lang="tr-TR" sz="3600" dirty="0"/>
          </a:p>
        </p:txBody>
      </p:sp>
      <p:sp>
        <p:nvSpPr>
          <p:cNvPr id="7" name="Dikdörtgen 6"/>
          <p:cNvSpPr/>
          <p:nvPr/>
        </p:nvSpPr>
        <p:spPr>
          <a:xfrm>
            <a:off x="1495872" y="4304870"/>
            <a:ext cx="3672408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anose="030F0702030302020204" pitchFamily="66" charset="0"/>
              </a:rPr>
              <a:t>gül</a:t>
            </a:r>
            <a:endParaRPr lang="tr-TR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8" name="Dikdörtgen 7">
            <a:hlinkClick r:id="rId2" action="ppaction://hlinksldjump"/>
          </p:cNvPr>
          <p:cNvSpPr/>
          <p:nvPr/>
        </p:nvSpPr>
        <p:spPr>
          <a:xfrm>
            <a:off x="5940151" y="908720"/>
            <a:ext cx="864097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12" name="Dikdörtgen 11">
            <a:hlinkClick r:id="rId2" action="ppaction://hlinksldjump"/>
          </p:cNvPr>
          <p:cNvSpPr/>
          <p:nvPr/>
        </p:nvSpPr>
        <p:spPr>
          <a:xfrm>
            <a:off x="7236296" y="908720"/>
            <a:ext cx="864097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tr-TR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Dikdörtgen 12">
            <a:hlinkClick r:id="" action="ppaction://hlinkshowjump?jump=nextslide">
              <a:snd r:embed="rId3" name="applause.wav"/>
            </a:hlinkClick>
          </p:cNvPr>
          <p:cNvSpPr/>
          <p:nvPr/>
        </p:nvSpPr>
        <p:spPr>
          <a:xfrm>
            <a:off x="5988495" y="2564904"/>
            <a:ext cx="864097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tr-TR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Dikdörtgen 13">
            <a:hlinkClick r:id="rId2" action="ppaction://hlinksldjump"/>
          </p:cNvPr>
          <p:cNvSpPr/>
          <p:nvPr/>
        </p:nvSpPr>
        <p:spPr>
          <a:xfrm>
            <a:off x="7235404" y="2564904"/>
            <a:ext cx="864097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</a:p>
        </p:txBody>
      </p:sp>
      <p:pic>
        <p:nvPicPr>
          <p:cNvPr id="5122" name="Picture 2" descr="D:\2018-2019 Eğitimhane\MATEMATİK\OYUNLAR\toplama_kedifare\Yeni klasör\87992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388" y="1374279"/>
            <a:ext cx="2305050" cy="23812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2E91A-E243-4CA7-90AD-C9B4FD4EDC1F}" type="datetime1">
              <a:rPr lang="tr-TR" smtClean="0"/>
              <a:pPr/>
              <a:t>17/04/2019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  <p:sp>
        <p:nvSpPr>
          <p:cNvPr id="11" name="Altbilgi Yer Tutucusu 2"/>
          <p:cNvSpPr txBox="1">
            <a:spLocks/>
          </p:cNvSpPr>
          <p:nvPr/>
        </p:nvSpPr>
        <p:spPr>
          <a:xfrm>
            <a:off x="2800047" y="549103"/>
            <a:ext cx="30359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1800" dirty="0" smtClean="0"/>
              <a:t>HECE SAYISI KAÇ ?</a:t>
            </a:r>
            <a:endParaRPr lang="tr-TR" sz="1800" dirty="0"/>
          </a:p>
        </p:txBody>
      </p:sp>
    </p:spTree>
    <p:extLst>
      <p:ext uri="{BB962C8B-B14F-4D97-AF65-F5344CB8AC3E}">
        <p14:creationId xmlns="" xmlns:p14="http://schemas.microsoft.com/office/powerpoint/2010/main" val="37319639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2018-2019 Eğitimhane\MATEMATİK\OYUNLAR\toplama_kedifare\Yeni klasör\kedi 2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111354"/>
            <a:ext cx="2304256" cy="189898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Köşeleri Yuvarlanmış Dikdörtgen Belirtme Çizgisi 3"/>
          <p:cNvSpPr/>
          <p:nvPr/>
        </p:nvSpPr>
        <p:spPr>
          <a:xfrm rot="16200000">
            <a:off x="1115616" y="138661"/>
            <a:ext cx="3024336" cy="3888432"/>
          </a:xfrm>
          <a:prstGeom prst="wedgeRoundRectCallout">
            <a:avLst>
              <a:gd name="adj1" fmla="val -7090"/>
              <a:gd name="adj2" fmla="val 92964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2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Heey</a:t>
            </a:r>
            <a:r>
              <a:rPr lang="tr-TR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sen</a:t>
            </a:r>
          </a:p>
          <a:p>
            <a:pPr algn="ctr"/>
            <a:r>
              <a:rPr lang="tr-TR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Küçük fare!</a:t>
            </a:r>
          </a:p>
          <a:p>
            <a:pPr algn="ctr"/>
            <a:r>
              <a:rPr lang="tr-TR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Hece sayısını </a:t>
            </a:r>
          </a:p>
          <a:p>
            <a:pPr algn="ctr"/>
            <a:r>
              <a:rPr lang="tr-TR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öğrenmişsin.</a:t>
            </a:r>
          </a:p>
          <a:p>
            <a:pPr algn="ctr"/>
            <a:r>
              <a:rPr lang="tr-TR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Bu konuda kendine çok </a:t>
            </a:r>
          </a:p>
          <a:p>
            <a:pPr algn="ctr"/>
            <a:r>
              <a:rPr lang="tr-TR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Güvendiğini duydum.</a:t>
            </a:r>
          </a:p>
          <a:p>
            <a:pPr algn="ctr"/>
            <a:r>
              <a:rPr lang="tr-TR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Yaklaş bakayım</a:t>
            </a:r>
            <a:endParaRPr lang="tr-TR" sz="2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2" name="Picture 2" descr="D:\2018-2019 Eğitimhane\MATEMATİK\OYUNLAR\toplama_kedifare\Yeni klasör\fare-hareketli-resim-0002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3" y="4499991"/>
            <a:ext cx="1584177" cy="15841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Belirtme Çizgisi 2"/>
          <p:cNvSpPr/>
          <p:nvPr/>
        </p:nvSpPr>
        <p:spPr>
          <a:xfrm>
            <a:off x="3347864" y="3693912"/>
            <a:ext cx="3168351" cy="1751312"/>
          </a:xfrm>
          <a:prstGeom prst="wedgeEllipseCallout">
            <a:avLst>
              <a:gd name="adj1" fmla="val -66058"/>
              <a:gd name="adj2" fmla="val 35996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Bana mı dedin canım </a:t>
            </a:r>
          </a:p>
          <a:p>
            <a:pPr algn="ctr"/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Övünmek gibi olmasın öyleyimdir.</a:t>
            </a:r>
            <a:endParaRPr lang="tr-TR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Dikdörtgen 4">
            <a:hlinkClick r:id="" action="ppaction://hlinkshowjump?jump=nextslide"/>
          </p:cNvPr>
          <p:cNvSpPr/>
          <p:nvPr/>
        </p:nvSpPr>
        <p:spPr>
          <a:xfrm>
            <a:off x="6876256" y="5237048"/>
            <a:ext cx="1872208" cy="6389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HAZIRSAN TIKLA</a:t>
            </a:r>
            <a:endParaRPr lang="tr-T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Veri Yer Tutucusu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58D9C-337B-4A96-A95E-476CC3B1F738}" type="datetime1">
              <a:rPr lang="tr-TR" smtClean="0"/>
              <a:pPr/>
              <a:t>17/04/2019</a:t>
            </a:fld>
            <a:endParaRPr lang="tr-TR"/>
          </a:p>
        </p:txBody>
      </p:sp>
      <p:sp>
        <p:nvSpPr>
          <p:cNvPr id="7" name="Altbilgi Yer Tutucusu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7476390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ilm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123639" y="836711"/>
            <a:ext cx="4896544" cy="3514891"/>
          </a:xfrm>
          <a:prstGeom prst="rect">
            <a:avLst/>
          </a:prstGeom>
        </p:spPr>
      </p:pic>
      <p:sp>
        <p:nvSpPr>
          <p:cNvPr id="5" name="Dikdörtgen 4">
            <a:hlinkClick r:id="" action="ppaction://hlinkshowjump?jump=nextslide"/>
          </p:cNvPr>
          <p:cNvSpPr/>
          <p:nvPr/>
        </p:nvSpPr>
        <p:spPr>
          <a:xfrm>
            <a:off x="3707904" y="4941168"/>
            <a:ext cx="2664296" cy="64807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SONRAKİ SORU</a:t>
            </a:r>
            <a:endParaRPr lang="tr-TR" sz="2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FAC51-4665-44A3-AC06-8DC8887B70AE}" type="datetime1">
              <a:rPr lang="tr-TR" smtClean="0"/>
              <a:pPr/>
              <a:t>17/04/2019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949568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1547664" y="4293096"/>
            <a:ext cx="3528392" cy="1008112"/>
          </a:xfrm>
        </p:spPr>
        <p:txBody>
          <a:bodyPr>
            <a:normAutofit/>
          </a:bodyPr>
          <a:lstStyle/>
          <a:p>
            <a:r>
              <a:rPr lang="tr-TR" sz="3600" dirty="0" smtClean="0"/>
              <a:t>5 +5 =</a:t>
            </a:r>
            <a:endParaRPr lang="tr-TR" sz="3600" dirty="0"/>
          </a:p>
        </p:txBody>
      </p:sp>
      <p:sp>
        <p:nvSpPr>
          <p:cNvPr id="7" name="Dikdörtgen 6"/>
          <p:cNvSpPr/>
          <p:nvPr/>
        </p:nvSpPr>
        <p:spPr>
          <a:xfrm>
            <a:off x="1495872" y="4304870"/>
            <a:ext cx="3672408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anose="030F0702030302020204" pitchFamily="66" charset="0"/>
              </a:rPr>
              <a:t>Atatürk</a:t>
            </a:r>
            <a:endParaRPr lang="tr-TR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8" name="Dikdörtgen 7">
            <a:hlinkClick r:id="rId2" action="ppaction://hlinksldjump"/>
          </p:cNvPr>
          <p:cNvSpPr/>
          <p:nvPr/>
        </p:nvSpPr>
        <p:spPr>
          <a:xfrm>
            <a:off x="5940151" y="908720"/>
            <a:ext cx="864097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12" name="Dikdörtgen 11">
            <a:hlinkClick r:id="" action="ppaction://hlinkshowjump?jump=nextslide">
              <a:snd r:embed="rId3" name="applause.wav"/>
            </a:hlinkClick>
          </p:cNvPr>
          <p:cNvSpPr/>
          <p:nvPr/>
        </p:nvSpPr>
        <p:spPr>
          <a:xfrm>
            <a:off x="7236296" y="908720"/>
            <a:ext cx="864097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13" name="Dikdörtgen 12">
            <a:hlinkClick r:id="rId2" action="ppaction://hlinksldjump"/>
          </p:cNvPr>
          <p:cNvSpPr/>
          <p:nvPr/>
        </p:nvSpPr>
        <p:spPr>
          <a:xfrm>
            <a:off x="5988495" y="2564904"/>
            <a:ext cx="864097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endParaRPr lang="tr-TR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Dikdörtgen 13">
            <a:hlinkClick r:id="rId2" action="ppaction://hlinksldjump"/>
          </p:cNvPr>
          <p:cNvSpPr/>
          <p:nvPr/>
        </p:nvSpPr>
        <p:spPr>
          <a:xfrm>
            <a:off x="7235404" y="2564904"/>
            <a:ext cx="864097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7</a:t>
            </a:r>
            <a:endParaRPr lang="tr-TR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122" name="Picture 2" descr="D:\2018-2019 Eğitimhane\MATEMATİK\OYUNLAR\toplama_kedifare\Yeni klasör\87992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388" y="1374279"/>
            <a:ext cx="2305050" cy="23812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0BC8B-53D0-4BFC-AF92-8BA49A97AC7E}" type="datetime1">
              <a:rPr lang="tr-TR" smtClean="0"/>
              <a:pPr/>
              <a:t>17/04/2019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  <p:sp>
        <p:nvSpPr>
          <p:cNvPr id="11" name="Altbilgi Yer Tutucusu 2"/>
          <p:cNvSpPr txBox="1">
            <a:spLocks/>
          </p:cNvSpPr>
          <p:nvPr/>
        </p:nvSpPr>
        <p:spPr>
          <a:xfrm>
            <a:off x="2800047" y="549103"/>
            <a:ext cx="30359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1800" dirty="0" smtClean="0"/>
              <a:t>HECE SAYISI KAÇ ?</a:t>
            </a:r>
            <a:endParaRPr lang="tr-TR" sz="1800" dirty="0"/>
          </a:p>
        </p:txBody>
      </p:sp>
    </p:spTree>
    <p:extLst>
      <p:ext uri="{BB962C8B-B14F-4D97-AF65-F5344CB8AC3E}">
        <p14:creationId xmlns="" xmlns:p14="http://schemas.microsoft.com/office/powerpoint/2010/main" val="11038314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ilm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123639" y="836711"/>
            <a:ext cx="4896544" cy="3514891"/>
          </a:xfrm>
          <a:prstGeom prst="rect">
            <a:avLst/>
          </a:prstGeom>
        </p:spPr>
      </p:pic>
      <p:sp>
        <p:nvSpPr>
          <p:cNvPr id="5" name="Dikdörtgen 4">
            <a:hlinkClick r:id="" action="ppaction://hlinkshowjump?jump=nextslide"/>
          </p:cNvPr>
          <p:cNvSpPr/>
          <p:nvPr/>
        </p:nvSpPr>
        <p:spPr>
          <a:xfrm>
            <a:off x="3779912" y="4941168"/>
            <a:ext cx="2592288" cy="576064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SONRAKİ SORU</a:t>
            </a:r>
            <a:endParaRPr lang="tr-TR" sz="2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EEA03-DE72-484D-A324-6B31C53A3B97}" type="datetime1">
              <a:rPr lang="tr-TR" smtClean="0"/>
              <a:pPr/>
              <a:t>17/04/2019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0585264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>
            <a:hlinkClick r:id="" action="ppaction://hlinkshowjump?jump=endshow"/>
          </p:cNvPr>
          <p:cNvSpPr/>
          <p:nvPr/>
        </p:nvSpPr>
        <p:spPr>
          <a:xfrm>
            <a:off x="6804248" y="620688"/>
            <a:ext cx="1728192" cy="72008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BİTİR</a:t>
            </a:r>
            <a:endParaRPr lang="tr-TR" sz="2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1026" name="Picture 2" descr="D:\2018-2019 Eğitimhane\MATEMATİK\OYUNLAR\toplama_kedifare\Yeni klasör\kedi-hareketli-resim-0497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4366" y="2389521"/>
            <a:ext cx="1800200" cy="29391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Belirtme Çizgisi 4"/>
          <p:cNvSpPr/>
          <p:nvPr/>
        </p:nvSpPr>
        <p:spPr>
          <a:xfrm>
            <a:off x="1259632" y="959589"/>
            <a:ext cx="4032448" cy="4369033"/>
          </a:xfrm>
          <a:prstGeom prst="wedgeEllipseCallout">
            <a:avLst>
              <a:gd name="adj1" fmla="val 76926"/>
              <a:gd name="adj2" fmla="val 776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Ben kendimi hece bilgisinde iyi sanırdım.</a:t>
            </a:r>
          </a:p>
          <a:p>
            <a:pPr algn="ctr"/>
            <a:r>
              <a:rPr lang="tr-T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Bu fare benden daha iyi çıktı. </a:t>
            </a:r>
          </a:p>
          <a:p>
            <a:pPr algn="ctr"/>
            <a:r>
              <a:rPr lang="tr-T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Biraz daha çalışmalıyım.</a:t>
            </a:r>
            <a:endParaRPr lang="tr-TR" sz="24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C8028-CDF1-4D93-A597-C70931B33422}" type="datetime1">
              <a:rPr lang="tr-TR" smtClean="0"/>
              <a:pPr/>
              <a:t>17/04/2019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2460478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1547664" y="4293096"/>
            <a:ext cx="3528392" cy="1008112"/>
          </a:xfrm>
        </p:spPr>
        <p:txBody>
          <a:bodyPr>
            <a:normAutofit/>
          </a:bodyPr>
          <a:lstStyle/>
          <a:p>
            <a:r>
              <a:rPr lang="tr-TR" sz="3600" dirty="0" smtClean="0"/>
              <a:t>5 +5 =</a:t>
            </a:r>
            <a:endParaRPr lang="tr-TR" sz="3600" dirty="0"/>
          </a:p>
        </p:txBody>
      </p:sp>
      <p:sp>
        <p:nvSpPr>
          <p:cNvPr id="7" name="Dikdörtgen 6"/>
          <p:cNvSpPr/>
          <p:nvPr/>
        </p:nvSpPr>
        <p:spPr>
          <a:xfrm>
            <a:off x="1495872" y="4304870"/>
            <a:ext cx="3672408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anose="030F0702030302020204" pitchFamily="66" charset="0"/>
              </a:rPr>
              <a:t>kitap</a:t>
            </a:r>
            <a:endParaRPr lang="tr-TR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8" name="Dikdörtgen 7">
            <a:hlinkClick r:id="rId3" action="ppaction://hlinksldjump"/>
          </p:cNvPr>
          <p:cNvSpPr/>
          <p:nvPr/>
        </p:nvSpPr>
        <p:spPr>
          <a:xfrm>
            <a:off x="5940151" y="908720"/>
            <a:ext cx="864097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12" name="Dikdörtgen 11">
            <a:hlinkClick r:id="rId3" action="ppaction://hlinksldjump"/>
          </p:cNvPr>
          <p:cNvSpPr/>
          <p:nvPr/>
        </p:nvSpPr>
        <p:spPr>
          <a:xfrm>
            <a:off x="7236296" y="908720"/>
            <a:ext cx="864097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endParaRPr lang="tr-TR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Dikdörtgen 12">
            <a:hlinkClick r:id="" action="ppaction://hlinkshowjump?jump=nextslide">
              <a:snd r:embed="rId4" name="applause.wav"/>
            </a:hlinkClick>
          </p:cNvPr>
          <p:cNvSpPr/>
          <p:nvPr/>
        </p:nvSpPr>
        <p:spPr>
          <a:xfrm>
            <a:off x="5988495" y="2564904"/>
            <a:ext cx="864097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14" name="Dikdörtgen 13">
            <a:hlinkClick r:id="rId3" action="ppaction://hlinksldjump"/>
          </p:cNvPr>
          <p:cNvSpPr/>
          <p:nvPr/>
        </p:nvSpPr>
        <p:spPr>
          <a:xfrm>
            <a:off x="7235404" y="2564904"/>
            <a:ext cx="864097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</a:p>
        </p:txBody>
      </p:sp>
      <p:pic>
        <p:nvPicPr>
          <p:cNvPr id="2051" name="Picture 3" descr="D:\2018-2019 Eğitimhane\MATEMATİK\OYUNLAR\toplama_kedifare\Yeni klasör\87992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2950" y="1271588"/>
            <a:ext cx="2305050" cy="23812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8740B-A494-4CEC-BD62-FF2CE40C3065}" type="datetime1">
              <a:rPr lang="tr-TR" smtClean="0"/>
              <a:pPr/>
              <a:t>17/04/2019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HAZIRLAYAN : UMUT SAYILGAN</a:t>
            </a:r>
            <a:endParaRPr lang="tr-TR" dirty="0"/>
          </a:p>
        </p:txBody>
      </p:sp>
      <p:sp>
        <p:nvSpPr>
          <p:cNvPr id="11" name="Altbilgi Yer Tutucusu 2"/>
          <p:cNvSpPr txBox="1">
            <a:spLocks/>
          </p:cNvSpPr>
          <p:nvPr/>
        </p:nvSpPr>
        <p:spPr>
          <a:xfrm>
            <a:off x="2800047" y="549103"/>
            <a:ext cx="30359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1800" dirty="0" smtClean="0"/>
              <a:t>HECE SAYISI KAÇ ?</a:t>
            </a:r>
            <a:endParaRPr lang="tr-TR" sz="1800" dirty="0"/>
          </a:p>
        </p:txBody>
      </p:sp>
    </p:spTree>
    <p:extLst>
      <p:ext uri="{BB962C8B-B14F-4D97-AF65-F5344CB8AC3E}">
        <p14:creationId xmlns="" xmlns:p14="http://schemas.microsoft.com/office/powerpoint/2010/main" val="7072068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ilm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123639" y="836711"/>
            <a:ext cx="4896544" cy="3514891"/>
          </a:xfrm>
          <a:prstGeom prst="rect">
            <a:avLst/>
          </a:prstGeom>
        </p:spPr>
      </p:pic>
      <p:sp>
        <p:nvSpPr>
          <p:cNvPr id="5" name="Dikdörtgen 4">
            <a:hlinkClick r:id="" action="ppaction://hlinkshowjump?jump=nextslide"/>
          </p:cNvPr>
          <p:cNvSpPr/>
          <p:nvPr/>
        </p:nvSpPr>
        <p:spPr>
          <a:xfrm>
            <a:off x="3707904" y="4941168"/>
            <a:ext cx="2664296" cy="72008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SONRAKİ SORU</a:t>
            </a:r>
            <a:endParaRPr lang="tr-TR" sz="2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52E9A-AE6A-44AF-A5FD-4A45034C2E5A}" type="datetime1">
              <a:rPr lang="tr-TR" smtClean="0"/>
              <a:pPr/>
              <a:t>17/04/2019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373879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1547664" y="4293096"/>
            <a:ext cx="3528392" cy="1008112"/>
          </a:xfrm>
        </p:spPr>
        <p:txBody>
          <a:bodyPr>
            <a:normAutofit/>
          </a:bodyPr>
          <a:lstStyle/>
          <a:p>
            <a:r>
              <a:rPr lang="tr-TR" sz="3600" dirty="0" smtClean="0"/>
              <a:t>5 +5 =</a:t>
            </a:r>
            <a:endParaRPr lang="tr-TR" sz="3600" dirty="0"/>
          </a:p>
        </p:txBody>
      </p:sp>
      <p:sp>
        <p:nvSpPr>
          <p:cNvPr id="7" name="Dikdörtgen 6"/>
          <p:cNvSpPr/>
          <p:nvPr/>
        </p:nvSpPr>
        <p:spPr>
          <a:xfrm>
            <a:off x="1495872" y="4304870"/>
            <a:ext cx="3672408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anose="030F0702030302020204" pitchFamily="66" charset="0"/>
              </a:rPr>
              <a:t>fasulye</a:t>
            </a:r>
            <a:endParaRPr lang="tr-TR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8" name="Dikdörtgen 7">
            <a:hlinkClick r:id="" action="ppaction://hlinkshowjump?jump=nextslide">
              <a:snd r:embed="rId2" name="applause.wav"/>
            </a:hlinkClick>
          </p:cNvPr>
          <p:cNvSpPr/>
          <p:nvPr/>
        </p:nvSpPr>
        <p:spPr>
          <a:xfrm>
            <a:off x="5940151" y="908720"/>
            <a:ext cx="864097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12" name="Dikdörtgen 11">
            <a:hlinkClick r:id="rId3" action="ppaction://hlinksldjump"/>
          </p:cNvPr>
          <p:cNvSpPr/>
          <p:nvPr/>
        </p:nvSpPr>
        <p:spPr>
          <a:xfrm>
            <a:off x="7236296" y="908720"/>
            <a:ext cx="864097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tr-TR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Dikdörtgen 12">
            <a:hlinkClick r:id="rId3" action="ppaction://hlinksldjump"/>
          </p:cNvPr>
          <p:cNvSpPr/>
          <p:nvPr/>
        </p:nvSpPr>
        <p:spPr>
          <a:xfrm>
            <a:off x="5988495" y="2564904"/>
            <a:ext cx="864097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tr-TR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Dikdörtgen 13">
            <a:hlinkClick r:id="rId3" action="ppaction://hlinksldjump"/>
          </p:cNvPr>
          <p:cNvSpPr/>
          <p:nvPr/>
        </p:nvSpPr>
        <p:spPr>
          <a:xfrm>
            <a:off x="7235404" y="2564904"/>
            <a:ext cx="864097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7</a:t>
            </a:r>
            <a:endParaRPr lang="tr-TR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 descr="D:\2018-2019 Eğitimhane\MATEMATİK\OYUNLAR\toplama_kedifare\Yeni klasör\87992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388" y="1423988"/>
            <a:ext cx="2305050" cy="23812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87900-602C-4515-8558-623A91090822}" type="datetime1">
              <a:rPr lang="tr-TR" smtClean="0"/>
              <a:pPr/>
              <a:t>17/04/2019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  <p:sp>
        <p:nvSpPr>
          <p:cNvPr id="11" name="Altbilgi Yer Tutucusu 2"/>
          <p:cNvSpPr txBox="1">
            <a:spLocks/>
          </p:cNvSpPr>
          <p:nvPr/>
        </p:nvSpPr>
        <p:spPr>
          <a:xfrm>
            <a:off x="2800047" y="549103"/>
            <a:ext cx="30359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1800" dirty="0" smtClean="0"/>
              <a:t>HECE SAYISI KAÇ ?</a:t>
            </a:r>
            <a:endParaRPr lang="tr-TR" sz="1800" dirty="0"/>
          </a:p>
        </p:txBody>
      </p:sp>
    </p:spTree>
    <p:extLst>
      <p:ext uri="{BB962C8B-B14F-4D97-AF65-F5344CB8AC3E}">
        <p14:creationId xmlns="" xmlns:p14="http://schemas.microsoft.com/office/powerpoint/2010/main" val="6546128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ilm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123639" y="836711"/>
            <a:ext cx="4896544" cy="3514891"/>
          </a:xfrm>
          <a:prstGeom prst="rect">
            <a:avLst/>
          </a:prstGeom>
        </p:spPr>
      </p:pic>
      <p:sp>
        <p:nvSpPr>
          <p:cNvPr id="5" name="Dikdörtgen 4">
            <a:hlinkClick r:id="" action="ppaction://hlinkshowjump?jump=nextslide"/>
          </p:cNvPr>
          <p:cNvSpPr/>
          <p:nvPr/>
        </p:nvSpPr>
        <p:spPr>
          <a:xfrm>
            <a:off x="3779912" y="4941168"/>
            <a:ext cx="2592288" cy="72008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SONRAKİ SORU</a:t>
            </a:r>
            <a:endParaRPr lang="tr-TR" sz="2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41662-287C-46C0-9574-BB34AE77733D}" type="datetime1">
              <a:rPr lang="tr-TR" smtClean="0"/>
              <a:pPr/>
              <a:t>17/04/2019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2537444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1547664" y="4293096"/>
            <a:ext cx="3528392" cy="1008112"/>
          </a:xfrm>
        </p:spPr>
        <p:txBody>
          <a:bodyPr>
            <a:normAutofit/>
          </a:bodyPr>
          <a:lstStyle/>
          <a:p>
            <a:r>
              <a:rPr lang="tr-TR" sz="3600" dirty="0" smtClean="0"/>
              <a:t>5 +5 =</a:t>
            </a:r>
            <a:endParaRPr lang="tr-TR" sz="3600" dirty="0"/>
          </a:p>
        </p:txBody>
      </p:sp>
      <p:sp>
        <p:nvSpPr>
          <p:cNvPr id="7" name="Dikdörtgen 6"/>
          <p:cNvSpPr/>
          <p:nvPr/>
        </p:nvSpPr>
        <p:spPr>
          <a:xfrm>
            <a:off x="1495872" y="4304870"/>
            <a:ext cx="3672408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anose="030F0702030302020204" pitchFamily="66" charset="0"/>
              </a:rPr>
              <a:t>yarasa</a:t>
            </a:r>
            <a:endParaRPr lang="tr-TR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8" name="Dikdörtgen 7">
            <a:hlinkClick r:id="rId2" action="ppaction://hlinksldjump"/>
          </p:cNvPr>
          <p:cNvSpPr/>
          <p:nvPr/>
        </p:nvSpPr>
        <p:spPr>
          <a:xfrm>
            <a:off x="5940151" y="908720"/>
            <a:ext cx="864097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</a:p>
        </p:txBody>
      </p:sp>
      <p:sp>
        <p:nvSpPr>
          <p:cNvPr id="12" name="Dikdörtgen 11">
            <a:hlinkClick r:id="" action="ppaction://hlinkshowjump?jump=nextslide">
              <a:snd r:embed="rId3" name="applause.wav"/>
            </a:hlinkClick>
          </p:cNvPr>
          <p:cNvSpPr/>
          <p:nvPr/>
        </p:nvSpPr>
        <p:spPr>
          <a:xfrm>
            <a:off x="7236296" y="908720"/>
            <a:ext cx="864097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13" name="Dikdörtgen 12">
            <a:hlinkClick r:id="rId2" action="ppaction://hlinksldjump"/>
          </p:cNvPr>
          <p:cNvSpPr/>
          <p:nvPr/>
        </p:nvSpPr>
        <p:spPr>
          <a:xfrm>
            <a:off x="5988495" y="2564904"/>
            <a:ext cx="864097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14" name="Dikdörtgen 13">
            <a:hlinkClick r:id="rId2" action="ppaction://hlinksldjump"/>
          </p:cNvPr>
          <p:cNvSpPr/>
          <p:nvPr/>
        </p:nvSpPr>
        <p:spPr>
          <a:xfrm>
            <a:off x="7235404" y="2564904"/>
            <a:ext cx="864097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</a:p>
        </p:txBody>
      </p:sp>
      <p:pic>
        <p:nvPicPr>
          <p:cNvPr id="2050" name="Picture 2" descr="D:\2018-2019 Eğitimhane\MATEMATİK\OYUNLAR\toplama_kedifare\Yeni klasör\87992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0438" y="1241425"/>
            <a:ext cx="2305050" cy="23812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2D013-4A43-4334-9797-94F35505EE00}" type="datetime1">
              <a:rPr lang="tr-TR" smtClean="0"/>
              <a:pPr/>
              <a:t>17/04/2019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  <p:sp>
        <p:nvSpPr>
          <p:cNvPr id="11" name="Altbilgi Yer Tutucusu 2"/>
          <p:cNvSpPr txBox="1">
            <a:spLocks/>
          </p:cNvSpPr>
          <p:nvPr/>
        </p:nvSpPr>
        <p:spPr>
          <a:xfrm>
            <a:off x="2800047" y="549103"/>
            <a:ext cx="30359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1800" dirty="0" smtClean="0"/>
              <a:t>HECE SAYISI KAÇ ?</a:t>
            </a:r>
            <a:endParaRPr lang="tr-TR" sz="1800" dirty="0"/>
          </a:p>
        </p:txBody>
      </p:sp>
    </p:spTree>
    <p:extLst>
      <p:ext uri="{BB962C8B-B14F-4D97-AF65-F5344CB8AC3E}">
        <p14:creationId xmlns="" xmlns:p14="http://schemas.microsoft.com/office/powerpoint/2010/main" val="38901434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ilm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123639" y="836711"/>
            <a:ext cx="4896544" cy="3514891"/>
          </a:xfrm>
          <a:prstGeom prst="rect">
            <a:avLst/>
          </a:prstGeom>
        </p:spPr>
      </p:pic>
      <p:sp>
        <p:nvSpPr>
          <p:cNvPr id="5" name="Dikdörtgen 4">
            <a:hlinkClick r:id="" action="ppaction://hlinkshowjump?jump=nextslide"/>
          </p:cNvPr>
          <p:cNvSpPr/>
          <p:nvPr/>
        </p:nvSpPr>
        <p:spPr>
          <a:xfrm>
            <a:off x="3779912" y="4941168"/>
            <a:ext cx="2592288" cy="72008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SONRAKİ SORU</a:t>
            </a:r>
            <a:endParaRPr lang="tr-TR" sz="2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9557C-D04E-43B8-BF26-D553B6B30F2A}" type="datetime1">
              <a:rPr lang="tr-TR" smtClean="0"/>
              <a:pPr/>
              <a:t>17/04/2019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485510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1547664" y="4293096"/>
            <a:ext cx="3528392" cy="1008112"/>
          </a:xfrm>
        </p:spPr>
        <p:txBody>
          <a:bodyPr>
            <a:normAutofit/>
          </a:bodyPr>
          <a:lstStyle/>
          <a:p>
            <a:r>
              <a:rPr lang="tr-TR" sz="3600" dirty="0" smtClean="0"/>
              <a:t>5 +5 =</a:t>
            </a:r>
            <a:endParaRPr lang="tr-TR" sz="3600" dirty="0"/>
          </a:p>
        </p:txBody>
      </p:sp>
      <p:sp>
        <p:nvSpPr>
          <p:cNvPr id="7" name="Dikdörtgen 6"/>
          <p:cNvSpPr/>
          <p:nvPr/>
        </p:nvSpPr>
        <p:spPr>
          <a:xfrm>
            <a:off x="1495872" y="4304870"/>
            <a:ext cx="3672408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anose="030F0702030302020204" pitchFamily="66" charset="0"/>
              </a:rPr>
              <a:t>ıhlamur</a:t>
            </a:r>
            <a:endParaRPr lang="tr-TR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8" name="Dikdörtgen 7">
            <a:hlinkClick r:id="rId2" action="ppaction://hlinksldjump"/>
          </p:cNvPr>
          <p:cNvSpPr/>
          <p:nvPr/>
        </p:nvSpPr>
        <p:spPr>
          <a:xfrm>
            <a:off x="5940151" y="908720"/>
            <a:ext cx="864097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</a:p>
        </p:txBody>
      </p:sp>
      <p:sp>
        <p:nvSpPr>
          <p:cNvPr id="12" name="Dikdörtgen 11">
            <a:hlinkClick r:id="rId2" action="ppaction://hlinksldjump"/>
          </p:cNvPr>
          <p:cNvSpPr/>
          <p:nvPr/>
        </p:nvSpPr>
        <p:spPr>
          <a:xfrm>
            <a:off x="7236296" y="908720"/>
            <a:ext cx="864097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13" name="Dikdörtgen 12">
            <a:hlinkClick r:id="rId2" action="ppaction://hlinksldjump"/>
          </p:cNvPr>
          <p:cNvSpPr/>
          <p:nvPr/>
        </p:nvSpPr>
        <p:spPr>
          <a:xfrm>
            <a:off x="5988495" y="2564904"/>
            <a:ext cx="864097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7</a:t>
            </a:r>
          </a:p>
        </p:txBody>
      </p:sp>
      <p:sp>
        <p:nvSpPr>
          <p:cNvPr id="14" name="Dikdörtgen 13">
            <a:hlinkClick r:id="" action="ppaction://hlinkshowjump?jump=nextslide">
              <a:snd r:embed="rId3" name="applause.wav"/>
            </a:hlinkClick>
          </p:cNvPr>
          <p:cNvSpPr/>
          <p:nvPr/>
        </p:nvSpPr>
        <p:spPr>
          <a:xfrm>
            <a:off x="7235404" y="2564904"/>
            <a:ext cx="864097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</a:p>
        </p:txBody>
      </p:sp>
      <p:pic>
        <p:nvPicPr>
          <p:cNvPr id="3074" name="Picture 2" descr="D:\2018-2019 Eğitimhane\MATEMATİK\OYUNLAR\toplama_kedifare\Yeni klasör\87992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1363" y="1406525"/>
            <a:ext cx="2305050" cy="23812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3FA10-A157-4AEA-8911-F79E83258A51}" type="datetime1">
              <a:rPr lang="tr-TR" smtClean="0"/>
              <a:pPr/>
              <a:t>17/04/2019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  <p:sp>
        <p:nvSpPr>
          <p:cNvPr id="11" name="Altbilgi Yer Tutucusu 2"/>
          <p:cNvSpPr txBox="1">
            <a:spLocks/>
          </p:cNvSpPr>
          <p:nvPr/>
        </p:nvSpPr>
        <p:spPr>
          <a:xfrm>
            <a:off x="2800047" y="549103"/>
            <a:ext cx="30359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1800" dirty="0" smtClean="0"/>
              <a:t>HECE SAYISI KAÇ ?</a:t>
            </a:r>
            <a:endParaRPr lang="tr-TR" sz="1800" dirty="0"/>
          </a:p>
        </p:txBody>
      </p:sp>
    </p:spTree>
    <p:extLst>
      <p:ext uri="{BB962C8B-B14F-4D97-AF65-F5344CB8AC3E}">
        <p14:creationId xmlns="" xmlns:p14="http://schemas.microsoft.com/office/powerpoint/2010/main" val="31445998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328</Words>
  <PresentationFormat>Ekran Gösterisi (4:3)</PresentationFormat>
  <Paragraphs>148</Paragraphs>
  <Slides>23</Slides>
  <Notes>1</Notes>
  <HiddenSlides>1</HiddenSlides>
  <MMClips>10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2019-02-13T20:23:34Z</dcterms:created>
  <dcterms:modified xsi:type="dcterms:W3CDTF">2019-04-17T09:50:06Z</dcterms:modified>
  <cp:category>https://www.sorubak.com</cp:category>
</cp:coreProperties>
</file>