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wmv" ContentType="video/x-ms-wmv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7" r:id="rId2"/>
    <p:sldId id="265" r:id="rId3"/>
    <p:sldId id="256" r:id="rId4"/>
    <p:sldId id="258" r:id="rId5"/>
    <p:sldId id="281" r:id="rId6"/>
    <p:sldId id="290" r:id="rId7"/>
    <p:sldId id="289" r:id="rId8"/>
    <p:sldId id="272" r:id="rId9"/>
    <p:sldId id="285" r:id="rId10"/>
    <p:sldId id="274" r:id="rId11"/>
    <p:sldId id="286" r:id="rId12"/>
    <p:sldId id="276" r:id="rId13"/>
    <p:sldId id="284" r:id="rId14"/>
    <p:sldId id="278" r:id="rId15"/>
    <p:sldId id="287" r:id="rId16"/>
    <p:sldId id="288" r:id="rId17"/>
    <p:sldId id="291" r:id="rId18"/>
    <p:sldId id="292" r:id="rId19"/>
    <p:sldId id="270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E4039-4FA1-4219-843D-BDE1D06A8888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5EE378-BD22-4A50-A918-8EAC560C151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176228641"/>
      </p:ext>
    </p:extLst>
  </p:cSld>
  <p:clrMap bg1="lt1" tx1="dk1" bg2="lt2" tx2="dk2" accent1="accent1" accent2="accent2" accent3="accent3" accent4="accent4" accent5="accent5" accent6="accent6" hlink="hlink" folHlink="folHlink"/>
  <p:hf sldNum="0"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CF7E8E-82E0-4C67-B1F7-2D5610B5231A}" type="datetimeFigureOut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0203A-5A88-45BD-A7B4-67A472D1C52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19898447"/>
      </p:ext>
    </p:extLst>
  </p:cSld>
  <p:clrMap bg1="lt1" tx1="dk1" bg2="lt2" tx2="dk2" accent1="accent1" accent2="accent2" accent3="accent3" accent4="accent4" accent5="accent5" accent6="accent6" hlink="hlink" folHlink="folHlink"/>
  <p:hf sldNum="0"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985EE59D-DC6B-48E0-88E3-F64923AEBE0C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5725685A-698A-4B50-938F-7151BB8E26F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13639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9B3E3-FAE0-4BFD-9858-7A8945A43B3A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C2825-09D1-410D-B427-AB50101A593B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08F67-67AD-40D0-BE1D-69B76442AD6E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377B4D-67A2-44FE-9B7A-DCBEEA01C186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14271-896A-4759-BF5E-A0A522355981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10A92-AFF0-4B15-8B69-3C0805659F20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E9E1B-F9E3-48A5-9B8D-F2EF3D68B69A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8EC04-62A8-42A8-A5A7-97D49911603C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8489C-6D08-40F6-B21E-DA7A680864ED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4611B0-9290-481E-814F-C19A748B0A0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03494-4F43-4567-AF69-771DB589BA2F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175C9-C756-4B14-9208-2EA1A4A362A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1.wmv"/><Relationship Id="rId2" Type="http://schemas.openxmlformats.org/officeDocument/2006/relationships/slideLayout" Target="../slideLayouts/slideLayout2.xml"/><Relationship Id="rId1" Type="http://schemas.openxmlformats.org/officeDocument/2006/relationships/video" Target="../media/media1.wm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>
            <a:hlinkClick r:id="" action="ppaction://hlinkshowjump?jump=lastslideviewed"/>
          </p:cNvPr>
          <p:cNvSpPr/>
          <p:nvPr/>
        </p:nvSpPr>
        <p:spPr>
          <a:xfrm>
            <a:off x="1935235" y="3140968"/>
            <a:ext cx="4248472" cy="33123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Öyle 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teslim olmak 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yok…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Soruya dön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Ve</a:t>
            </a:r>
          </a:p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İyi düşün…</a:t>
            </a:r>
          </a:p>
          <a:p>
            <a:pPr algn="ctr"/>
            <a:endParaRPr lang="tr-TR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051" name="Picture 3" descr="D:\2018-2019 Eğitimhane\MATEMATİK\OYUNLAR\toplama_kedifare\giphy (1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451" y="299803"/>
            <a:ext cx="4405947" cy="28012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0C54-FB92-48D5-A649-7ABB8D614B2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112140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525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971599" y="4797152"/>
            <a:ext cx="7128793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Bugün Perşembe İse  </a:t>
            </a:r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yarIn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?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rId3" action="ppaction://hlinksldjump"/>
          </p:cNvPr>
          <p:cNvSpPr/>
          <p:nvPr/>
        </p:nvSpPr>
        <p:spPr>
          <a:xfrm>
            <a:off x="5004048" y="1256541"/>
            <a:ext cx="2664296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Çarşamba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004048" y="2619222"/>
            <a:ext cx="2664296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Cuma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67115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63582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971599" y="4797152"/>
            <a:ext cx="4536505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yIlIn</a:t>
            </a:r>
            <a:r>
              <a:rPr lang="tr-TR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İlk </a:t>
            </a:r>
            <a:r>
              <a:rPr lang="tr-TR" sz="4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ayI</a:t>
            </a:r>
            <a:endParaRPr lang="tr-TR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" action="ppaction://hlinkshowjump?jump=nextslide">
              <a:snd r:embed="rId2" name="applause.wav"/>
            </a:hlinkClick>
          </p:cNvPr>
          <p:cNvSpPr/>
          <p:nvPr/>
        </p:nvSpPr>
        <p:spPr>
          <a:xfrm>
            <a:off x="4467204" y="1256542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Ocak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rId4" action="ppaction://hlinksldjump"/>
          </p:cNvPr>
          <p:cNvSpPr/>
          <p:nvPr/>
        </p:nvSpPr>
        <p:spPr>
          <a:xfrm>
            <a:off x="6660232" y="1256541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Mayıs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Dikdörtgen 14">
            <a:hlinkClick r:id="rId4" action="ppaction://hlinksldjump"/>
          </p:cNvPr>
          <p:cNvSpPr/>
          <p:nvPr/>
        </p:nvSpPr>
        <p:spPr>
          <a:xfrm>
            <a:off x="4485282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Mart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rId4" action="ppaction://hlinksldjump"/>
          </p:cNvPr>
          <p:cNvSpPr/>
          <p:nvPr/>
        </p:nvSpPr>
        <p:spPr>
          <a:xfrm>
            <a:off x="6732240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Eylül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0615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5441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971599" y="4797152"/>
            <a:ext cx="7518760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bİr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yIlda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Kaç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Mevsİm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var</a:t>
            </a:r>
            <a:endParaRPr lang="tr-T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4467204" y="1256542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365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rId2" action="ppaction://hlinksldjump"/>
          </p:cNvPr>
          <p:cNvSpPr/>
          <p:nvPr/>
        </p:nvSpPr>
        <p:spPr>
          <a:xfrm>
            <a:off x="6660232" y="1256541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12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Dikdörtgen 14">
            <a:hlinkClick r:id="rId2" action="ppaction://hlinksldjump"/>
          </p:cNvPr>
          <p:cNvSpPr/>
          <p:nvPr/>
        </p:nvSpPr>
        <p:spPr>
          <a:xfrm>
            <a:off x="4485282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7</a:t>
            </a:r>
          </a:p>
        </p:txBody>
      </p:sp>
      <p:sp>
        <p:nvSpPr>
          <p:cNvPr id="16" name="Dikdörtgen 1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6732240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="" xmlns:p14="http://schemas.microsoft.com/office/powerpoint/2010/main" val="6026661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661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971600" y="4797152"/>
            <a:ext cx="6639700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hangİsİ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Mevsİm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</a:t>
            </a:r>
            <a:r>
              <a:rPr lang="tr-TR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adI</a:t>
            </a:r>
            <a:r>
              <a:rPr lang="tr-TR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?</a:t>
            </a:r>
            <a:endParaRPr lang="tr-TR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4467204" y="1256542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Salı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6660232" y="1256541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Yaz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Dikdörtgen 14">
            <a:hlinkClick r:id="rId2" action="ppaction://hlinksldjump"/>
          </p:cNvPr>
          <p:cNvSpPr/>
          <p:nvPr/>
        </p:nvSpPr>
        <p:spPr>
          <a:xfrm>
            <a:off x="4485282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Mart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rId2" action="ppaction://hlinksldjump"/>
          </p:cNvPr>
          <p:cNvSpPr/>
          <p:nvPr/>
        </p:nvSpPr>
        <p:spPr>
          <a:xfrm>
            <a:off x="6732240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Nisan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57114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250101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>
            <a:hlinkClick r:id="" action="ppaction://hlinkshowjump?jump=endshow"/>
          </p:cNvPr>
          <p:cNvSpPr/>
          <p:nvPr/>
        </p:nvSpPr>
        <p:spPr>
          <a:xfrm>
            <a:off x="6804248" y="620688"/>
            <a:ext cx="1728192" cy="72008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BİTİR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1026" name="Picture 2" descr="D:\2018-2019 Eğitimhane\MATEMATİK\OYUNLAR\toplama_kedifare\Yeni klasör\kedi-hareketli-resim-049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4366" y="2389521"/>
            <a:ext cx="1800200" cy="29391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Belirtme Çizgisi 4"/>
          <p:cNvSpPr/>
          <p:nvPr/>
        </p:nvSpPr>
        <p:spPr>
          <a:xfrm>
            <a:off x="1259632" y="959589"/>
            <a:ext cx="4032448" cy="4369033"/>
          </a:xfrm>
          <a:prstGeom prst="wedgeEllipseCallout">
            <a:avLst>
              <a:gd name="adj1" fmla="val 76926"/>
              <a:gd name="adj2" fmla="val 776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Ben kendimi TAKVİMİ biliyor sanırdım.</a:t>
            </a:r>
          </a:p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 fare benden daha iyi çıktı. </a:t>
            </a:r>
          </a:p>
          <a:p>
            <a:pPr algn="ctr"/>
            <a:r>
              <a:rPr lang="tr-TR" sz="24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Biraz daha çalışmalıyım.</a:t>
            </a:r>
            <a:endParaRPr lang="tr-TR" sz="24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E6EE7-5EAB-447F-A6FB-CF99AF4B6593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3243239" y="3244334"/>
            <a:ext cx="2710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mtClean="0">
                <a:hlinkClick r:id="rId3"/>
              </a:rPr>
              <a:t>https</a:t>
            </a:r>
            <a:r>
              <a:rPr lang="tr-TR" smtClean="0">
                <a:hlinkClick r:id="rId3"/>
              </a:rPr>
              <a:t>://</a:t>
            </a:r>
            <a:r>
              <a:rPr lang="tr-TR" smtClean="0">
                <a:hlinkClick r:id="rId3"/>
              </a:rPr>
              <a:t>www.sorubak.com</a:t>
            </a:r>
            <a:r>
              <a:rPr lang="tr-TR" smtClean="0"/>
              <a:t> 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46047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018-2019 Eğitimhane\MATEMATİK\OYUNLAR\toplama_kedifare\Yeni klasör\kedi 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11354"/>
            <a:ext cx="2304256" cy="18989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Köşeleri Yuvarlanmış Dikdörtgen Belirtme Çizgisi 3"/>
          <p:cNvSpPr/>
          <p:nvPr/>
        </p:nvSpPr>
        <p:spPr>
          <a:xfrm rot="16200000">
            <a:off x="982614" y="271662"/>
            <a:ext cx="3290339" cy="3888432"/>
          </a:xfrm>
          <a:prstGeom prst="wedgeRoundRectCallout">
            <a:avLst>
              <a:gd name="adj1" fmla="val -7090"/>
              <a:gd name="adj2" fmla="val 92964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Heey</a:t>
            </a:r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sen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Küçük fare!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Takvimi öğrenmişsin.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Bu konuda kendine çok 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Güvendiğini duydum.</a:t>
            </a:r>
          </a:p>
          <a:p>
            <a:pPr algn="ctr"/>
            <a:r>
              <a:rPr lang="tr-TR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Yaklaş bakayım</a:t>
            </a:r>
            <a:endParaRPr lang="tr-TR" sz="2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2" name="Picture 2" descr="D:\2018-2019 Eğitimhane\MATEMATİK\OYUNLAR\toplama_kedifare\Yeni klasör\fare-hareketli-resim-000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499991"/>
            <a:ext cx="1584177" cy="15841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Belirtme Çizgisi 2"/>
          <p:cNvSpPr/>
          <p:nvPr/>
        </p:nvSpPr>
        <p:spPr>
          <a:xfrm>
            <a:off x="3347863" y="3861048"/>
            <a:ext cx="3168351" cy="1751312"/>
          </a:xfrm>
          <a:prstGeom prst="wedgeEllipseCallout">
            <a:avLst>
              <a:gd name="adj1" fmla="val -66058"/>
              <a:gd name="adj2" fmla="val 3599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Bana mı dedin canım </a:t>
            </a:r>
          </a:p>
          <a:p>
            <a:pPr algn="ctr"/>
            <a:r>
              <a:rPr lang="tr-TR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Övünmek gibi olmasın öyleyimdir.</a:t>
            </a:r>
            <a:endParaRPr lang="tr-TR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6876256" y="5237048"/>
            <a:ext cx="1872208" cy="63894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HAZIRSAN TIKLA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2445A-EFC1-4A8C-9793-DEE2F73FAE37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476390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899591" y="4797152"/>
            <a:ext cx="6048673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Bİr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hafta kaç gündür?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Dikdörtgen 7">
            <a:hlinkClick r:id="rId2" action="ppaction://hlinksldjump"/>
          </p:cNvPr>
          <p:cNvSpPr/>
          <p:nvPr/>
        </p:nvSpPr>
        <p:spPr>
          <a:xfrm>
            <a:off x="4467204" y="1256542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6660232" y="1256541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Dikdörtgen 14">
            <a:hlinkClick r:id="rId2" action="ppaction://hlinksldjump"/>
          </p:cNvPr>
          <p:cNvSpPr/>
          <p:nvPr/>
        </p:nvSpPr>
        <p:spPr>
          <a:xfrm>
            <a:off x="4485282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Dikdörtgen 15">
            <a:hlinkClick r:id="rId2" action="ppaction://hlinksldjump"/>
          </p:cNvPr>
          <p:cNvSpPr/>
          <p:nvPr/>
        </p:nvSpPr>
        <p:spPr>
          <a:xfrm>
            <a:off x="6732240" y="2708920"/>
            <a:ext cx="1758119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72068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73879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755577" y="4797152"/>
            <a:ext cx="5976663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haftanIn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İlk günü ?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rId3" action="ppaction://hlinksldjump"/>
          </p:cNvPr>
          <p:cNvSpPr/>
          <p:nvPr/>
        </p:nvSpPr>
        <p:spPr>
          <a:xfrm>
            <a:off x="4860032" y="1256541"/>
            <a:ext cx="2550207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Salı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4860032" y="2619222"/>
            <a:ext cx="2550207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Pazartesi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93794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20763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755577" y="4797152"/>
            <a:ext cx="7200800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Bugün </a:t>
            </a:r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pazartesİ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İse YARIN ?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220072" y="1256541"/>
            <a:ext cx="2190167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Salı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rId4" action="ppaction://hlinksldjump"/>
          </p:cNvPr>
          <p:cNvSpPr/>
          <p:nvPr/>
        </p:nvSpPr>
        <p:spPr>
          <a:xfrm>
            <a:off x="5220072" y="2619222"/>
            <a:ext cx="2190167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Pazar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50885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lm.wm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639" y="836711"/>
            <a:ext cx="4896544" cy="3514891"/>
          </a:xfrm>
          <a:prstGeom prst="rect">
            <a:avLst/>
          </a:prstGeom>
        </p:spPr>
      </p:pic>
      <p:sp>
        <p:nvSpPr>
          <p:cNvPr id="5" name="Dikdörtgen 4">
            <a:hlinkClick r:id="" action="ppaction://hlinkshowjump?jump=nextslide"/>
          </p:cNvPr>
          <p:cNvSpPr/>
          <p:nvPr/>
        </p:nvSpPr>
        <p:spPr>
          <a:xfrm>
            <a:off x="3347864" y="4941168"/>
            <a:ext cx="2736304" cy="7200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SONRAKİ SORU</a:t>
            </a:r>
            <a:endParaRPr lang="tr-TR" sz="28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D2925-049E-4647-93CC-AD6C4086FF09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905235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lt Başlık 5"/>
          <p:cNvSpPr>
            <a:spLocks noGrp="1"/>
          </p:cNvSpPr>
          <p:nvPr>
            <p:ph type="subTitle" idx="1"/>
          </p:nvPr>
        </p:nvSpPr>
        <p:spPr>
          <a:xfrm>
            <a:off x="755577" y="4797152"/>
            <a:ext cx="6783714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Bugün </a:t>
            </a:r>
            <a:r>
              <a:rPr lang="tr-TR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pazartesİ</a:t>
            </a:r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 İse dün ?</a:t>
            </a:r>
            <a:endParaRPr lang="tr-TR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anose="030F0702030302020204" pitchFamily="66" charset="0"/>
            </a:endParaRPr>
          </a:p>
        </p:txBody>
      </p:sp>
      <p:pic>
        <p:nvPicPr>
          <p:cNvPr id="1027" name="Picture 3" descr="D:\2018-2019 Eğitimhane\MATEMATİK\OYUNLAR\toplama_kedifare\hareketli-resimler-37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19808"/>
            <a:ext cx="3096344" cy="28464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A9024-8BF6-4A36-A0DF-68E243185E95}" type="datetime1">
              <a:rPr lang="tr-TR" smtClean="0"/>
              <a:pPr/>
              <a:t>15/04/2019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HAZIRLAYAN : UMUT SAYILGAN</a:t>
            </a:r>
            <a:endParaRPr lang="tr-TR"/>
          </a:p>
        </p:txBody>
      </p:sp>
      <p:sp>
        <p:nvSpPr>
          <p:cNvPr id="14" name="Dikdörtgen 13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004048" y="1256541"/>
            <a:ext cx="2664296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Pazar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Dikdörtgen 15">
            <a:hlinkClick r:id="rId4" action="ppaction://hlinksldjump"/>
          </p:cNvPr>
          <p:cNvSpPr/>
          <p:nvPr/>
        </p:nvSpPr>
        <p:spPr>
          <a:xfrm>
            <a:off x="5004048" y="2619222"/>
            <a:ext cx="2664296" cy="8885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anose="030F0702030302020204" pitchFamily="66" charset="0"/>
              </a:rPr>
              <a:t>Cumartesi</a:t>
            </a:r>
            <a:endParaRPr lang="tr-TR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255211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233</Words>
  <PresentationFormat>Ekran Gösterisi (4:3)</PresentationFormat>
  <Paragraphs>100</Paragraphs>
  <Slides>19</Slides>
  <Notes>2</Notes>
  <HiddenSlides>1</HiddenSlides>
  <MMClips>8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2019-02-13T20:23:34Z</dcterms:created>
  <dcterms:modified xsi:type="dcterms:W3CDTF">2019-04-15T08:29:51Z</dcterms:modified>
  <cp:category>https://www.sorubak.com</cp:category>
</cp:coreProperties>
</file>