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3" r:id="rId19"/>
    <p:sldId id="282" r:id="rId20"/>
    <p:sldId id="284" r:id="rId21"/>
    <p:sldId id="291" r:id="rId22"/>
    <p:sldId id="285" r:id="rId23"/>
    <p:sldId id="292" r:id="rId24"/>
    <p:sldId id="286" r:id="rId25"/>
    <p:sldId id="293" r:id="rId26"/>
    <p:sldId id="287" r:id="rId27"/>
    <p:sldId id="294" r:id="rId28"/>
    <p:sldId id="288" r:id="rId29"/>
    <p:sldId id="295" r:id="rId30"/>
    <p:sldId id="289" r:id="rId31"/>
    <p:sldId id="296" r:id="rId32"/>
    <p:sldId id="290" r:id="rId33"/>
    <p:sldId id="297" r:id="rId34"/>
    <p:sldId id="298" r:id="rId35"/>
    <p:sldId id="307" r:id="rId36"/>
    <p:sldId id="300" r:id="rId37"/>
    <p:sldId id="308" r:id="rId38"/>
    <p:sldId id="301" r:id="rId39"/>
    <p:sldId id="309" r:id="rId40"/>
    <p:sldId id="302" r:id="rId41"/>
    <p:sldId id="310" r:id="rId42"/>
    <p:sldId id="303" r:id="rId43"/>
    <p:sldId id="311" r:id="rId44"/>
    <p:sldId id="304" r:id="rId45"/>
    <p:sldId id="312" r:id="rId46"/>
    <p:sldId id="305" r:id="rId47"/>
    <p:sldId id="313" r:id="rId48"/>
    <p:sldId id="306" r:id="rId49"/>
    <p:sldId id="314" r:id="rId50"/>
    <p:sldId id="265" r:id="rId5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9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>
                <a:hlinkClick r:id="rId3"/>
              </a:rPr>
              <a:t>https://</a:t>
            </a:r>
            <a:r>
              <a:rPr lang="tr-TR" dirty="0" smtClean="0">
                <a:hlinkClick r:id="rId3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ÖNCE-SONRA GELEN SAYILAR PROBLEMLERİ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68 sayısından önce ve sonra gelen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832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69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67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69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345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75 sayısından önce ve sonra gelen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5588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75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74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76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74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76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72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PROBLEM:7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77 sayısından önce ve sonra gelen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446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ÇÖZÜM:7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76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76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78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206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PROBLEM:8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79 sayısından önce ve sonra gelen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96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ÇÖZÜM:8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79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78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264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PROBLEM:9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65 sayısından önce ve sonra gelen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8350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ÇÖZÜM:9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65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63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63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67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902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 sayısından önce ve sonra gelen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PROBLEM:10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67 sayısından önce ve sonra gelen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49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ÇÖZÜM:10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65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69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65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69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645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 sayısından önce ve sonra gelen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379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55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59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55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59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752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69 sayısından önce ve sonra gelen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713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69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71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67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0269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2" grpId="0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77 sayısından önce ve sonra gelen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553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75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79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75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79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9088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75 sayısından önce ve sonra gelen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293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75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73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73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77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377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58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9551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79 sayısından önce ve sonra gelen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0784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79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81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77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232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2" grpId="0"/>
      <p:bldP spid="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85 sayısından önce ve sonra gelen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1245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85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83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83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87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113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PROBLEM:17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 sayısından önce ve sonra gelen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8620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ÇÖZÜM:17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54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54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58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3647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PROBLEM:18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58 sayısından önce ve sonra gelen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469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ÇÖZÜM:18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7892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2" grpId="0"/>
      <p:bldP spid="3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PROBLEM:19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66 sayısından önce ve sonra gelen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8184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ÇÖZÜM:19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66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64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64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68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0486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49 sayısından önce ve sonra gelen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1741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PROBLEM:20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 sayısından önce ve sonra gelen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30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ÇÖZÜM:20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72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68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72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099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PROBLEM:21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74 sayısından önce ve sonra gelen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7728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ÇÖZÜM:21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74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72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76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72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76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53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2" grpId="0"/>
      <p:bldP spid="3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PROBLEM:22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76 sayısından önce ve sonra gelen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065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ÇÖZÜM:22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76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74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74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78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6605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PROBLEM:23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 sayısından önce ve sonra gelen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2150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ÇÖZÜM:23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82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78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82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3498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PROBLEM:24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88 sayısından önce ve sonra gelen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çift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527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ÇÖZÜM:24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86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90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86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90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826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49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48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1823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ÖNCE-SONRA GELEN SAYILAR PROBLEMLERİ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810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58 sayısından önce ve sonra gelen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79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58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59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59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3856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PROBLEM:4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1013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66 sayısından önce ve sonra gelen sayıların toplamı kaçtır?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2872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ÇÖZÜM:4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07904" y="908720"/>
            <a:ext cx="14401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66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51720" y="908720"/>
            <a:ext cx="1440160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65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36096" y="897699"/>
            <a:ext cx="144016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67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 rot="4779333">
            <a:off x="2138425" y="2395017"/>
            <a:ext cx="1543450" cy="731520"/>
          </a:xfrm>
          <a:prstGeom prst="curved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28323" y="242088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65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şağı Bükülü Ok 7"/>
          <p:cNvSpPr/>
          <p:nvPr/>
        </p:nvSpPr>
        <p:spPr>
          <a:xfrm rot="5846523">
            <a:off x="4697143" y="2740009"/>
            <a:ext cx="2398508" cy="833867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523320" y="3501008"/>
            <a:ext cx="17993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67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Düz Bağlayıcı 26"/>
          <p:cNvCxnSpPr/>
          <p:nvPr/>
        </p:nvCxnSpPr>
        <p:spPr>
          <a:xfrm>
            <a:off x="2735829" y="4786652"/>
            <a:ext cx="3196605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2904795" y="3585637"/>
            <a:ext cx="597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90256" y="4824447"/>
            <a:ext cx="957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50496" y="3729114"/>
            <a:ext cx="525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876865" y="4000009"/>
            <a:ext cx="1799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elde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861047" y="4824446"/>
            <a:ext cx="56193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221056" y="4824445"/>
            <a:ext cx="6697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499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6" grpId="0" animBg="1"/>
      <p:bldP spid="7" grpId="0" animBg="1"/>
      <p:bldP spid="5" grpId="0" animBg="1"/>
      <p:bldP spid="11" grpId="0"/>
      <p:bldP spid="8" grpId="0" animBg="1"/>
      <p:bldP spid="8" grpId="1" animBg="1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612</Words>
  <PresentationFormat>Ekran Gösterisi (4:3)</PresentationFormat>
  <Paragraphs>334</Paragraphs>
  <Slides>50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2019-05-21T08:38:41Z</dcterms:modified>
  <cp:category>https://www.sorubak.com</cp:category>
</cp:coreProperties>
</file>