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256" r:id="rId2"/>
    <p:sldId id="257" r:id="rId3"/>
    <p:sldId id="263" r:id="rId4"/>
    <p:sldId id="264" r:id="rId5"/>
    <p:sldId id="262" r:id="rId6"/>
    <p:sldId id="261" r:id="rId7"/>
    <p:sldId id="270" r:id="rId8"/>
    <p:sldId id="271" r:id="rId9"/>
    <p:sldId id="269" r:id="rId10"/>
    <p:sldId id="268" r:id="rId11"/>
    <p:sldId id="267" r:id="rId12"/>
    <p:sldId id="266" r:id="rId13"/>
    <p:sldId id="265" r:id="rId14"/>
    <p:sldId id="260" r:id="rId15"/>
    <p:sldId id="279" r:id="rId16"/>
    <p:sldId id="278" r:id="rId17"/>
    <p:sldId id="277" r:id="rId18"/>
    <p:sldId id="276" r:id="rId19"/>
    <p:sldId id="275" r:id="rId20"/>
    <p:sldId id="280" r:id="rId21"/>
    <p:sldId id="274" r:id="rId22"/>
    <p:sldId id="273" r:id="rId23"/>
    <p:sldId id="272" r:id="rId24"/>
    <p:sldId id="287" r:id="rId25"/>
    <p:sldId id="286" r:id="rId26"/>
    <p:sldId id="285" r:id="rId27"/>
    <p:sldId id="284" r:id="rId28"/>
    <p:sldId id="283" r:id="rId29"/>
    <p:sldId id="282" r:id="rId30"/>
    <p:sldId id="281" r:id="rId31"/>
    <p:sldId id="293" r:id="rId32"/>
    <p:sldId id="292" r:id="rId33"/>
    <p:sldId id="291" r:id="rId34"/>
    <p:sldId id="290" r:id="rId35"/>
    <p:sldId id="289" r:id="rId36"/>
    <p:sldId id="288" r:id="rId37"/>
    <p:sldId id="259" r:id="rId38"/>
    <p:sldId id="298" r:id="rId39"/>
    <p:sldId id="297" r:id="rId40"/>
    <p:sldId id="301" r:id="rId41"/>
    <p:sldId id="296" r:id="rId42"/>
    <p:sldId id="295" r:id="rId43"/>
    <p:sldId id="300" r:id="rId44"/>
    <p:sldId id="299" r:id="rId45"/>
    <p:sldId id="307" r:id="rId46"/>
    <p:sldId id="306" r:id="rId47"/>
    <p:sldId id="305" r:id="rId48"/>
    <p:sldId id="304" r:id="rId49"/>
    <p:sldId id="303" r:id="rId50"/>
    <p:sldId id="302" r:id="rId51"/>
    <p:sldId id="313" r:id="rId52"/>
    <p:sldId id="312" r:id="rId53"/>
    <p:sldId id="311" r:id="rId54"/>
    <p:sldId id="310" r:id="rId55"/>
    <p:sldId id="309" r:id="rId56"/>
    <p:sldId id="308" r:id="rId57"/>
    <p:sldId id="318" r:id="rId58"/>
    <p:sldId id="317" r:id="rId59"/>
    <p:sldId id="316" r:id="rId60"/>
    <p:sldId id="315" r:id="rId61"/>
    <p:sldId id="314" r:id="rId62"/>
    <p:sldId id="321" r:id="rId63"/>
    <p:sldId id="258" r:id="rId6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15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36CC53-BAEB-42A6-892B-7EC6A0EE63BF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044347-9DDF-4181-91A3-F3441E49DC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84854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44347-9DDF-4181-91A3-F3441E49DCC8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584198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44347-9DDF-4181-91A3-F3441E49DCC8}" type="slidenum">
              <a:rPr lang="tr-TR" smtClean="0"/>
              <a:pPr/>
              <a:t>43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79271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44347-9DDF-4181-91A3-F3441E49DCC8}" type="slidenum">
              <a:rPr lang="tr-TR" smtClean="0"/>
              <a:pPr/>
              <a:t>53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922466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44347-9DDF-4181-91A3-F3441E49DCC8}" type="slidenum">
              <a:rPr lang="tr-TR" smtClean="0"/>
              <a:pPr/>
              <a:t>63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26396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44347-9DDF-4181-91A3-F3441E49DCC8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73837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44347-9DDF-4181-91A3-F3441E49DCC8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09228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44347-9DDF-4181-91A3-F3441E49DCC8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945027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44347-9DDF-4181-91A3-F3441E49DCC8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181695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44347-9DDF-4181-91A3-F3441E49DCC8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77769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44347-9DDF-4181-91A3-F3441E49DCC8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749802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44347-9DDF-4181-91A3-F3441E49DCC8}" type="slidenum">
              <a:rPr lang="tr-TR" smtClean="0"/>
              <a:pPr/>
              <a:t>30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53659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44347-9DDF-4181-91A3-F3441E49DCC8}" type="slidenum">
              <a:rPr lang="tr-TR" smtClean="0"/>
              <a:pPr/>
              <a:t>36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99585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02/05/2019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hyperlink" Target="https://www.sorubak.com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99144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ÜNİTE: ÜLKEMİZDE HAYAT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7231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51906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7" y="0"/>
            <a:ext cx="917257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152615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418955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65"/>
            <a:ext cx="9144000" cy="6846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92680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647"/>
            <a:ext cx="9144000" cy="6840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075137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>
            <a:off x="2987824" y="2348880"/>
            <a:ext cx="3600400" cy="100811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2530624" y="4149080"/>
            <a:ext cx="4273624" cy="151216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H="1">
            <a:off x="2987824" y="1700808"/>
            <a:ext cx="4032448" cy="41044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685391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"/>
            <a:ext cx="9144000" cy="6857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843808" y="2636912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 ve sokaklarda 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817234" y="4941168"/>
            <a:ext cx="61472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Et ve sütle beslenir.</a:t>
            </a:r>
          </a:p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Yavrulayarak çoğalır. 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1727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" y="0"/>
            <a:ext cx="914204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402090" y="1556792"/>
            <a:ext cx="64183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Yuvada 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771800" y="4437112"/>
            <a:ext cx="59766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Ot ,havuç ile beslenir.</a:t>
            </a:r>
          </a:p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Yavrulayarak çoğalır. 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5168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542"/>
            <a:ext cx="9144000" cy="68144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555776" y="1340768"/>
            <a:ext cx="61206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Evini sırtında taşır. Tehlike anında kabuğunun </a:t>
            </a:r>
            <a:r>
              <a:rPr lang="tr-TR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içinne</a:t>
            </a:r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çekilir. 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627784" y="3861048"/>
            <a:ext cx="626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Ot ve yaprakla.</a:t>
            </a:r>
          </a:p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Yumurta ile çoğalır. 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4534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4192"/>
            <a:ext cx="9150424" cy="6853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474617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4" y="5882"/>
            <a:ext cx="9144000" cy="1676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42055" y="1682282"/>
            <a:ext cx="903649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Çevremizde süs bitkileri, elma, 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kayısı, kiraz, armut, vişne, şeftali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ağaçları, çam ve orman ağaçları bulunmaktadır.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11340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210121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4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53752" y="770586"/>
            <a:ext cx="903649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Bitkilerde 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insanlar gibi doğup, büyüyüp, gelişim, yaşlanıp ölmektedir</a:t>
            </a:r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Otsu bitkilerin ömrü mevsimlik, odunsu bitkilerin ömrü çok yıllıktır.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61409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40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1399" y="1231571"/>
            <a:ext cx="903649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Bitkiler genel olarak ilkbahar ile çiçek açmakta, sonbaharda yapraklarını dökmektedir. Bazı ağaçlar dört mevsim yeşil kalabilmektedir.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39699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97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94" y="4797152"/>
            <a:ext cx="9167394" cy="2060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690208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45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607764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4572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836773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068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8960"/>
            <a:ext cx="9144000" cy="3789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263216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900129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" y="0"/>
            <a:ext cx="9138794" cy="6838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8928992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291433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9" y="10074"/>
            <a:ext cx="9111141" cy="1834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0506" y="1662942"/>
            <a:ext cx="903649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Çevremizde var olan bitki ve hayvanları korumak için; hayranlara kapımızın önüne su ve yemek bırakmamız gerekmektedir. Bitkilere su vermemiz gerekmektedir. Ayrıca bitki ve hayvanları korumalı ve onlara zarar verenleri engellememiz gerekmektedir.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42230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14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3752" y="1117874"/>
            <a:ext cx="903649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Mevsim evet elma ağaçlarını etkilemektedir. Kış ayı geldiğinde elma ağaçları solmakta yaz geldiğinde tekrar canlanmaktadır.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44872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195886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" y="0"/>
            <a:ext cx="9138727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315355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8"/>
            <a:ext cx="9144000" cy="6841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323528" y="6093296"/>
            <a:ext cx="576064" cy="571973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773219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4840729" y="2636908"/>
            <a:ext cx="648072" cy="571973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179512" y="6093296"/>
            <a:ext cx="576064" cy="571973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681839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4" y="0"/>
            <a:ext cx="912121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143366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555" y="116632"/>
            <a:ext cx="903649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Deniz,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insanların atmış oldukları çöpler ve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atıklar, deniz taşıtlarının denize akıttıkları atık yakıtları, arıtılmadan denize dökülen kanalizasyon atıkları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yüzünden kirlenmiş olabilir.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96073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198736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Dikdörtgen"/>
          <p:cNvSpPr/>
          <p:nvPr/>
        </p:nvSpPr>
        <p:spPr>
          <a:xfrm>
            <a:off x="3202169" y="3244334"/>
            <a:ext cx="2792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hlinkClick r:id="rId4"/>
              </a:rPr>
              <a:t>https://</a:t>
            </a:r>
            <a:r>
              <a:rPr lang="tr-TR" b="1" dirty="0" smtClean="0">
                <a:hlinkClick r:id="rId4"/>
              </a:rPr>
              <a:t>www.sorubak.com</a:t>
            </a:r>
            <a:r>
              <a:rPr lang="tr-TR" b="1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6375990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641756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2" name="Picture 4" descr="1. SÄ±nÄ±f KÃ¶k-e YayÄ±ncÄ±lÄ±k Hayat Bilgisi Ders KitabÄ± Sayfa 182 CevabÄ±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" y="2420888"/>
            <a:ext cx="9034671" cy="43506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764803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656"/>
            <a:ext cx="9144000" cy="1308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53752" y="1117874"/>
            <a:ext cx="903649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Kışın kuşlar sıcak bölgelere göç etmekte, kelebekler ölmekte, arılar ise yuvalarına çekilmektedir.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14745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0" y="476672"/>
            <a:ext cx="91440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Temiz ve yeşil bir çevrede yaşamak isterdim. Güzel ağaçların olduğu ve hayvanların olduğu bir çevrede yaşamak isterdim.</a:t>
            </a:r>
          </a:p>
        </p:txBody>
      </p:sp>
    </p:spTree>
    <p:extLst>
      <p:ext uri="{BB962C8B-B14F-4D97-AF65-F5344CB8AC3E}">
        <p14:creationId xmlns="" xmlns:p14="http://schemas.microsoft.com/office/powerpoint/2010/main" val="8414972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91344" y="2132856"/>
            <a:ext cx="87849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Yaşadığım yerin çevresini güzelleştirmek için yeşil ağaçlar diker, hayvanlara kulübe ve kuş yuvaları yapardım.</a:t>
            </a:r>
          </a:p>
        </p:txBody>
      </p:sp>
    </p:spTree>
    <p:extLst>
      <p:ext uri="{BB962C8B-B14F-4D97-AF65-F5344CB8AC3E}">
        <p14:creationId xmlns="" xmlns:p14="http://schemas.microsoft.com/office/powerpoint/2010/main" val="31351433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847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9344" y="2610683"/>
            <a:ext cx="9144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Evlerimizde tükettiğimiz sütlerin ve ayranların kutularını çöpe atar geri dönüşüm kutuları varsa oraya atarım.</a:t>
            </a:r>
          </a:p>
        </p:txBody>
      </p:sp>
    </p:spTree>
    <p:extLst>
      <p:ext uri="{BB962C8B-B14F-4D97-AF65-F5344CB8AC3E}">
        <p14:creationId xmlns="" xmlns:p14="http://schemas.microsoft.com/office/powerpoint/2010/main" val="23279638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16253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2708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8920"/>
            <a:ext cx="9144000" cy="41490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453352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978232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22"/>
            <a:ext cx="9144000" cy="68491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>
            <a:off x="2987824" y="2348880"/>
            <a:ext cx="2736304" cy="7920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V="1">
            <a:off x="2195736" y="3717032"/>
            <a:ext cx="3312368" cy="36004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V="1">
            <a:off x="1907704" y="3433410"/>
            <a:ext cx="1944216" cy="265988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 flipH="1">
            <a:off x="3779912" y="2348880"/>
            <a:ext cx="3024336" cy="100811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6" name="Düz Ok Bağlayıcısı 15"/>
          <p:cNvCxnSpPr/>
          <p:nvPr/>
        </p:nvCxnSpPr>
        <p:spPr>
          <a:xfrm flipH="1" flipV="1">
            <a:off x="3923928" y="3573016"/>
            <a:ext cx="432048" cy="280831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flipH="1">
            <a:off x="4139952" y="4005064"/>
            <a:ext cx="3240360" cy="9721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 flipH="1" flipV="1">
            <a:off x="5868144" y="5157192"/>
            <a:ext cx="1080120" cy="7920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717027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68" y="0"/>
            <a:ext cx="9179768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955902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" y="1052736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Bulutlar </a:t>
            </a:r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 Güneş görülmektedir.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604860" y="1052736"/>
            <a:ext cx="44644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Bulutlar </a:t>
            </a:r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çeşitli şekillerde ve boyutlar gözlenebilmektedir.  Güneş yuvarlak ve portakal 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rengindedir.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3753" y="4725144"/>
            <a:ext cx="44644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Yıldızlar, ay ve bulutlar gözlenmektedir. 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4355976" y="4725144"/>
            <a:ext cx="4680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Ay yuvarlak ve beyaz olarak, bulutlar siyah ve çeşitli şekillerde, yıldızlar noktaya benzer şekillerde görülmektedir.</a:t>
            </a:r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45016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4" y="0"/>
            <a:ext cx="914643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800817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" y="0"/>
            <a:ext cx="913622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51354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80"/>
            <a:ext cx="9144000" cy="68546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19289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8" y="0"/>
            <a:ext cx="9132101" cy="2420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9344" y="2610683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Okullarımız yaz mevsiminde açılmaktadır. Okullar açıldığında hava güneşlidir. Gündüzleri daha uzundur.</a:t>
            </a:r>
          </a:p>
        </p:txBody>
      </p:sp>
    </p:spTree>
    <p:extLst>
      <p:ext uri="{BB962C8B-B14F-4D97-AF65-F5344CB8AC3E}">
        <p14:creationId xmlns="" xmlns:p14="http://schemas.microsoft.com/office/powerpoint/2010/main" val="24348549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26106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9344" y="2610683"/>
            <a:ext cx="9144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Yaz mevsimindeyiz. Havalar sıcaktır. </a:t>
            </a:r>
            <a:r>
              <a:rPr lang="tr-TR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Geceler kısa, gündüzleri </a:t>
            </a:r>
            <a:r>
              <a:rPr lang="tr-TR" sz="6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daha uzundur.</a:t>
            </a:r>
          </a:p>
        </p:txBody>
      </p:sp>
    </p:spTree>
    <p:extLst>
      <p:ext uri="{BB962C8B-B14F-4D97-AF65-F5344CB8AC3E}">
        <p14:creationId xmlns="" xmlns:p14="http://schemas.microsoft.com/office/powerpoint/2010/main" val="42406667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060361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396553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" y="0"/>
            <a:ext cx="913460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117916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574" y="0"/>
            <a:ext cx="9170573" cy="1844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832"/>
            <a:ext cx="9143999" cy="4988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Düz Ok Bağlayıcısı 5"/>
          <p:cNvCxnSpPr/>
          <p:nvPr/>
        </p:nvCxnSpPr>
        <p:spPr>
          <a:xfrm>
            <a:off x="3635896" y="2204864"/>
            <a:ext cx="2448272" cy="57606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2339752" y="2924944"/>
            <a:ext cx="4392488" cy="302433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>
            <a:off x="3131840" y="3789040"/>
            <a:ext cx="3168352" cy="100811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>
            <a:off x="1619672" y="4509120"/>
            <a:ext cx="5112568" cy="144016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4797152"/>
            <a:ext cx="4536504" cy="86409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 flipV="1">
            <a:off x="4355976" y="3789040"/>
            <a:ext cx="2232248" cy="25922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3146285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59"/>
            <a:ext cx="9144000" cy="68537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331640" y="3431129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Çam ağacı, elma ağacı, 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kayısı </a:t>
            </a:r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ağacı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kiraz ağacı, şeftali ağacı, </a:t>
            </a:r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süs ağaçları örnek verilebilir.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892626" y="5157192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Kedi, köpek, tavşan, kuşlar örnek verilebilir.</a:t>
            </a:r>
          </a:p>
        </p:txBody>
      </p:sp>
    </p:spTree>
    <p:extLst>
      <p:ext uri="{BB962C8B-B14F-4D97-AF65-F5344CB8AC3E}">
        <p14:creationId xmlns="" xmlns:p14="http://schemas.microsoft.com/office/powerpoint/2010/main" val="38713298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5" y="4259"/>
            <a:ext cx="9119525" cy="68537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51520" y="1052736"/>
            <a:ext cx="2141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İlkbahar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730826" y="476672"/>
            <a:ext cx="51514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Bitkiler çiçekler açar.</a:t>
            </a:r>
          </a:p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Kış biter havalar ısınmaya başlar.</a:t>
            </a:r>
          </a:p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Yağmurlar artmaya başlar.</a:t>
            </a:r>
          </a:p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 bölgeye kuş göçleri gözlenmektedir.</a:t>
            </a:r>
          </a:p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Geceler kısalır, gündüzler uzamaya başlar.</a:t>
            </a:r>
          </a:p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Kış uykusundaki hayvanlar uyanır.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79512" y="2492896"/>
            <a:ext cx="2141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Yaz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678290" y="2324429"/>
            <a:ext cx="54221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Havalar tam olarak ısınır.</a:t>
            </a:r>
          </a:p>
          <a:p>
            <a:r>
              <a:rPr lang="tr-TR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Tarım ürünleri olgunlaşmaya başlar.</a:t>
            </a:r>
          </a:p>
          <a:p>
            <a:r>
              <a:rPr lang="tr-TR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İnsanların kıyafetleri incelmeye başlar.</a:t>
            </a:r>
          </a:p>
          <a:p>
            <a:r>
              <a:rPr lang="tr-TR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Yaz turizmi başlar.</a:t>
            </a:r>
          </a:p>
          <a:p>
            <a:r>
              <a:rPr lang="tr-TR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Gündüzler uzamış, geceleri kısalmıştır.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179512" y="3933056"/>
            <a:ext cx="2141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sonbahar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678290" y="3829390"/>
            <a:ext cx="62861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Havalar yavaş yavaş soğumaya başlar.</a:t>
            </a:r>
          </a:p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Ağaçların yeşil kısımları solmaya başlar.</a:t>
            </a:r>
          </a:p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Göçmen kuşlar sıcak yerlere göç eder.</a:t>
            </a:r>
          </a:p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Geceleri uzamaya, gündüzleri kısalmaya başlar.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179511" y="5517232"/>
            <a:ext cx="2141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Kış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674165" y="5286399"/>
            <a:ext cx="626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Havalar tam olarak soğur.</a:t>
            </a:r>
          </a:p>
          <a:p>
            <a:r>
              <a:rPr lang="tr-TR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Geceleri tam olarak uzun, gündüzleri kısadır.</a:t>
            </a:r>
          </a:p>
          <a:p>
            <a:r>
              <a:rPr lang="tr-TR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Yağışların yerini kar alır.</a:t>
            </a:r>
          </a:p>
          <a:p>
            <a:r>
              <a:rPr lang="tr-TR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Hayvanlar ve bitkiler uykuya yatar.</a:t>
            </a:r>
          </a:p>
        </p:txBody>
      </p:sp>
    </p:spTree>
    <p:extLst>
      <p:ext uri="{BB962C8B-B14F-4D97-AF65-F5344CB8AC3E}">
        <p14:creationId xmlns="" xmlns:p14="http://schemas.microsoft.com/office/powerpoint/2010/main" val="28631630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" y="6829"/>
            <a:ext cx="9138727" cy="68511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95536" y="692696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Geri dönüşüm maddelerine örnekler verecek olursak ; kağıt, cam, pil, demir gibi maddelerin geri dönüşümü sağlanmaktadır.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611560" y="5013176"/>
            <a:ext cx="4320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68103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796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3752" y="1779687"/>
            <a:ext cx="903649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Çevremizde var olan kuşlar, kedi ve köpekler yiyeceklerini doğadan sağlamaktadır. Kedi ve köpekler evcil oldukları için insan eli ile beslenmektedirler.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78662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300193" y="1556792"/>
            <a:ext cx="4320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39552" y="3429000"/>
            <a:ext cx="4320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347864" y="5445224"/>
            <a:ext cx="4320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59976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755576" y="5445224"/>
            <a:ext cx="4320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32623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67544" y="188640"/>
            <a:ext cx="4320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67544" y="1628800"/>
            <a:ext cx="4320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547664" y="2875002"/>
            <a:ext cx="4320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467544" y="4149080"/>
            <a:ext cx="4320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67544" y="5445224"/>
            <a:ext cx="4320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06428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99144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ÜNİTE: ÜLKEMİZDE HAYAT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7231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83268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47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42055" y="1140945"/>
            <a:ext cx="903649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Kuşlar, kedi, köpek, papağan, 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at, inek, koyun 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gibi çevremizdeki hayvanlara örnekler verebiliriz.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86022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409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42055" y="1140945"/>
            <a:ext cx="9036496" cy="49859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Çevremizde yaşayan köpek ve kediler evlerimizde ve sokaklarda, kuşlar ağaçlarda ve </a:t>
            </a:r>
            <a:r>
              <a:rPr lang="tr-TR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evlerimizde, at ve inek ahırda, koyun ağılda 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yaşamlarını sürdürmektedir</a:t>
            </a:r>
            <a:r>
              <a:rPr lang="tr-TR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Bazıları et, bazıları ot yiyerek beslenirler.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30869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1412776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Köpek 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131840" y="1268760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Et ve ot</a:t>
            </a:r>
            <a:endParaRPr lang="tr-TR" sz="4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156176" y="1196752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Kulübede-sokakta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02230" y="2636912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Balık 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3131840" y="2662266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Yosun-yem</a:t>
            </a:r>
            <a:endParaRPr lang="tr-TR" sz="4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156176" y="2636912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Akvaryum 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202230" y="4005064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At 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131840" y="4005064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Ot </a:t>
            </a:r>
            <a:endParaRPr lang="tr-TR" sz="4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6156176" y="4005064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Ahırda 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202230" y="5445224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Koyun 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3150366" y="5445224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Ot </a:t>
            </a:r>
            <a:endParaRPr lang="tr-TR" sz="4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166318" y="5301208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Ağılda 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77070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654</Words>
  <PresentationFormat>Ekran Gösterisi (4:3)</PresentationFormat>
  <Paragraphs>115</Paragraphs>
  <Slides>63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63</vt:i4>
      </vt:variant>
    </vt:vector>
  </HeadingPairs>
  <TitlesOfParts>
    <vt:vector size="6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2019-05-01T07:18:16Z</dcterms:created>
  <dcterms:modified xsi:type="dcterms:W3CDTF">2019-05-02T08:11:39Z</dcterms:modified>
  <cp:category>https://www.sorubak.com</cp:category>
</cp:coreProperties>
</file>