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60" r:id="rId3"/>
    <p:sldId id="273" r:id="rId4"/>
    <p:sldId id="271" r:id="rId5"/>
    <p:sldId id="272" r:id="rId6"/>
    <p:sldId id="270" r:id="rId7"/>
    <p:sldId id="269" r:id="rId8"/>
    <p:sldId id="276" r:id="rId9"/>
    <p:sldId id="275" r:id="rId10"/>
    <p:sldId id="267" r:id="rId11"/>
    <p:sldId id="266" r:id="rId12"/>
    <p:sldId id="277" r:id="rId13"/>
    <p:sldId id="278" r:id="rId14"/>
    <p:sldId id="279" r:id="rId15"/>
    <p:sldId id="265" r:id="rId16"/>
    <p:sldId id="284" r:id="rId17"/>
    <p:sldId id="283" r:id="rId18"/>
    <p:sldId id="282" r:id="rId19"/>
    <p:sldId id="281" r:id="rId20"/>
    <p:sldId id="280" r:id="rId21"/>
    <p:sldId id="264" r:id="rId22"/>
    <p:sldId id="287" r:id="rId23"/>
    <p:sldId id="286" r:id="rId24"/>
    <p:sldId id="285" r:id="rId25"/>
    <p:sldId id="288" r:id="rId26"/>
    <p:sldId id="290" r:id="rId27"/>
    <p:sldId id="289" r:id="rId28"/>
    <p:sldId id="268" r:id="rId2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406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4148A2-1664-4E0B-896A-A103B5F09760}" type="datetimeFigureOut">
              <a:rPr lang="tr-TR" smtClean="0"/>
              <a:pPr/>
              <a:t>02/04/2019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86FFDA-D47D-4AF6-9252-EE8CDA69F2E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6FFDA-D47D-4AF6-9252-EE8CDA69F2E3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https://www.sorubak.com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6FFDA-D47D-4AF6-9252-EE8CDA69F2E3}" type="slidenum">
              <a:rPr lang="tr-TR" smtClean="0"/>
              <a:pPr/>
              <a:t>11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02/04/2019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02/04/2019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02/04/2019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02/04/2019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2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14.gif"/><Relationship Id="rId4" Type="http://schemas.openxmlformats.org/officeDocument/2006/relationships/image" Target="../media/image13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  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36" y="119675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MEVSİMLER İŞLENİŞ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3293368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734342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18" descr="https://img-fotki.yandex.ru/get/55918/253256692.29c/0_165a6f_f943873d_L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808"/>
            <a:ext cx="4860032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7" descr="C:\Users\admin\Downloads\87436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700808"/>
            <a:ext cx="3888432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107504" y="116632"/>
            <a:ext cx="8856984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KELİMELERLE ÇALIŞMA</a:t>
            </a:r>
            <a:endParaRPr lang="tr-TR" sz="6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585465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2 Oval"/>
          <p:cNvSpPr/>
          <p:nvPr/>
        </p:nvSpPr>
        <p:spPr>
          <a:xfrm>
            <a:off x="1907704" y="2575942"/>
            <a:ext cx="4572847" cy="1285875"/>
          </a:xfrm>
          <a:prstGeom prst="ellipse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r-TR" sz="4800" dirty="0" smtClean="0">
                <a:solidFill>
                  <a:srgbClr val="FF0000"/>
                </a:solidFill>
                <a:latin typeface="Yavuz Bagis Dik Temel" pitchFamily="34" charset="-94"/>
              </a:rPr>
              <a:t>İLKBAHAR</a:t>
            </a:r>
            <a:endParaRPr lang="tr-TR" sz="4800" dirty="0">
              <a:solidFill>
                <a:srgbClr val="FF0000"/>
              </a:solidFill>
              <a:latin typeface="Yavuz Bagis Dik Temel" pitchFamily="34" charset="-94"/>
            </a:endParaRPr>
          </a:p>
        </p:txBody>
      </p:sp>
      <p:cxnSp>
        <p:nvCxnSpPr>
          <p:cNvPr id="7" name="12 Düz Ok Bağlayıcısı"/>
          <p:cNvCxnSpPr/>
          <p:nvPr/>
        </p:nvCxnSpPr>
        <p:spPr>
          <a:xfrm flipH="1" flipV="1">
            <a:off x="1323654" y="1136510"/>
            <a:ext cx="1176659" cy="157241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8" name="5 Yuvarlatılmış Dikdörtgen"/>
          <p:cNvSpPr/>
          <p:nvPr/>
        </p:nvSpPr>
        <p:spPr>
          <a:xfrm>
            <a:off x="323528" y="422133"/>
            <a:ext cx="2000250" cy="71437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r-TR" sz="2800" dirty="0" smtClean="0">
                <a:solidFill>
                  <a:schemeClr val="bg1"/>
                </a:solidFill>
                <a:latin typeface="Comic Sans MS" pitchFamily="66" charset="0"/>
              </a:rPr>
              <a:t>DDİŞMMM</a:t>
            </a:r>
            <a:endParaRPr lang="tr-TR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cxnSp>
        <p:nvCxnSpPr>
          <p:cNvPr id="9" name="12 Düz Ok Bağlayıcısı"/>
          <p:cNvCxnSpPr/>
          <p:nvPr/>
        </p:nvCxnSpPr>
        <p:spPr>
          <a:xfrm flipV="1">
            <a:off x="6084168" y="1136510"/>
            <a:ext cx="1152128" cy="17164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5 Yuvarlatılmış Dikdörtgen"/>
          <p:cNvSpPr/>
          <p:nvPr/>
        </p:nvSpPr>
        <p:spPr>
          <a:xfrm>
            <a:off x="6380187" y="408837"/>
            <a:ext cx="2000250" cy="71437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r-TR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cxnSp>
        <p:nvCxnSpPr>
          <p:cNvPr id="11" name="12 Düz Ok Bağlayıcısı"/>
          <p:cNvCxnSpPr/>
          <p:nvPr/>
        </p:nvCxnSpPr>
        <p:spPr>
          <a:xfrm flipH="1">
            <a:off x="1187624" y="3717032"/>
            <a:ext cx="1440160" cy="179543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5 Yuvarlatılmış Dikdörtgen"/>
          <p:cNvSpPr/>
          <p:nvPr/>
        </p:nvSpPr>
        <p:spPr>
          <a:xfrm>
            <a:off x="187498" y="5512469"/>
            <a:ext cx="2584301" cy="71437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r-TR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cxnSp>
        <p:nvCxnSpPr>
          <p:cNvPr id="13" name="12 Düz Ok Bağlayıcısı"/>
          <p:cNvCxnSpPr/>
          <p:nvPr/>
        </p:nvCxnSpPr>
        <p:spPr>
          <a:xfrm>
            <a:off x="5940152" y="3717032"/>
            <a:ext cx="1800200" cy="17122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5 Yuvarlatılmış Dikdörtgen"/>
          <p:cNvSpPr/>
          <p:nvPr/>
        </p:nvSpPr>
        <p:spPr>
          <a:xfrm>
            <a:off x="6588224" y="5437726"/>
            <a:ext cx="2000250" cy="71437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r-TR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284717" y="404684"/>
            <a:ext cx="22155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ÇİÇEKLER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6272514" y="473636"/>
            <a:ext cx="22155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BÖCEKLER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187497" y="5429250"/>
            <a:ext cx="25843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YAĞMURLAR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6480551" y="5512469"/>
            <a:ext cx="22155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GÜNEŞ</a:t>
            </a:r>
            <a:endParaRPr lang="tr-TR" sz="3200" b="1" dirty="0">
              <a:solidFill>
                <a:srgbClr val="FF0000"/>
              </a:solidFill>
            </a:endParaRPr>
          </a:p>
        </p:txBody>
      </p:sp>
      <p:pic>
        <p:nvPicPr>
          <p:cNvPr id="13314" name="Picture 2" descr="ilkbahar-hareketli-resim-0018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98" y="116632"/>
            <a:ext cx="3168354" cy="23762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ilkbahar-hareketli-resim-0008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861816"/>
            <a:ext cx="2880319" cy="29961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285557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9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2" grpId="0" animBg="1"/>
      <p:bldP spid="14" grpId="0" animBg="1"/>
      <p:bldP spid="15" grpId="0"/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2 Oval"/>
          <p:cNvSpPr/>
          <p:nvPr/>
        </p:nvSpPr>
        <p:spPr>
          <a:xfrm>
            <a:off x="2500313" y="2571750"/>
            <a:ext cx="3772201" cy="1285875"/>
          </a:xfrm>
          <a:prstGeom prst="ellipse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r-TR" sz="3200" b="1" dirty="0" smtClean="0">
                <a:solidFill>
                  <a:srgbClr val="FF0000"/>
                </a:solidFill>
                <a:latin typeface="Yavuz Bagis Dik Temel" pitchFamily="34" charset="-94"/>
              </a:rPr>
              <a:t>SONBAHAR</a:t>
            </a:r>
            <a:endParaRPr lang="tr-TR" sz="3200" b="1" dirty="0">
              <a:solidFill>
                <a:srgbClr val="FF0000"/>
              </a:solidFill>
              <a:latin typeface="Yavuz Bagis Dik Temel" pitchFamily="34" charset="-94"/>
            </a:endParaRPr>
          </a:p>
        </p:txBody>
      </p:sp>
      <p:cxnSp>
        <p:nvCxnSpPr>
          <p:cNvPr id="7" name="12 Düz Ok Bağlayıcısı"/>
          <p:cNvCxnSpPr/>
          <p:nvPr/>
        </p:nvCxnSpPr>
        <p:spPr>
          <a:xfrm flipH="1" flipV="1">
            <a:off x="1323654" y="1136510"/>
            <a:ext cx="1304130" cy="17164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8" name="5 Yuvarlatılmış Dikdörtgen"/>
          <p:cNvSpPr/>
          <p:nvPr/>
        </p:nvSpPr>
        <p:spPr>
          <a:xfrm>
            <a:off x="323528" y="422133"/>
            <a:ext cx="2000250" cy="71437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r-TR" sz="2800" dirty="0" smtClean="0">
                <a:solidFill>
                  <a:schemeClr val="bg1"/>
                </a:solidFill>
                <a:latin typeface="Comic Sans MS" pitchFamily="66" charset="0"/>
              </a:rPr>
              <a:t>DDİŞMMM</a:t>
            </a:r>
            <a:endParaRPr lang="tr-TR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cxnSp>
        <p:nvCxnSpPr>
          <p:cNvPr id="9" name="12 Düz Ok Bağlayıcısı"/>
          <p:cNvCxnSpPr/>
          <p:nvPr/>
        </p:nvCxnSpPr>
        <p:spPr>
          <a:xfrm flipV="1">
            <a:off x="6084168" y="1136510"/>
            <a:ext cx="1152128" cy="17164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5 Yuvarlatılmış Dikdörtgen"/>
          <p:cNvSpPr/>
          <p:nvPr/>
        </p:nvSpPr>
        <p:spPr>
          <a:xfrm>
            <a:off x="6380187" y="408837"/>
            <a:ext cx="2000250" cy="71437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r-TR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cxnSp>
        <p:nvCxnSpPr>
          <p:cNvPr id="11" name="12 Düz Ok Bağlayıcısı"/>
          <p:cNvCxnSpPr/>
          <p:nvPr/>
        </p:nvCxnSpPr>
        <p:spPr>
          <a:xfrm flipH="1">
            <a:off x="1187624" y="3573016"/>
            <a:ext cx="1584176" cy="193945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5 Yuvarlatılmış Dikdörtgen"/>
          <p:cNvSpPr/>
          <p:nvPr/>
        </p:nvSpPr>
        <p:spPr>
          <a:xfrm>
            <a:off x="187499" y="5512469"/>
            <a:ext cx="2000250" cy="71437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r-TR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cxnSp>
        <p:nvCxnSpPr>
          <p:cNvPr id="13" name="12 Düz Ok Bağlayıcısı"/>
          <p:cNvCxnSpPr/>
          <p:nvPr/>
        </p:nvCxnSpPr>
        <p:spPr>
          <a:xfrm>
            <a:off x="5940152" y="3645024"/>
            <a:ext cx="1800200" cy="17842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5 Yuvarlatılmış Dikdörtgen"/>
          <p:cNvSpPr/>
          <p:nvPr/>
        </p:nvSpPr>
        <p:spPr>
          <a:xfrm>
            <a:off x="6588224" y="5437726"/>
            <a:ext cx="2000250" cy="71437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r-TR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284717" y="404684"/>
            <a:ext cx="22155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SARI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6272513" y="473636"/>
            <a:ext cx="24236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BAĞ BOZUMU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172210" y="5567326"/>
            <a:ext cx="22155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YAĞMUR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6480551" y="5512469"/>
            <a:ext cx="22155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HAZIRLIK</a:t>
            </a:r>
            <a:endParaRPr lang="tr-TR" sz="3200" b="1" dirty="0">
              <a:solidFill>
                <a:srgbClr val="FF0000"/>
              </a:solidFill>
            </a:endParaRPr>
          </a:p>
        </p:txBody>
      </p:sp>
      <p:pic>
        <p:nvPicPr>
          <p:cNvPr id="6146" name="Picture 2" descr="HAREKETLÄ° SONBAHAR GÄ°FLERÄ° ile ilgili gÃ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7806" y="116632"/>
            <a:ext cx="3552346" cy="23062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AREKETLÄ° SONBAHAR GÄ°FLERÄ° ile ilgili gÃ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0240" y="4276120"/>
            <a:ext cx="3552346" cy="23062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630782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2" grpId="0" animBg="1"/>
      <p:bldP spid="14" grpId="0" animBg="1"/>
      <p:bldP spid="15" grpId="0"/>
      <p:bldP spid="16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2 Oval"/>
          <p:cNvSpPr/>
          <p:nvPr/>
        </p:nvSpPr>
        <p:spPr>
          <a:xfrm>
            <a:off x="2500313" y="2571750"/>
            <a:ext cx="3772201" cy="1285875"/>
          </a:xfrm>
          <a:prstGeom prst="ellipse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r-TR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KIŞ</a:t>
            </a:r>
            <a:endParaRPr lang="tr-TR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12 Düz Ok Bağlayıcısı"/>
          <p:cNvCxnSpPr/>
          <p:nvPr/>
        </p:nvCxnSpPr>
        <p:spPr>
          <a:xfrm flipH="1" flipV="1">
            <a:off x="1323654" y="1136510"/>
            <a:ext cx="1304130" cy="17164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8" name="5 Yuvarlatılmış Dikdörtgen"/>
          <p:cNvSpPr/>
          <p:nvPr/>
        </p:nvSpPr>
        <p:spPr>
          <a:xfrm>
            <a:off x="323528" y="422133"/>
            <a:ext cx="2000250" cy="71437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r-TR" sz="2800" dirty="0" smtClean="0">
                <a:solidFill>
                  <a:schemeClr val="bg1"/>
                </a:solidFill>
                <a:latin typeface="Comic Sans MS" pitchFamily="66" charset="0"/>
              </a:rPr>
              <a:t>DDİŞMMM</a:t>
            </a:r>
            <a:endParaRPr lang="tr-TR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cxnSp>
        <p:nvCxnSpPr>
          <p:cNvPr id="9" name="12 Düz Ok Bağlayıcısı"/>
          <p:cNvCxnSpPr/>
          <p:nvPr/>
        </p:nvCxnSpPr>
        <p:spPr>
          <a:xfrm flipV="1">
            <a:off x="6084168" y="1136510"/>
            <a:ext cx="1152128" cy="17164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5 Yuvarlatılmış Dikdörtgen"/>
          <p:cNvSpPr/>
          <p:nvPr/>
        </p:nvSpPr>
        <p:spPr>
          <a:xfrm>
            <a:off x="6380187" y="408837"/>
            <a:ext cx="2000250" cy="71437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r-TR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cxnSp>
        <p:nvCxnSpPr>
          <p:cNvPr id="11" name="12 Düz Ok Bağlayıcısı"/>
          <p:cNvCxnSpPr/>
          <p:nvPr/>
        </p:nvCxnSpPr>
        <p:spPr>
          <a:xfrm flipH="1">
            <a:off x="1187624" y="3573016"/>
            <a:ext cx="1584176" cy="193945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5 Yuvarlatılmış Dikdörtgen"/>
          <p:cNvSpPr/>
          <p:nvPr/>
        </p:nvSpPr>
        <p:spPr>
          <a:xfrm>
            <a:off x="187499" y="5512469"/>
            <a:ext cx="2000250" cy="71437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r-TR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cxnSp>
        <p:nvCxnSpPr>
          <p:cNvPr id="13" name="12 Düz Ok Bağlayıcısı"/>
          <p:cNvCxnSpPr/>
          <p:nvPr/>
        </p:nvCxnSpPr>
        <p:spPr>
          <a:xfrm>
            <a:off x="5940152" y="3645024"/>
            <a:ext cx="1800200" cy="17842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5 Yuvarlatılmış Dikdörtgen"/>
          <p:cNvSpPr/>
          <p:nvPr/>
        </p:nvSpPr>
        <p:spPr>
          <a:xfrm>
            <a:off x="6588224" y="5437726"/>
            <a:ext cx="2000250" cy="71437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r-TR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284717" y="404684"/>
            <a:ext cx="22155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KAR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6272513" y="473636"/>
            <a:ext cx="24236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KAYAK</a:t>
            </a:r>
            <a:endParaRPr lang="tr-TR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172210" y="5567326"/>
            <a:ext cx="22155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SOBA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6480551" y="5512469"/>
            <a:ext cx="22155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SOĞUK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Picture 21" descr="kayak gifleri ile ilgili gÃ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24" y="2262187"/>
            <a:ext cx="1905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1" descr="kayak gifleri ile ilgili gÃ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63" y="2714625"/>
            <a:ext cx="1905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9648258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2" grpId="0" animBg="1"/>
      <p:bldP spid="14" grpId="0" animBg="1"/>
      <p:bldP spid="15" grpId="0"/>
      <p:bldP spid="16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2 Oval"/>
          <p:cNvSpPr/>
          <p:nvPr/>
        </p:nvSpPr>
        <p:spPr>
          <a:xfrm>
            <a:off x="2500313" y="2571750"/>
            <a:ext cx="3772201" cy="1285875"/>
          </a:xfrm>
          <a:prstGeom prst="ellipse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r-TR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YAZ</a:t>
            </a:r>
            <a:endParaRPr lang="tr-TR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12 Düz Ok Bağlayıcısı"/>
          <p:cNvCxnSpPr/>
          <p:nvPr/>
        </p:nvCxnSpPr>
        <p:spPr>
          <a:xfrm flipH="1" flipV="1">
            <a:off x="1323654" y="1136510"/>
            <a:ext cx="1304130" cy="17164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8" name="5 Yuvarlatılmış Dikdörtgen"/>
          <p:cNvSpPr/>
          <p:nvPr/>
        </p:nvSpPr>
        <p:spPr>
          <a:xfrm>
            <a:off x="323528" y="422133"/>
            <a:ext cx="2000250" cy="71437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r-TR" sz="2800" dirty="0" smtClean="0">
                <a:solidFill>
                  <a:schemeClr val="bg1"/>
                </a:solidFill>
                <a:latin typeface="Comic Sans MS" pitchFamily="66" charset="0"/>
              </a:rPr>
              <a:t>DDİŞMMM</a:t>
            </a:r>
            <a:endParaRPr lang="tr-TR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cxnSp>
        <p:nvCxnSpPr>
          <p:cNvPr id="9" name="12 Düz Ok Bağlayıcısı"/>
          <p:cNvCxnSpPr/>
          <p:nvPr/>
        </p:nvCxnSpPr>
        <p:spPr>
          <a:xfrm flipV="1">
            <a:off x="6084168" y="1136510"/>
            <a:ext cx="1152128" cy="17164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5 Yuvarlatılmış Dikdörtgen"/>
          <p:cNvSpPr/>
          <p:nvPr/>
        </p:nvSpPr>
        <p:spPr>
          <a:xfrm>
            <a:off x="6380187" y="408837"/>
            <a:ext cx="2000250" cy="71437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r-TR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cxnSp>
        <p:nvCxnSpPr>
          <p:cNvPr id="11" name="12 Düz Ok Bağlayıcısı"/>
          <p:cNvCxnSpPr/>
          <p:nvPr/>
        </p:nvCxnSpPr>
        <p:spPr>
          <a:xfrm flipH="1">
            <a:off x="1187624" y="3573016"/>
            <a:ext cx="1584176" cy="193945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5 Yuvarlatılmış Dikdörtgen"/>
          <p:cNvSpPr/>
          <p:nvPr/>
        </p:nvSpPr>
        <p:spPr>
          <a:xfrm>
            <a:off x="187499" y="5512469"/>
            <a:ext cx="2000250" cy="71437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r-TR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cxnSp>
        <p:nvCxnSpPr>
          <p:cNvPr id="13" name="12 Düz Ok Bağlayıcısı"/>
          <p:cNvCxnSpPr/>
          <p:nvPr/>
        </p:nvCxnSpPr>
        <p:spPr>
          <a:xfrm>
            <a:off x="5940152" y="3645024"/>
            <a:ext cx="1800200" cy="17842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5 Yuvarlatılmış Dikdörtgen"/>
          <p:cNvSpPr/>
          <p:nvPr/>
        </p:nvSpPr>
        <p:spPr>
          <a:xfrm>
            <a:off x="6588224" y="5437726"/>
            <a:ext cx="2000250" cy="71437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r-TR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284717" y="404684"/>
            <a:ext cx="22155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GÜNEŞ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6272513" y="473636"/>
            <a:ext cx="24236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TATİL</a:t>
            </a:r>
            <a:endParaRPr lang="tr-TR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172210" y="5567326"/>
            <a:ext cx="22155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DENİZ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6272513" y="5512469"/>
            <a:ext cx="24236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DİNLENME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Picture 18" descr="https://img-fotki.yandex.ru/get/55918/253256692.29c/0_165a6f_f943873d_L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499" y="1983026"/>
            <a:ext cx="2119312" cy="211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8" descr="https://img-fotki.yandex.ru/get/55918/253256692.29c/0_165a6f_f943873d_L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2155031"/>
            <a:ext cx="2119312" cy="211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5347579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2" grpId="0" animBg="1"/>
      <p:bldP spid="14" grpId="0" animBg="1"/>
      <p:bldP spid="15" grpId="0"/>
      <p:bldP spid="16" grpId="0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71524"/>
            <a:ext cx="9144000" cy="608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Düz Ok Bağlayıcısı 4"/>
          <p:cNvCxnSpPr/>
          <p:nvPr/>
        </p:nvCxnSpPr>
        <p:spPr>
          <a:xfrm>
            <a:off x="2267744" y="3212976"/>
            <a:ext cx="3384376" cy="20882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Düz Ok Bağlayıcısı 8"/>
          <p:cNvCxnSpPr/>
          <p:nvPr/>
        </p:nvCxnSpPr>
        <p:spPr>
          <a:xfrm flipV="1">
            <a:off x="2267744" y="2060848"/>
            <a:ext cx="3384376" cy="24482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Düz Ok Bağlayıcısı 11"/>
          <p:cNvCxnSpPr/>
          <p:nvPr/>
        </p:nvCxnSpPr>
        <p:spPr>
          <a:xfrm flipV="1">
            <a:off x="2483768" y="4653136"/>
            <a:ext cx="3168352" cy="122413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9428893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6721756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56522" y="2276872"/>
            <a:ext cx="85199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İlkbahar, yaz, sonbahar ve kış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156522" y="3466383"/>
            <a:ext cx="87359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Tahılları, meyveleri olgunlaştırdığı </a:t>
            </a:r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için.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182419" y="4653136"/>
            <a:ext cx="8864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Sonbahar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182419" y="5780782"/>
            <a:ext cx="88642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Kış mevsiminin getirdiği kar, herkesi çocuklar gibi mutlu edermiş.</a:t>
            </a:r>
          </a:p>
        </p:txBody>
      </p:sp>
    </p:spTree>
    <p:extLst>
      <p:ext uri="{BB962C8B-B14F-4D97-AF65-F5344CB8AC3E}">
        <p14:creationId xmlns="" xmlns:p14="http://schemas.microsoft.com/office/powerpoint/2010/main" val="20658983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82419" y="4653136"/>
            <a:ext cx="8864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HER MEVSİM GÜZELDİR</a:t>
            </a:r>
          </a:p>
        </p:txBody>
      </p:sp>
    </p:spTree>
    <p:extLst>
      <p:ext uri="{BB962C8B-B14F-4D97-AF65-F5344CB8AC3E}">
        <p14:creationId xmlns="" xmlns:p14="http://schemas.microsoft.com/office/powerpoint/2010/main" val="38591407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3131840" y="5229200"/>
            <a:ext cx="58326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Kız kardan adam yapmış.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625438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mevsim-hareketli-resim-0010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1" descr="kayak gifleri ile ilgili gÃ¶rsel sonucu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916832"/>
            <a:ext cx="2592288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107504" y="116632"/>
            <a:ext cx="88569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KIŞ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59215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9" y="0"/>
            <a:ext cx="9126151" cy="68865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3131840" y="332656"/>
            <a:ext cx="58326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Kız, kardan adama havuçtan </a:t>
            </a:r>
            <a:r>
              <a:rPr lang="tr-TR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burun yapmış. 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3131840" y="1916832"/>
            <a:ext cx="58326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Kardan adama atkı takmış. 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3131840" y="3573016"/>
            <a:ext cx="58326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Zeynep </a:t>
            </a:r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 gün çok </a:t>
            </a:r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mutlu olmuş. 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3131840" y="5229200"/>
            <a:ext cx="58326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Güneş çıkınca kardan adam </a:t>
            </a:r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erimeye başlamış.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438481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5548220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4427984" y="404683"/>
            <a:ext cx="12518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sıcak 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5679798" y="1700808"/>
            <a:ext cx="9526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kış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4572000" y="3136612"/>
            <a:ext cx="11077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ince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6372200" y="4365104"/>
            <a:ext cx="12629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azalır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4355976" y="6093296"/>
            <a:ext cx="9361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geç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706077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27089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48" y="2708920"/>
            <a:ext cx="9149747" cy="41490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179512" y="3429000"/>
            <a:ext cx="8568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Atkı, bere, palto giymiş. </a:t>
            </a:r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206286" y="4653136"/>
            <a:ext cx="86141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Şapka ,tişört, şort giymiş. </a:t>
            </a:r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179511" y="5805264"/>
            <a:ext cx="86409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Kış ve yaz mevsimine göre giyinmişler. </a:t>
            </a:r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29129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94" y="0"/>
            <a:ext cx="9122905" cy="25649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54054" y="2564904"/>
            <a:ext cx="8856984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Yazın şort, tişört gibi ince şeyler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giyeriz 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çünkü hava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sıcaktır, 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kışın ise hava soğuk olduğu için mont, bere, atkı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takarız.</a:t>
            </a:r>
            <a:endParaRPr lang="tr-TR" sz="54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913778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2405945" y="3212976"/>
            <a:ext cx="64087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İlkbaharda çiçekler açar, ağaçlar yeşillenir.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2411760" y="4365104"/>
            <a:ext cx="64807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Sonbaharda ağaçların yaprakları sararır. 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2483768" y="5589240"/>
            <a:ext cx="63367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Kışın kar yağar, kardan adam yaparız.</a:t>
            </a:r>
          </a:p>
        </p:txBody>
      </p:sp>
    </p:spTree>
    <p:extLst>
      <p:ext uri="{BB962C8B-B14F-4D97-AF65-F5344CB8AC3E}">
        <p14:creationId xmlns="" xmlns:p14="http://schemas.microsoft.com/office/powerpoint/2010/main" val="11031533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8288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8496897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7020272" y="1111970"/>
            <a:ext cx="260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tr-TR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6755072" y="2300401"/>
            <a:ext cx="260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6776844" y="3429000"/>
            <a:ext cx="260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tr-TR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6037335" y="4388570"/>
            <a:ext cx="260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tr-TR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6162216" y="5517232"/>
            <a:ext cx="260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tr-TR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52709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  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36" y="119675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MEVSİMLER İŞLENİŞ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3293368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734342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740854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mevsim-hareketli-resim-0008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7504" y="116632"/>
            <a:ext cx="88569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İLKBAHAR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5097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joliebelle.j.o.pic.centerblog.net/k6mk4qag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7" descr="https://img-fotki.yandex.ru/get/59023/253256692.29c/0_165a70_e6c9fab1_L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76672"/>
            <a:ext cx="4427984" cy="3915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107504" y="116632"/>
            <a:ext cx="88569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YAZ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906033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mevsim-hareketli-resim-0003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7504" y="116632"/>
            <a:ext cx="88569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SONBAHAR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54933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joliebelle.j.o.pic.centerblog.net/84dqxowy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7504" y="116632"/>
            <a:ext cx="8856984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nb-NO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 çok hangi mevsimi seviyorsun?</a:t>
            </a:r>
            <a:endParaRPr lang="tr-TR" sz="6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03419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37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7433678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59"/>
            <a:ext cx="9128178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4865396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34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9941114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210</Words>
  <PresentationFormat>Ekran Gösterisi (4:3)</PresentationFormat>
  <Paragraphs>72</Paragraphs>
  <Slides>28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28</vt:i4>
      </vt:variant>
    </vt:vector>
  </HeadingPairs>
  <TitlesOfParts>
    <vt:vector size="29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2013-07-01T19:15:16Z</dcterms:created>
  <dcterms:modified xsi:type="dcterms:W3CDTF">2019-04-02T08:11:07Z</dcterms:modified>
  <cp:category>https://www.sorubak.com</cp:category>
</cp:coreProperties>
</file>