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82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1" r:id="rId10"/>
    <p:sldId id="292" r:id="rId11"/>
    <p:sldId id="290" r:id="rId12"/>
    <p:sldId id="260" r:id="rId13"/>
    <p:sldId id="262" r:id="rId14"/>
    <p:sldId id="276" r:id="rId15"/>
    <p:sldId id="277" r:id="rId16"/>
    <p:sldId id="278" r:id="rId17"/>
    <p:sldId id="279" r:id="rId18"/>
    <p:sldId id="280" r:id="rId19"/>
    <p:sldId id="281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74" r:id="rId32"/>
    <p:sldId id="275" r:id="rId33"/>
    <p:sldId id="256" r:id="rId34"/>
    <p:sldId id="257" r:id="rId35"/>
    <p:sldId id="258" r:id="rId36"/>
    <p:sldId id="259" r:id="rId3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0" autoAdjust="0"/>
    <p:restoredTop sz="94660"/>
  </p:normalViewPr>
  <p:slideViewPr>
    <p:cSldViewPr snapToGrid="0">
      <p:cViewPr>
        <p:scale>
          <a:sx n="51" d="100"/>
          <a:sy n="51" d="100"/>
        </p:scale>
        <p:origin x="-2874" y="-15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629F73-8067-4E2A-BD7A-31C058F7F38D}" type="datetimeFigureOut">
              <a:rPr lang="tr-TR" smtClean="0"/>
              <a:pPr/>
              <a:t>12/10/2018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29BE79-5C01-4AF8-B381-30A1D675959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11656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36CD-B20D-4F38-B5AF-4DE92C883A83}" type="datetime1">
              <a:rPr lang="tr-TR" smtClean="0"/>
              <a:pPr/>
              <a:t>12/10/2018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AF22-3152-4441-8CB9-AD4BB274CD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50758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39D03-B7D6-4625-8979-66564006A2E9}" type="datetime1">
              <a:rPr lang="tr-TR" smtClean="0"/>
              <a:pPr/>
              <a:t>12/10/2018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AF22-3152-4441-8CB9-AD4BB274CD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80736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3BE2-862C-40C8-A5DD-C19E1612754A}" type="datetime1">
              <a:rPr lang="tr-TR" smtClean="0"/>
              <a:pPr/>
              <a:t>12/10/2018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AF22-3152-4441-8CB9-AD4BB274CD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6166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018CD-724C-45BE-9337-DCB2655D96C3}" type="datetime1">
              <a:rPr lang="tr-TR" smtClean="0"/>
              <a:pPr/>
              <a:t>12/10/2018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AF22-3152-4441-8CB9-AD4BB274CD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52673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D3174-162A-4F81-96F2-DC0AFC51C070}" type="datetime1">
              <a:rPr lang="tr-TR" smtClean="0"/>
              <a:pPr/>
              <a:t>12/10/2018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AF22-3152-4441-8CB9-AD4BB274CD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44936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3B2F-E6ED-4EEF-8291-8F2253F70A03}" type="datetime1">
              <a:rPr lang="tr-TR" smtClean="0"/>
              <a:pPr/>
              <a:t>12/10/2018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AF22-3152-4441-8CB9-AD4BB274CD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36678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F5951-EA4B-40E0-BD2A-3C8EF3FF4E74}" type="datetime1">
              <a:rPr lang="tr-TR" smtClean="0"/>
              <a:pPr/>
              <a:t>12/10/2018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AF22-3152-4441-8CB9-AD4BB274CD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8795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C00C-CC1F-42FC-A46E-1CD67A0B4A8F}" type="datetime1">
              <a:rPr lang="tr-TR" smtClean="0"/>
              <a:pPr/>
              <a:t>12/10/2018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AF22-3152-4441-8CB9-AD4BB274CD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23008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5D1B1-D674-4F26-8180-2F51C3A4AB20}" type="datetime1">
              <a:rPr lang="tr-TR" smtClean="0"/>
              <a:pPr/>
              <a:t>12/10/2018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AF22-3152-4441-8CB9-AD4BB274CD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44923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8F248-7D26-471F-80F6-F488377A5714}" type="datetime1">
              <a:rPr lang="tr-TR" smtClean="0"/>
              <a:pPr/>
              <a:t>12/10/2018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AF22-3152-4441-8CB9-AD4BB274CD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08913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2FE3F-136C-4CF4-B1E5-4B8B8357589E}" type="datetime1">
              <a:rPr lang="tr-TR" smtClean="0"/>
              <a:pPr/>
              <a:t>12/10/2018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AF22-3152-4441-8CB9-AD4BB274CD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29083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277B6-E1D8-4A22-B42E-B0FE15A6DF2B}" type="datetime1">
              <a:rPr lang="tr-TR" smtClean="0"/>
              <a:pPr/>
              <a:t>12/10/2018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kozmogu@gmail.com Ergin ŞAHİN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1AF22-3152-4441-8CB9-AD4BB274CD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50856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98618" y="771759"/>
            <a:ext cx="7618367" cy="5234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762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6629" y="315685"/>
            <a:ext cx="7184571" cy="592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941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1326" y="195943"/>
            <a:ext cx="8844273" cy="616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462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13154" y="331949"/>
            <a:ext cx="9768652" cy="5580346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7942218" y="336529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b</a:t>
            </a:r>
          </a:p>
        </p:txBody>
      </p:sp>
      <p:sp>
        <p:nvSpPr>
          <p:cNvPr id="4" name="Dikdörtgen 3"/>
          <p:cNvSpPr/>
          <p:nvPr/>
        </p:nvSpPr>
        <p:spPr>
          <a:xfrm>
            <a:off x="8577373" y="336529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a</a:t>
            </a:r>
          </a:p>
        </p:txBody>
      </p:sp>
      <p:sp>
        <p:nvSpPr>
          <p:cNvPr id="5" name="Dikdörtgen 4"/>
          <p:cNvSpPr/>
          <p:nvPr/>
        </p:nvSpPr>
        <p:spPr>
          <a:xfrm>
            <a:off x="9212528" y="336529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y</a:t>
            </a:r>
          </a:p>
        </p:txBody>
      </p:sp>
      <p:sp>
        <p:nvSpPr>
          <p:cNvPr id="6" name="Dikdörtgen 5"/>
          <p:cNvSpPr/>
          <p:nvPr/>
        </p:nvSpPr>
        <p:spPr>
          <a:xfrm>
            <a:off x="9860291" y="334239"/>
            <a:ext cx="12703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ra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817669" y="352679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err="1" smtClean="0"/>
              <a:t>kozmogu</a:t>
            </a:r>
            <a:r>
              <a:rPr lang="tr-TR" dirty="0" smtClean="0"/>
              <a:t>@</a:t>
            </a:r>
            <a:r>
              <a:rPr lang="tr-TR" dirty="0" err="1" smtClean="0"/>
              <a:t>gmail</a:t>
            </a:r>
            <a:r>
              <a:rPr lang="tr-TR" dirty="0" smtClean="0"/>
              <a:t>.com Ergin ŞAHİN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5648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0870" y="-178815"/>
            <a:ext cx="8399416" cy="6639854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6152607" y="1512186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a</a:t>
            </a:r>
          </a:p>
        </p:txBody>
      </p:sp>
      <p:sp>
        <p:nvSpPr>
          <p:cNvPr id="4" name="Dikdörtgen 3"/>
          <p:cNvSpPr/>
          <p:nvPr/>
        </p:nvSpPr>
        <p:spPr>
          <a:xfrm>
            <a:off x="6787762" y="1512186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y</a:t>
            </a:r>
          </a:p>
        </p:txBody>
      </p:sp>
      <p:sp>
        <p:nvSpPr>
          <p:cNvPr id="5" name="Dikdörtgen 4"/>
          <p:cNvSpPr/>
          <p:nvPr/>
        </p:nvSpPr>
        <p:spPr>
          <a:xfrm>
            <a:off x="7422917" y="1512186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a</a:t>
            </a:r>
          </a:p>
        </p:txBody>
      </p:sp>
      <p:sp>
        <p:nvSpPr>
          <p:cNvPr id="7" name="Dikdörtgen 6"/>
          <p:cNvSpPr/>
          <p:nvPr/>
        </p:nvSpPr>
        <p:spPr>
          <a:xfrm>
            <a:off x="7978612" y="1509896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7874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8069" y="1624850"/>
            <a:ext cx="6523725" cy="3904042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7210698" y="1081112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7845853" y="1081112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e</a:t>
            </a:r>
            <a:endParaRPr lang="tr-TR" sz="10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388676" y="1081112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7119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6161" y="1664362"/>
            <a:ext cx="4629840" cy="421611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7563396" y="1368494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çi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8198550" y="1368494"/>
            <a:ext cx="197741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çek</a:t>
            </a:r>
            <a:endParaRPr lang="tr-TR" sz="10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6064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70954" y="1779754"/>
            <a:ext cx="6269450" cy="4394762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6662059" y="715351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d</a:t>
            </a:r>
          </a:p>
        </p:txBody>
      </p:sp>
      <p:sp>
        <p:nvSpPr>
          <p:cNvPr id="4" name="Dikdörtgen 3"/>
          <p:cNvSpPr/>
          <p:nvPr/>
        </p:nvSpPr>
        <p:spPr>
          <a:xfrm>
            <a:off x="7297214" y="715351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i</a:t>
            </a:r>
            <a:endParaRPr lang="tr-TR" sz="10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932369" y="715351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8580132" y="713061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s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175574" y="715351"/>
            <a:ext cx="132263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ek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7257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4471" y="796833"/>
            <a:ext cx="6441963" cy="5112669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8712939" y="3275672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348094" y="3275672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a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9983249" y="3275672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b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10631012" y="3273382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a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1226454" y="3275672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13" name="Altbilgi Yer Tutucusu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800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7154" y="772926"/>
            <a:ext cx="5057179" cy="505717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796836" y="2426586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431991" y="2426586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a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067146" y="2426586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714909" y="2424296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g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10351" y="2426586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a</a:t>
            </a: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5718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1845" y="167348"/>
            <a:ext cx="6247619" cy="6031746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6544492" y="1472998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7179647" y="1472998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e</a:t>
            </a:r>
            <a:endParaRPr lang="tr-TR" sz="10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14802" y="1472998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ç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62565" y="1470708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i</a:t>
            </a: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4686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5186362" cy="365125"/>
          </a:xfrm>
        </p:spPr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kozmogu</a:t>
            </a:r>
            <a:r>
              <a:rPr lang="tr-TR" dirty="0" smtClean="0">
                <a:solidFill>
                  <a:srgbClr val="0070C0"/>
                </a:solidFill>
              </a:rPr>
              <a:t>@gmail.com</a:t>
            </a:r>
            <a:r>
              <a:rPr lang="tr-TR" dirty="0" smtClean="0"/>
              <a:t> Ergin ŞAHİN Yenimahalle 3028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8171" y="302994"/>
            <a:ext cx="7526791" cy="535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019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5348" y="497476"/>
            <a:ext cx="4319587" cy="5277131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48195" y="390786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ç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883350" y="390786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i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46424" y="390786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l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944989" y="390786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e</a:t>
            </a:r>
            <a:endParaRPr lang="tr-TR" sz="10000" dirty="0">
              <a:ln w="0"/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44653" y="390786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2453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195" y="0"/>
            <a:ext cx="2886898" cy="3608623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1452" y="352697"/>
            <a:ext cx="4199238" cy="3355061"/>
          </a:xfrm>
          <a:prstGeom prst="rect">
            <a:avLst/>
          </a:prstGeom>
        </p:spPr>
      </p:pic>
      <p:sp>
        <p:nvSpPr>
          <p:cNvPr id="23" name="Dikdörtgen 22"/>
          <p:cNvSpPr/>
          <p:nvPr/>
        </p:nvSpPr>
        <p:spPr>
          <a:xfrm>
            <a:off x="248195" y="3916567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883350" y="3916567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a</a:t>
            </a:r>
          </a:p>
        </p:txBody>
      </p:sp>
      <p:sp>
        <p:nvSpPr>
          <p:cNvPr id="25" name="Dikdörtgen 24"/>
          <p:cNvSpPr/>
          <p:nvPr/>
        </p:nvSpPr>
        <p:spPr>
          <a:xfrm>
            <a:off x="1518505" y="3916567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l</a:t>
            </a:r>
          </a:p>
        </p:txBody>
      </p:sp>
      <p:sp>
        <p:nvSpPr>
          <p:cNvPr id="26" name="Dikdörtgen 25"/>
          <p:cNvSpPr/>
          <p:nvPr/>
        </p:nvSpPr>
        <p:spPr>
          <a:xfrm>
            <a:off x="1983387" y="3875088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e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761710" y="3916567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m</a:t>
            </a:r>
          </a:p>
        </p:txBody>
      </p:sp>
      <p:sp>
        <p:nvSpPr>
          <p:cNvPr id="28" name="Dikdörtgen 27"/>
          <p:cNvSpPr/>
          <p:nvPr/>
        </p:nvSpPr>
        <p:spPr>
          <a:xfrm>
            <a:off x="7010418" y="406026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7620020" y="408203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e</a:t>
            </a:r>
            <a:endParaRPr lang="tr-TR" sz="10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8229621" y="406026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ç</a:t>
            </a:r>
            <a:endParaRPr lang="tr-TR" sz="100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8709968" y="408203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i</a:t>
            </a:r>
          </a:p>
        </p:txBody>
      </p:sp>
      <p:sp>
        <p:nvSpPr>
          <p:cNvPr id="33" name="Altbilgi Yer Tutucusu 3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7259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2674" y="332434"/>
            <a:ext cx="8178857" cy="6134143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8125114" y="5148832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e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760269" y="5148832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r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9323343" y="5148832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i</a:t>
            </a:r>
            <a:endParaRPr lang="tr-TR" sz="10000" dirty="0">
              <a:ln w="0"/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9803690" y="5148832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</a:p>
        </p:txBody>
      </p:sp>
      <p:sp>
        <p:nvSpPr>
          <p:cNvPr id="13" name="Altbilgi Yer Tutucusu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6205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1760" y="679710"/>
            <a:ext cx="5654891" cy="5834005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48195" y="3916567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s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883350" y="3916567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i</a:t>
            </a:r>
            <a:endParaRPr lang="tr-TR" sz="10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518505" y="3916567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n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3206" y="3875088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e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761710" y="3916567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667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07032" y="0"/>
            <a:ext cx="4640580" cy="685800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8647612" y="2453527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o</a:t>
            </a:r>
          </a:p>
        </p:txBody>
      </p:sp>
      <p:sp>
        <p:nvSpPr>
          <p:cNvPr id="4" name="Dikdörtgen 3"/>
          <p:cNvSpPr/>
          <p:nvPr/>
        </p:nvSpPr>
        <p:spPr>
          <a:xfrm>
            <a:off x="9282767" y="2453527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526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6885" y="326619"/>
            <a:ext cx="6350000" cy="2019300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3944984" y="2348209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580139" y="2348209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e</a:t>
            </a:r>
            <a:endParaRPr lang="tr-TR" sz="10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215294" y="2348209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m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863057" y="2345919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i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6458499" y="2348209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13" name="Altbilgi Yer Tutucusu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424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2813" y="224775"/>
            <a:ext cx="5829300" cy="4314825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70372" y="221758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705527" y="221758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a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94011" y="2217580"/>
            <a:ext cx="202953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rın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82309" y="2217580"/>
            <a:ext cx="163680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err="1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ca</a:t>
            </a:r>
            <a:endParaRPr lang="tr-TR" sz="100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5126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9323" y="163431"/>
            <a:ext cx="5715000" cy="571500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70372" y="221758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705527" y="221758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a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14135" y="2217580"/>
            <a:ext cx="202953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şık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1319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6423" y="224860"/>
            <a:ext cx="4349932" cy="625738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70372" y="221758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705527" y="221758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u</a:t>
            </a:r>
            <a:endParaRPr lang="tr-TR" sz="10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94011" y="2217580"/>
            <a:ext cx="202953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lak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8096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7364" y="1252748"/>
            <a:ext cx="3837271" cy="305063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4867" y="1393796"/>
            <a:ext cx="2019300" cy="226695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-177823" y="3824312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ö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57332" y="3824312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r</a:t>
            </a:r>
            <a:endParaRPr lang="tr-TR" sz="10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5816" y="3824312"/>
            <a:ext cx="202953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dek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8648314" y="750186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i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283469" y="750186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n</a:t>
            </a:r>
            <a:endParaRPr lang="tr-TR" sz="10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9671953" y="750186"/>
            <a:ext cx="202953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ek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3550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8720" y="195943"/>
            <a:ext cx="9927771" cy="5844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449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8754" y="607998"/>
            <a:ext cx="4147124" cy="5885941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463743" y="90694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098898" y="906940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ö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816976" y="906940"/>
            <a:ext cx="202953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pek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6492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06406" y="1802676"/>
            <a:ext cx="7260738" cy="3830098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88086" y="987068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k</a:t>
            </a:r>
          </a:p>
        </p:txBody>
      </p:sp>
      <p:sp>
        <p:nvSpPr>
          <p:cNvPr id="4" name="Dikdörtgen 3"/>
          <p:cNvSpPr/>
          <p:nvPr/>
        </p:nvSpPr>
        <p:spPr>
          <a:xfrm>
            <a:off x="923241" y="987068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i</a:t>
            </a:r>
            <a:endParaRPr lang="tr-TR" sz="10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76871" y="1007485"/>
            <a:ext cx="202953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tap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4292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8596" y="660898"/>
            <a:ext cx="6816979" cy="4825502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88086" y="987068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b</a:t>
            </a:r>
            <a:endParaRPr lang="tr-TR" sz="10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923241" y="987068"/>
            <a:ext cx="96069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i</a:t>
            </a:r>
            <a:endParaRPr lang="tr-TR" sz="10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76871" y="1007485"/>
            <a:ext cx="202953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00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TKB Dik Temel Abece" pitchFamily="2" charset="-94"/>
              </a:rPr>
              <a:t>lek</a:t>
            </a:r>
            <a:endParaRPr lang="tr-TR" sz="10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770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6321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0945" y="-63843"/>
            <a:ext cx="11901055" cy="6818983"/>
          </a:xfrm>
          <a:prstGeom prst="rect">
            <a:avLst/>
          </a:prstGeo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0779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80033"/>
            <a:ext cx="12192000" cy="7218065"/>
          </a:xfrm>
          <a:prstGeom prst="rect">
            <a:avLst/>
          </a:prstGeo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7230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8591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069" y="1293224"/>
            <a:ext cx="9189647" cy="443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817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8354" y="459049"/>
            <a:ext cx="9562012" cy="568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691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12126" y="575596"/>
            <a:ext cx="6178731" cy="579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074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5554" y="133431"/>
            <a:ext cx="6825071" cy="622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618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55371" y="448701"/>
            <a:ext cx="7158446" cy="570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968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kozmogu@gmail.com Ergin ŞAHİN</a:t>
            </a:r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7382" y="220711"/>
            <a:ext cx="5546251" cy="525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720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198</Words>
  <PresentationFormat>Özel</PresentationFormat>
  <Paragraphs>124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2018-10-11T19:24:08Z</dcterms:created>
  <dcterms:modified xsi:type="dcterms:W3CDTF">2018-10-12T07:32:47Z</dcterms:modified>
  <cp:category>www.sorubak.com</cp:category>
</cp:coreProperties>
</file>