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D10BB5-3344-4D59-B3B0-D793F36BEE59}" type="datetimeFigureOut">
              <a:rPr lang="tr-TR" smtClean="0"/>
              <a:t>26/09/2019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03F360-A57D-41A1-87AB-4420607874DD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https://www.sorubak.com 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03F360-A57D-41A1-87AB-4420607874DD}" type="slidenum">
              <a:rPr lang="tr-TR" smtClean="0"/>
              <a:t>3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26/09/2019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26/09/2019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26/09/2019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26/09/2019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26/09/2019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26/09/2019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26/09/2019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26/09/2019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26/09/2019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26/09/2019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26/09/2019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26/09/2019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908720"/>
            <a:ext cx="2086000" cy="1470025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Temel Abece" pitchFamily="2" charset="-94"/>
              </a:rPr>
              <a:t>e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4427984" y="764704"/>
            <a:ext cx="2120280" cy="1752600"/>
          </a:xfrm>
        </p:spPr>
        <p:txBody>
          <a:bodyPr>
            <a:normAutofit fontScale="85000" lnSpcReduction="20000"/>
          </a:bodyPr>
          <a:lstStyle/>
          <a:p>
            <a:endParaRPr lang="tr-TR" dirty="0"/>
          </a:p>
          <a:p>
            <a:r>
              <a:rPr lang="tr-TR" sz="9600" dirty="0">
                <a:solidFill>
                  <a:schemeClr val="tx1"/>
                </a:solidFill>
                <a:latin typeface="TTKB DikTemel Abece" pitchFamily="2" charset="-94"/>
              </a:rPr>
              <a:t>l</a:t>
            </a:r>
          </a:p>
        </p:txBody>
      </p:sp>
      <p:sp>
        <p:nvSpPr>
          <p:cNvPr id="4" name="2 Alt Başlık"/>
          <p:cNvSpPr txBox="1">
            <a:spLocks/>
          </p:cNvSpPr>
          <p:nvPr/>
        </p:nvSpPr>
        <p:spPr>
          <a:xfrm>
            <a:off x="2915816" y="3356992"/>
            <a:ext cx="2120280" cy="1752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9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TKB DikTemel Abece" pitchFamily="2" charset="-94"/>
              </a:rPr>
              <a:t>el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987824" y="3501008"/>
            <a:ext cx="2818656" cy="2002234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Temel Abece" pitchFamily="2" charset="-94"/>
              </a:rPr>
              <a:t>ele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788024" y="404664"/>
            <a:ext cx="1728192" cy="204482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tr-TR" dirty="0"/>
          </a:p>
          <a:p>
            <a:pPr>
              <a:buNone/>
            </a:pPr>
            <a:r>
              <a:rPr lang="tr-TR" sz="10400" dirty="0">
                <a:latin typeface="TTKB DikTemel Abece" pitchFamily="2" charset="-94"/>
              </a:rPr>
              <a:t>e</a:t>
            </a: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340024" y="701080"/>
            <a:ext cx="2818656" cy="200223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9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TKB DikTemel Abece" pitchFamily="2" charset="-94"/>
                <a:ea typeface="+mj-ea"/>
                <a:cs typeface="+mj-cs"/>
              </a:rPr>
              <a:t>el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547664" y="764704"/>
            <a:ext cx="2890664" cy="1714202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Temel Abece" pitchFamily="2" charset="-94"/>
              </a:rPr>
              <a:t>l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04048" y="332656"/>
            <a:ext cx="1594520" cy="190080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tr-TR" dirty="0"/>
          </a:p>
          <a:p>
            <a:pPr>
              <a:buNone/>
            </a:pPr>
            <a:r>
              <a:rPr lang="tr-TR" sz="9600" dirty="0">
                <a:latin typeface="TTKB DikTemel Abece" pitchFamily="2" charset="-94"/>
              </a:rPr>
              <a:t>e</a:t>
            </a: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2843808" y="3717032"/>
            <a:ext cx="2890664" cy="17142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9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TKB DikTemel Abece" pitchFamily="2" charset="-94"/>
                <a:ea typeface="+mj-ea"/>
                <a:cs typeface="+mj-cs"/>
              </a:rPr>
              <a:t>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13</Words>
  <Application>Microsoft Office PowerPoint</Application>
  <PresentationFormat>Ekran Gösterisi (4:3)</PresentationFormat>
  <Paragraphs>15</Paragraphs>
  <Slides>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</vt:i4>
      </vt:variant>
    </vt:vector>
  </HeadingPairs>
  <TitlesOfParts>
    <vt:vector size="4" baseType="lpstr">
      <vt:lpstr>Ofis Teması</vt:lpstr>
      <vt:lpstr>e</vt:lpstr>
      <vt:lpstr>ele</vt:lpstr>
      <vt:lpstr>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</dc:title>
  <dc:creator>1</dc:creator>
  <cp:lastModifiedBy>ronican</cp:lastModifiedBy>
  <cp:revision>6</cp:revision>
  <dcterms:created xsi:type="dcterms:W3CDTF">2013-11-06T10:21:26Z</dcterms:created>
  <dcterms:modified xsi:type="dcterms:W3CDTF">2019-09-26T08:40:43Z</dcterms:modified>
</cp:coreProperties>
</file>