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10BB5-3344-4D59-B3B0-D793F36BEE59}" type="datetimeFigureOut">
              <a:rPr lang="tr-TR" smtClean="0"/>
              <a:t>26/09/2019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F360-A57D-41A1-87AB-4420607874D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3F360-A57D-41A1-87AB-4420607874DD}" type="slidenum">
              <a:rPr lang="tr-TR" smtClean="0"/>
              <a:t>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2086000" cy="1470025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Temel Abece" pitchFamily="2" charset="-94"/>
              </a:rPr>
              <a:t>e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427984" y="764704"/>
            <a:ext cx="2120280" cy="1752600"/>
          </a:xfrm>
        </p:spPr>
        <p:txBody>
          <a:bodyPr>
            <a:normAutofit fontScale="85000" lnSpcReduction="20000"/>
          </a:bodyPr>
          <a:lstStyle/>
          <a:p>
            <a:endParaRPr lang="tr-TR" dirty="0"/>
          </a:p>
          <a:p>
            <a:r>
              <a:rPr lang="tr-TR" sz="9600" dirty="0">
                <a:solidFill>
                  <a:schemeClr val="tx1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2915816" y="3356992"/>
            <a:ext cx="212028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Temel Abece" pitchFamily="2" charset="-94"/>
              </a:rPr>
              <a:t>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987824" y="3501008"/>
            <a:ext cx="2818656" cy="2002234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Temel Abece" pitchFamily="2" charset="-94"/>
              </a:rPr>
              <a:t>ele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88024" y="404664"/>
            <a:ext cx="1728192" cy="20448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sz="10400" dirty="0">
                <a:latin typeface="TTKB DikTemel Abece" pitchFamily="2" charset="-94"/>
              </a:rPr>
              <a:t>e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340024" y="701080"/>
            <a:ext cx="2818656" cy="20022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Temel Abece" pitchFamily="2" charset="-94"/>
                <a:ea typeface="+mj-ea"/>
                <a:cs typeface="+mj-cs"/>
              </a:rPr>
              <a:t>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547664" y="764704"/>
            <a:ext cx="2890664" cy="1714202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Temel Abece" pitchFamily="2" charset="-94"/>
              </a:rPr>
              <a:t>l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4048" y="332656"/>
            <a:ext cx="1594520" cy="19008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sz="9600" dirty="0">
                <a:latin typeface="TTKB DikTemel Abece" pitchFamily="2" charset="-94"/>
              </a:rPr>
              <a:t>e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43808" y="3717032"/>
            <a:ext cx="2890664" cy="17142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Temel Abece" pitchFamily="2" charset="-94"/>
                <a:ea typeface="+mj-ea"/>
                <a:cs typeface="+mj-cs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</Words>
  <Application>Microsoft Office PowerPoint</Application>
  <PresentationFormat>Ekran Gösterisi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e</vt:lpstr>
      <vt:lpstr>ele</vt:lpstr>
      <vt:lpstr>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</dc:title>
  <dc:creator>1</dc:creator>
  <cp:lastModifiedBy>ronican</cp:lastModifiedBy>
  <cp:revision>6</cp:revision>
  <dcterms:created xsi:type="dcterms:W3CDTF">2013-11-06T10:21:26Z</dcterms:created>
  <dcterms:modified xsi:type="dcterms:W3CDTF">2019-09-26T08:41:30Z</dcterms:modified>
</cp:coreProperties>
</file>