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910" y="-9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E381E-E537-41E4-9AB5-1F7A346CBC69}" type="datetimeFigureOut">
              <a:rPr lang="tr-TR" smtClean="0"/>
              <a:t>18/03/2019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F20D3-3508-4611-A750-CDA84FA4DA4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F20D3-3508-4611-A750-CDA84FA4DA4D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6343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4190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0327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2168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617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7857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1157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3457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56979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8526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2299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3B635-2A86-4007-B5C7-4D3CAC96ECF9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F30A9-D1CC-48BE-A5CB-607D8886DB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98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1882" y="4365104"/>
            <a:ext cx="8512497" cy="18002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TTKB Dik Temel Abece Dot" pitchFamily="2" charset="-94"/>
              </a:rPr>
              <a:t>1-2-3-4-5-6-7-8-9-10-11-12-13-14-15-16-17-18-19-20</a:t>
            </a:r>
            <a:endParaRPr lang="tr-TR" sz="6000" dirty="0">
              <a:latin typeface="TTKB Dik Temel Abece Dot" pitchFamily="2" charset="-94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95536" y="260648"/>
            <a:ext cx="8352928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TTKB Dik Temel Abece" pitchFamily="2" charset="-94"/>
              </a:rPr>
              <a:t>Kalemleri 1’er 20’ye kadar ritmik sayalım. Sonra sayıların üzerinden geçelim.</a:t>
            </a:r>
            <a:endParaRPr lang="tr-TR" sz="28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AutoShape 2" descr="renkli kalem pn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973" y="1059820"/>
            <a:ext cx="3830938" cy="265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68760"/>
            <a:ext cx="419009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485072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</Words>
  <PresentationFormat>Ekran Gösterisi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2018-03-08T10:35:45Z</dcterms:created>
  <dcterms:modified xsi:type="dcterms:W3CDTF">2019-03-18T10:13:54Z</dcterms:modified>
  <cp:category>https://www.sorubak.com</cp:category>
</cp:coreProperties>
</file>