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3.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notesMasterIdLst>
    <p:notesMasterId r:id="rId34"/>
  </p:notesMasterIdLst>
  <p:sldIdLst>
    <p:sldId id="256" r:id="rId2"/>
    <p:sldId id="261" r:id="rId3"/>
    <p:sldId id="257" r:id="rId4"/>
    <p:sldId id="259" r:id="rId5"/>
    <p:sldId id="258" r:id="rId6"/>
    <p:sldId id="260" r:id="rId7"/>
    <p:sldId id="262" r:id="rId8"/>
    <p:sldId id="263" r:id="rId9"/>
    <p:sldId id="264" r:id="rId10"/>
    <p:sldId id="270" r:id="rId11"/>
    <p:sldId id="273" r:id="rId12"/>
    <p:sldId id="274" r:id="rId13"/>
    <p:sldId id="275" r:id="rId14"/>
    <p:sldId id="276" r:id="rId15"/>
    <p:sldId id="283" r:id="rId16"/>
    <p:sldId id="284" r:id="rId17"/>
    <p:sldId id="285" r:id="rId18"/>
    <p:sldId id="286" r:id="rId19"/>
    <p:sldId id="271" r:id="rId20"/>
    <p:sldId id="266" r:id="rId21"/>
    <p:sldId id="269" r:id="rId22"/>
    <p:sldId id="267" r:id="rId23"/>
    <p:sldId id="272" r:id="rId24"/>
    <p:sldId id="277" r:id="rId25"/>
    <p:sldId id="279" r:id="rId26"/>
    <p:sldId id="278" r:id="rId27"/>
    <p:sldId id="280" r:id="rId28"/>
    <p:sldId id="281" r:id="rId29"/>
    <p:sldId id="282" r:id="rId30"/>
    <p:sldId id="287" r:id="rId31"/>
    <p:sldId id="288" r:id="rId32"/>
    <p:sldId id="289" r:id="rId33"/>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xmlns="">
        <p14:section name="Varsayılan Bölüm" id="{FEB7814F-F2BC-410C-8FB5-17994E883CA7}">
          <p14:sldIdLst>
            <p14:sldId id="256"/>
            <p14:sldId id="261"/>
            <p14:sldId id="257"/>
            <p14:sldId id="259"/>
            <p14:sldId id="258"/>
            <p14:sldId id="260"/>
            <p14:sldId id="262"/>
            <p14:sldId id="263"/>
            <p14:sldId id="264"/>
            <p14:sldId id="270"/>
            <p14:sldId id="273"/>
            <p14:sldId id="274"/>
            <p14:sldId id="275"/>
            <p14:sldId id="276"/>
            <p14:sldId id="283"/>
            <p14:sldId id="284"/>
            <p14:sldId id="285"/>
            <p14:sldId id="286"/>
            <p14:sldId id="271"/>
            <p14:sldId id="266"/>
            <p14:sldId id="269"/>
            <p14:sldId id="267"/>
            <p14:sldId id="272"/>
            <p14:sldId id="277"/>
            <p14:sldId id="279"/>
            <p14:sldId id="278"/>
            <p14:sldId id="280"/>
            <p14:sldId id="281"/>
            <p14:sldId id="282"/>
            <p14:sldId id="287"/>
            <p14:sldId id="288"/>
            <p14:sldId id="289"/>
          </p14:sldIdLst>
        </p14:section>
      </p14:sectionLst>
    </p:ext>
    <p:ext uri="{EFAFB233-063F-42B5-8137-9DF3F51BA10A}">
      <p15:sldGuideLst xmlns:p15="http://schemas.microsoft.com/office/powerpoint/2012/main" xmlns="">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32767"/>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6154" autoAdjust="0"/>
  </p:normalViewPr>
  <p:slideViewPr>
    <p:cSldViewPr snapToGrid="0">
      <p:cViewPr varScale="1">
        <p:scale>
          <a:sx n="116" d="100"/>
          <a:sy n="116" d="100"/>
        </p:scale>
        <p:origin x="-390" y="-114"/>
      </p:cViewPr>
      <p:guideLst>
        <p:guide orient="horz" pos="2160"/>
        <p:guide pos="384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stbilgi Yer Tutucusu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tr-TR"/>
          </a:p>
        </p:txBody>
      </p:sp>
      <p:sp>
        <p:nvSpPr>
          <p:cNvPr id="3" name="Veri Yer Tutucusu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80848BB-2349-4F94-9E08-7DD49C113100}" type="datetimeFigureOut">
              <a:rPr lang="tr-TR" smtClean="0"/>
              <a:pPr/>
              <a:t>22/04/2019</a:t>
            </a:fld>
            <a:endParaRPr lang="tr-TR"/>
          </a:p>
        </p:txBody>
      </p:sp>
      <p:sp>
        <p:nvSpPr>
          <p:cNvPr id="4" name="Slayt Görüntüsü Yer Tutucusu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tr-TR"/>
          </a:p>
        </p:txBody>
      </p:sp>
      <p:sp>
        <p:nvSpPr>
          <p:cNvPr id="5" name="Not Yer Tutucusu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6" name="Altbilgi Yer Tutucusu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tr-TR"/>
          </a:p>
        </p:txBody>
      </p:sp>
      <p:sp>
        <p:nvSpPr>
          <p:cNvPr id="7" name="Slayt Numarası Yer Tutucusu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6A7E7A7-B84C-4319-941A-083AD2C8A41D}" type="slidenum">
              <a:rPr lang="tr-TR" smtClean="0"/>
              <a:pPr/>
              <a:t>‹#›</a:t>
            </a:fld>
            <a:endParaRPr lang="tr-TR"/>
          </a:p>
        </p:txBody>
      </p:sp>
    </p:spTree>
    <p:extLst>
      <p:ext uri="{BB962C8B-B14F-4D97-AF65-F5344CB8AC3E}">
        <p14:creationId xmlns:p14="http://schemas.microsoft.com/office/powerpoint/2010/main" xmlns="" val="205197010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sz="1200" b="1" u="sng" kern="1200" dirty="0" smtClean="0">
                <a:solidFill>
                  <a:schemeClr val="tx1"/>
                </a:solidFill>
                <a:effectLst/>
                <a:latin typeface="+mn-lt"/>
                <a:ea typeface="+mn-ea"/>
                <a:cs typeface="+mn-cs"/>
                <a:hlinkClick r:id="rId3"/>
              </a:rPr>
              <a:t>www.egitimhane.com</a:t>
            </a:r>
            <a:endParaRPr lang="tr-TR" dirty="0"/>
          </a:p>
        </p:txBody>
      </p:sp>
      <p:sp>
        <p:nvSpPr>
          <p:cNvPr id="4" name="Slayt Numarası Yer Tutucusu 3"/>
          <p:cNvSpPr>
            <a:spLocks noGrp="1"/>
          </p:cNvSpPr>
          <p:nvPr>
            <p:ph type="sldNum" sz="quarter" idx="10"/>
          </p:nvPr>
        </p:nvSpPr>
        <p:spPr/>
        <p:txBody>
          <a:bodyPr/>
          <a:lstStyle/>
          <a:p>
            <a:fld id="{66A7E7A7-B84C-4319-941A-083AD2C8A41D}" type="slidenum">
              <a:rPr lang="tr-TR" smtClean="0"/>
              <a:pPr/>
              <a:t>2</a:t>
            </a:fld>
            <a:endParaRPr lang="tr-TR"/>
          </a:p>
        </p:txBody>
      </p:sp>
    </p:spTree>
    <p:extLst>
      <p:ext uri="{BB962C8B-B14F-4D97-AF65-F5344CB8AC3E}">
        <p14:creationId xmlns:p14="http://schemas.microsoft.com/office/powerpoint/2010/main" xmlns="" val="307125252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sz="1200" b="1" u="sng" kern="1200" dirty="0" smtClean="0">
                <a:solidFill>
                  <a:schemeClr val="tx1"/>
                </a:solidFill>
                <a:effectLst/>
                <a:latin typeface="+mn-lt"/>
                <a:ea typeface="+mn-ea"/>
                <a:cs typeface="+mn-cs"/>
                <a:hlinkClick r:id="rId3"/>
              </a:rPr>
              <a:t>www.egitimhane.com</a:t>
            </a:r>
            <a:endParaRPr lang="tr-TR" dirty="0"/>
          </a:p>
        </p:txBody>
      </p:sp>
      <p:sp>
        <p:nvSpPr>
          <p:cNvPr id="4" name="Slayt Numarası Yer Tutucusu 3"/>
          <p:cNvSpPr>
            <a:spLocks noGrp="1"/>
          </p:cNvSpPr>
          <p:nvPr>
            <p:ph type="sldNum" sz="quarter" idx="10"/>
          </p:nvPr>
        </p:nvSpPr>
        <p:spPr/>
        <p:txBody>
          <a:bodyPr/>
          <a:lstStyle/>
          <a:p>
            <a:fld id="{66A7E7A7-B84C-4319-941A-083AD2C8A41D}" type="slidenum">
              <a:rPr lang="tr-TR" smtClean="0"/>
              <a:pPr/>
              <a:t>24</a:t>
            </a:fld>
            <a:endParaRPr lang="tr-TR"/>
          </a:p>
        </p:txBody>
      </p:sp>
    </p:spTree>
    <p:extLst>
      <p:ext uri="{BB962C8B-B14F-4D97-AF65-F5344CB8AC3E}">
        <p14:creationId xmlns:p14="http://schemas.microsoft.com/office/powerpoint/2010/main" xmlns="" val="107414132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sz="1200" b="1" u="sng" kern="1200" dirty="0" smtClean="0">
                <a:solidFill>
                  <a:schemeClr val="tx1"/>
                </a:solidFill>
                <a:effectLst/>
                <a:latin typeface="+mn-lt"/>
                <a:ea typeface="+mn-ea"/>
                <a:cs typeface="+mn-cs"/>
                <a:hlinkClick r:id="rId3"/>
              </a:rPr>
              <a:t>www.egitimhane.com</a:t>
            </a:r>
            <a:endParaRPr lang="tr-TR" dirty="0"/>
          </a:p>
        </p:txBody>
      </p:sp>
      <p:sp>
        <p:nvSpPr>
          <p:cNvPr id="4" name="Slayt Numarası Yer Tutucusu 3"/>
          <p:cNvSpPr>
            <a:spLocks noGrp="1"/>
          </p:cNvSpPr>
          <p:nvPr>
            <p:ph type="sldNum" sz="quarter" idx="10"/>
          </p:nvPr>
        </p:nvSpPr>
        <p:spPr/>
        <p:txBody>
          <a:bodyPr/>
          <a:lstStyle/>
          <a:p>
            <a:fld id="{66A7E7A7-B84C-4319-941A-083AD2C8A41D}" type="slidenum">
              <a:rPr lang="tr-TR" smtClean="0"/>
              <a:pPr/>
              <a:t>27</a:t>
            </a:fld>
            <a:endParaRPr lang="tr-TR"/>
          </a:p>
        </p:txBody>
      </p:sp>
    </p:spTree>
    <p:extLst>
      <p:ext uri="{BB962C8B-B14F-4D97-AF65-F5344CB8AC3E}">
        <p14:creationId xmlns:p14="http://schemas.microsoft.com/office/powerpoint/2010/main" xmlns="" val="106721635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sz="1200" b="1" u="sng" kern="1200" dirty="0" smtClean="0">
                <a:solidFill>
                  <a:schemeClr val="tx1"/>
                </a:solidFill>
                <a:effectLst/>
                <a:latin typeface="+mn-lt"/>
                <a:ea typeface="+mn-ea"/>
                <a:cs typeface="+mn-cs"/>
                <a:hlinkClick r:id="rId3"/>
              </a:rPr>
              <a:t>www.egitimhane.com</a:t>
            </a:r>
            <a:endParaRPr lang="tr-TR" dirty="0"/>
          </a:p>
        </p:txBody>
      </p:sp>
      <p:sp>
        <p:nvSpPr>
          <p:cNvPr id="4" name="Slayt Numarası Yer Tutucusu 3"/>
          <p:cNvSpPr>
            <a:spLocks noGrp="1"/>
          </p:cNvSpPr>
          <p:nvPr>
            <p:ph type="sldNum" sz="quarter" idx="10"/>
          </p:nvPr>
        </p:nvSpPr>
        <p:spPr/>
        <p:txBody>
          <a:bodyPr/>
          <a:lstStyle/>
          <a:p>
            <a:fld id="{66A7E7A7-B84C-4319-941A-083AD2C8A41D}" type="slidenum">
              <a:rPr lang="tr-TR" smtClean="0"/>
              <a:pPr/>
              <a:t>29</a:t>
            </a:fld>
            <a:endParaRPr lang="tr-TR"/>
          </a:p>
        </p:txBody>
      </p:sp>
    </p:spTree>
    <p:extLst>
      <p:ext uri="{BB962C8B-B14F-4D97-AF65-F5344CB8AC3E}">
        <p14:creationId xmlns:p14="http://schemas.microsoft.com/office/powerpoint/2010/main" xmlns="" val="85969122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sz="1200" b="1" u="sng" kern="1200" smtClean="0">
                <a:solidFill>
                  <a:schemeClr val="tx1"/>
                </a:solidFill>
                <a:effectLst/>
                <a:latin typeface="+mn-lt"/>
                <a:ea typeface="+mn-ea"/>
                <a:cs typeface="+mn-cs"/>
                <a:hlinkClick r:id="rId3"/>
              </a:rPr>
              <a:t>www.egitimhane.com</a:t>
            </a:r>
            <a:endParaRPr lang="tr-TR"/>
          </a:p>
        </p:txBody>
      </p:sp>
      <p:sp>
        <p:nvSpPr>
          <p:cNvPr id="4" name="Slayt Numarası Yer Tutucusu 3"/>
          <p:cNvSpPr>
            <a:spLocks noGrp="1"/>
          </p:cNvSpPr>
          <p:nvPr>
            <p:ph type="sldNum" sz="quarter" idx="10"/>
          </p:nvPr>
        </p:nvSpPr>
        <p:spPr/>
        <p:txBody>
          <a:bodyPr/>
          <a:lstStyle/>
          <a:p>
            <a:fld id="{66A7E7A7-B84C-4319-941A-083AD2C8A41D}" type="slidenum">
              <a:rPr lang="tr-TR" smtClean="0"/>
              <a:pPr/>
              <a:t>32</a:t>
            </a:fld>
            <a:endParaRPr lang="tr-TR"/>
          </a:p>
        </p:txBody>
      </p:sp>
    </p:spTree>
    <p:extLst>
      <p:ext uri="{BB962C8B-B14F-4D97-AF65-F5344CB8AC3E}">
        <p14:creationId xmlns:p14="http://schemas.microsoft.com/office/powerpoint/2010/main" xmlns="" val="387865210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sz="1200" b="1" u="sng" kern="1200" dirty="0" smtClean="0">
                <a:solidFill>
                  <a:schemeClr val="tx1"/>
                </a:solidFill>
                <a:effectLst/>
                <a:latin typeface="+mn-lt"/>
                <a:ea typeface="+mn-ea"/>
                <a:cs typeface="+mn-cs"/>
                <a:hlinkClick r:id="rId3"/>
              </a:rPr>
              <a:t>www.egitimhane.com</a:t>
            </a:r>
            <a:endParaRPr lang="tr-TR" dirty="0"/>
          </a:p>
        </p:txBody>
      </p:sp>
      <p:sp>
        <p:nvSpPr>
          <p:cNvPr id="4" name="Slayt Numarası Yer Tutucusu 3"/>
          <p:cNvSpPr>
            <a:spLocks noGrp="1"/>
          </p:cNvSpPr>
          <p:nvPr>
            <p:ph type="sldNum" sz="quarter" idx="10"/>
          </p:nvPr>
        </p:nvSpPr>
        <p:spPr/>
        <p:txBody>
          <a:bodyPr/>
          <a:lstStyle/>
          <a:p>
            <a:fld id="{66A7E7A7-B84C-4319-941A-083AD2C8A41D}" type="slidenum">
              <a:rPr lang="tr-TR" smtClean="0"/>
              <a:pPr/>
              <a:t>4</a:t>
            </a:fld>
            <a:endParaRPr lang="tr-TR"/>
          </a:p>
        </p:txBody>
      </p:sp>
    </p:spTree>
    <p:extLst>
      <p:ext uri="{BB962C8B-B14F-4D97-AF65-F5344CB8AC3E}">
        <p14:creationId xmlns:p14="http://schemas.microsoft.com/office/powerpoint/2010/main" xmlns="" val="341770124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sz="1200" b="1" u="sng" kern="1200" dirty="0" smtClean="0">
                <a:solidFill>
                  <a:schemeClr val="tx1"/>
                </a:solidFill>
                <a:effectLst/>
                <a:latin typeface="+mn-lt"/>
                <a:ea typeface="+mn-ea"/>
                <a:cs typeface="+mn-cs"/>
                <a:hlinkClick r:id="rId3"/>
              </a:rPr>
              <a:t>www.egitimhane.com</a:t>
            </a:r>
            <a:endParaRPr lang="tr-TR" dirty="0"/>
          </a:p>
        </p:txBody>
      </p:sp>
      <p:sp>
        <p:nvSpPr>
          <p:cNvPr id="4" name="Slayt Numarası Yer Tutucusu 3"/>
          <p:cNvSpPr>
            <a:spLocks noGrp="1"/>
          </p:cNvSpPr>
          <p:nvPr>
            <p:ph type="sldNum" sz="quarter" idx="10"/>
          </p:nvPr>
        </p:nvSpPr>
        <p:spPr/>
        <p:txBody>
          <a:bodyPr/>
          <a:lstStyle/>
          <a:p>
            <a:fld id="{66A7E7A7-B84C-4319-941A-083AD2C8A41D}" type="slidenum">
              <a:rPr lang="tr-TR" smtClean="0"/>
              <a:pPr/>
              <a:t>6</a:t>
            </a:fld>
            <a:endParaRPr lang="tr-TR"/>
          </a:p>
        </p:txBody>
      </p:sp>
    </p:spTree>
    <p:extLst>
      <p:ext uri="{BB962C8B-B14F-4D97-AF65-F5344CB8AC3E}">
        <p14:creationId xmlns:p14="http://schemas.microsoft.com/office/powerpoint/2010/main" xmlns="" val="232687538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sz="1200" b="1" u="sng" kern="1200" dirty="0" smtClean="0">
                <a:solidFill>
                  <a:schemeClr val="tx1"/>
                </a:solidFill>
                <a:effectLst/>
                <a:latin typeface="+mn-lt"/>
                <a:ea typeface="+mn-ea"/>
                <a:cs typeface="+mn-cs"/>
                <a:hlinkClick r:id="rId3"/>
              </a:rPr>
              <a:t>www.egitimhane.com</a:t>
            </a:r>
            <a:endParaRPr lang="tr-TR" dirty="0"/>
          </a:p>
        </p:txBody>
      </p:sp>
      <p:sp>
        <p:nvSpPr>
          <p:cNvPr id="4" name="Slayt Numarası Yer Tutucusu 3"/>
          <p:cNvSpPr>
            <a:spLocks noGrp="1"/>
          </p:cNvSpPr>
          <p:nvPr>
            <p:ph type="sldNum" sz="quarter" idx="10"/>
          </p:nvPr>
        </p:nvSpPr>
        <p:spPr/>
        <p:txBody>
          <a:bodyPr/>
          <a:lstStyle/>
          <a:p>
            <a:fld id="{66A7E7A7-B84C-4319-941A-083AD2C8A41D}" type="slidenum">
              <a:rPr lang="tr-TR" smtClean="0"/>
              <a:pPr/>
              <a:t>8</a:t>
            </a:fld>
            <a:endParaRPr lang="tr-TR"/>
          </a:p>
        </p:txBody>
      </p:sp>
    </p:spTree>
    <p:extLst>
      <p:ext uri="{BB962C8B-B14F-4D97-AF65-F5344CB8AC3E}">
        <p14:creationId xmlns:p14="http://schemas.microsoft.com/office/powerpoint/2010/main" xmlns="" val="257176701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sz="1200" b="1" u="sng" kern="1200" dirty="0" smtClean="0">
                <a:solidFill>
                  <a:schemeClr val="tx1"/>
                </a:solidFill>
                <a:effectLst/>
                <a:latin typeface="+mn-lt"/>
                <a:ea typeface="+mn-ea"/>
                <a:cs typeface="+mn-cs"/>
                <a:hlinkClick r:id="rId3"/>
              </a:rPr>
              <a:t>www.egitimhane.com</a:t>
            </a:r>
            <a:endParaRPr lang="tr-TR" dirty="0"/>
          </a:p>
        </p:txBody>
      </p:sp>
      <p:sp>
        <p:nvSpPr>
          <p:cNvPr id="4" name="Slayt Numarası Yer Tutucusu 3"/>
          <p:cNvSpPr>
            <a:spLocks noGrp="1"/>
          </p:cNvSpPr>
          <p:nvPr>
            <p:ph type="sldNum" sz="quarter" idx="10"/>
          </p:nvPr>
        </p:nvSpPr>
        <p:spPr/>
        <p:txBody>
          <a:bodyPr/>
          <a:lstStyle/>
          <a:p>
            <a:fld id="{66A7E7A7-B84C-4319-941A-083AD2C8A41D}" type="slidenum">
              <a:rPr lang="tr-TR" smtClean="0"/>
              <a:pPr/>
              <a:t>10</a:t>
            </a:fld>
            <a:endParaRPr lang="tr-TR"/>
          </a:p>
        </p:txBody>
      </p:sp>
    </p:spTree>
    <p:extLst>
      <p:ext uri="{BB962C8B-B14F-4D97-AF65-F5344CB8AC3E}">
        <p14:creationId xmlns:p14="http://schemas.microsoft.com/office/powerpoint/2010/main" xmlns="" val="281334249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sz="1200" b="1" u="sng" kern="1200" dirty="0" smtClean="0">
                <a:solidFill>
                  <a:schemeClr val="tx1"/>
                </a:solidFill>
                <a:effectLst/>
                <a:latin typeface="+mn-lt"/>
                <a:ea typeface="+mn-ea"/>
                <a:cs typeface="+mn-cs"/>
                <a:hlinkClick r:id="rId3"/>
              </a:rPr>
              <a:t>www.egitimhane.com</a:t>
            </a:r>
            <a:endParaRPr lang="tr-TR" dirty="0"/>
          </a:p>
        </p:txBody>
      </p:sp>
      <p:sp>
        <p:nvSpPr>
          <p:cNvPr id="4" name="Slayt Numarası Yer Tutucusu 3"/>
          <p:cNvSpPr>
            <a:spLocks noGrp="1"/>
          </p:cNvSpPr>
          <p:nvPr>
            <p:ph type="sldNum" sz="quarter" idx="10"/>
          </p:nvPr>
        </p:nvSpPr>
        <p:spPr/>
        <p:txBody>
          <a:bodyPr/>
          <a:lstStyle/>
          <a:p>
            <a:fld id="{66A7E7A7-B84C-4319-941A-083AD2C8A41D}" type="slidenum">
              <a:rPr lang="tr-TR" smtClean="0"/>
              <a:pPr/>
              <a:t>12</a:t>
            </a:fld>
            <a:endParaRPr lang="tr-TR"/>
          </a:p>
        </p:txBody>
      </p:sp>
    </p:spTree>
    <p:extLst>
      <p:ext uri="{BB962C8B-B14F-4D97-AF65-F5344CB8AC3E}">
        <p14:creationId xmlns:p14="http://schemas.microsoft.com/office/powerpoint/2010/main" xmlns="" val="355895655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sz="1200" b="1" u="sng" kern="1200" dirty="0" smtClean="0">
                <a:solidFill>
                  <a:schemeClr val="tx1"/>
                </a:solidFill>
                <a:effectLst/>
                <a:latin typeface="+mn-lt"/>
                <a:ea typeface="+mn-ea"/>
                <a:cs typeface="+mn-cs"/>
                <a:hlinkClick r:id="rId3"/>
              </a:rPr>
              <a:t>www.egitimhane.com</a:t>
            </a:r>
            <a:endParaRPr lang="tr-TR" dirty="0"/>
          </a:p>
        </p:txBody>
      </p:sp>
      <p:sp>
        <p:nvSpPr>
          <p:cNvPr id="4" name="Slayt Numarası Yer Tutucusu 3"/>
          <p:cNvSpPr>
            <a:spLocks noGrp="1"/>
          </p:cNvSpPr>
          <p:nvPr>
            <p:ph type="sldNum" sz="quarter" idx="10"/>
          </p:nvPr>
        </p:nvSpPr>
        <p:spPr/>
        <p:txBody>
          <a:bodyPr/>
          <a:lstStyle/>
          <a:p>
            <a:fld id="{66A7E7A7-B84C-4319-941A-083AD2C8A41D}" type="slidenum">
              <a:rPr lang="tr-TR" smtClean="0"/>
              <a:pPr/>
              <a:t>14</a:t>
            </a:fld>
            <a:endParaRPr lang="tr-TR"/>
          </a:p>
        </p:txBody>
      </p:sp>
    </p:spTree>
    <p:extLst>
      <p:ext uri="{BB962C8B-B14F-4D97-AF65-F5344CB8AC3E}">
        <p14:creationId xmlns:p14="http://schemas.microsoft.com/office/powerpoint/2010/main" xmlns="" val="39641552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sz="1200" b="1" u="sng" kern="1200" dirty="0" smtClean="0">
                <a:solidFill>
                  <a:schemeClr val="tx1"/>
                </a:solidFill>
                <a:effectLst/>
                <a:latin typeface="+mn-lt"/>
                <a:ea typeface="+mn-ea"/>
                <a:cs typeface="+mn-cs"/>
                <a:hlinkClick r:id="rId3"/>
              </a:rPr>
              <a:t>www.egitimhane.com</a:t>
            </a:r>
            <a:endParaRPr lang="tr-TR" dirty="0"/>
          </a:p>
        </p:txBody>
      </p:sp>
      <p:sp>
        <p:nvSpPr>
          <p:cNvPr id="4" name="Slayt Numarası Yer Tutucusu 3"/>
          <p:cNvSpPr>
            <a:spLocks noGrp="1"/>
          </p:cNvSpPr>
          <p:nvPr>
            <p:ph type="sldNum" sz="quarter" idx="10"/>
          </p:nvPr>
        </p:nvSpPr>
        <p:spPr/>
        <p:txBody>
          <a:bodyPr/>
          <a:lstStyle/>
          <a:p>
            <a:fld id="{66A7E7A7-B84C-4319-941A-083AD2C8A41D}" type="slidenum">
              <a:rPr lang="tr-TR" smtClean="0"/>
              <a:pPr/>
              <a:t>17</a:t>
            </a:fld>
            <a:endParaRPr lang="tr-TR"/>
          </a:p>
        </p:txBody>
      </p:sp>
    </p:spTree>
    <p:extLst>
      <p:ext uri="{BB962C8B-B14F-4D97-AF65-F5344CB8AC3E}">
        <p14:creationId xmlns:p14="http://schemas.microsoft.com/office/powerpoint/2010/main" xmlns="" val="44337558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sz="1200" b="1" u="sng" kern="1200" dirty="0" smtClean="0">
                <a:solidFill>
                  <a:schemeClr val="tx1"/>
                </a:solidFill>
                <a:effectLst/>
                <a:latin typeface="+mn-lt"/>
                <a:ea typeface="+mn-ea"/>
                <a:cs typeface="+mn-cs"/>
                <a:hlinkClick r:id="rId3"/>
              </a:rPr>
              <a:t>www.egitimhane.com</a:t>
            </a:r>
            <a:endParaRPr lang="tr-TR" dirty="0"/>
          </a:p>
        </p:txBody>
      </p:sp>
      <p:sp>
        <p:nvSpPr>
          <p:cNvPr id="4" name="Slayt Numarası Yer Tutucusu 3"/>
          <p:cNvSpPr>
            <a:spLocks noGrp="1"/>
          </p:cNvSpPr>
          <p:nvPr>
            <p:ph type="sldNum" sz="quarter" idx="10"/>
          </p:nvPr>
        </p:nvSpPr>
        <p:spPr/>
        <p:txBody>
          <a:bodyPr/>
          <a:lstStyle/>
          <a:p>
            <a:fld id="{66A7E7A7-B84C-4319-941A-083AD2C8A41D}" type="slidenum">
              <a:rPr lang="tr-TR" smtClean="0"/>
              <a:pPr/>
              <a:t>21</a:t>
            </a:fld>
            <a:endParaRPr lang="tr-TR"/>
          </a:p>
        </p:txBody>
      </p:sp>
    </p:spTree>
    <p:extLst>
      <p:ext uri="{BB962C8B-B14F-4D97-AF65-F5344CB8AC3E}">
        <p14:creationId xmlns:p14="http://schemas.microsoft.com/office/powerpoint/2010/main" xmlns="" val="194033635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Başlık Slaydı">
    <p:bg>
      <p:bgPr>
        <a:solidFill>
          <a:schemeClr val="accent1"/>
        </a:solidFill>
        <a:effectLst/>
      </p:bgPr>
    </p:bg>
    <p:spTree>
      <p:nvGrpSpPr>
        <p:cNvPr id="1" name=""/>
        <p:cNvGrpSpPr/>
        <p:nvPr/>
      </p:nvGrpSpPr>
      <p:grpSpPr>
        <a:xfrm>
          <a:off x="0" y="0"/>
          <a:ext cx="0" cy="0"/>
          <a:chOff x="0" y="0"/>
          <a:chExt cx="0" cy="0"/>
        </a:xfrm>
      </p:grpSpPr>
      <p:sp>
        <p:nvSpPr>
          <p:cNvPr id="11" name="Freeform 6"/>
          <p:cNvSpPr/>
          <p:nvPr/>
        </p:nvSpPr>
        <p:spPr bwMode="auto">
          <a:xfrm>
            <a:off x="3557016" y="630936"/>
            <a:ext cx="5235575" cy="5229225"/>
          </a:xfrm>
          <a:custGeom>
            <a:avLst/>
            <a:gdLst/>
            <a:ahLst/>
            <a:cxnLst/>
            <a:rect l="0" t="0" r="r" b="b"/>
            <a:pathLst>
              <a:path w="3298" h="3294">
                <a:moveTo>
                  <a:pt x="1649" y="0"/>
                </a:moveTo>
                <a:lnTo>
                  <a:pt x="1681" y="3"/>
                </a:lnTo>
                <a:lnTo>
                  <a:pt x="1712" y="11"/>
                </a:lnTo>
                <a:lnTo>
                  <a:pt x="1742" y="23"/>
                </a:lnTo>
                <a:lnTo>
                  <a:pt x="1773" y="38"/>
                </a:lnTo>
                <a:lnTo>
                  <a:pt x="1802" y="55"/>
                </a:lnTo>
                <a:lnTo>
                  <a:pt x="1832" y="73"/>
                </a:lnTo>
                <a:lnTo>
                  <a:pt x="1862" y="89"/>
                </a:lnTo>
                <a:lnTo>
                  <a:pt x="1892" y="105"/>
                </a:lnTo>
                <a:lnTo>
                  <a:pt x="1921" y="117"/>
                </a:lnTo>
                <a:lnTo>
                  <a:pt x="1953" y="125"/>
                </a:lnTo>
                <a:lnTo>
                  <a:pt x="1984" y="129"/>
                </a:lnTo>
                <a:lnTo>
                  <a:pt x="2017" y="129"/>
                </a:lnTo>
                <a:lnTo>
                  <a:pt x="2051" y="127"/>
                </a:lnTo>
                <a:lnTo>
                  <a:pt x="2085" y="123"/>
                </a:lnTo>
                <a:lnTo>
                  <a:pt x="2119" y="118"/>
                </a:lnTo>
                <a:lnTo>
                  <a:pt x="2153" y="114"/>
                </a:lnTo>
                <a:lnTo>
                  <a:pt x="2187" y="111"/>
                </a:lnTo>
                <a:lnTo>
                  <a:pt x="2219" y="112"/>
                </a:lnTo>
                <a:lnTo>
                  <a:pt x="2250" y="116"/>
                </a:lnTo>
                <a:lnTo>
                  <a:pt x="2280" y="125"/>
                </a:lnTo>
                <a:lnTo>
                  <a:pt x="2305" y="138"/>
                </a:lnTo>
                <a:lnTo>
                  <a:pt x="2329" y="155"/>
                </a:lnTo>
                <a:lnTo>
                  <a:pt x="2350" y="175"/>
                </a:lnTo>
                <a:lnTo>
                  <a:pt x="2371" y="198"/>
                </a:lnTo>
                <a:lnTo>
                  <a:pt x="2390" y="222"/>
                </a:lnTo>
                <a:lnTo>
                  <a:pt x="2409" y="247"/>
                </a:lnTo>
                <a:lnTo>
                  <a:pt x="2428" y="272"/>
                </a:lnTo>
                <a:lnTo>
                  <a:pt x="2447" y="296"/>
                </a:lnTo>
                <a:lnTo>
                  <a:pt x="2467" y="319"/>
                </a:lnTo>
                <a:lnTo>
                  <a:pt x="2490" y="339"/>
                </a:lnTo>
                <a:lnTo>
                  <a:pt x="2512" y="357"/>
                </a:lnTo>
                <a:lnTo>
                  <a:pt x="2537" y="371"/>
                </a:lnTo>
                <a:lnTo>
                  <a:pt x="2564" y="383"/>
                </a:lnTo>
                <a:lnTo>
                  <a:pt x="2593" y="393"/>
                </a:lnTo>
                <a:lnTo>
                  <a:pt x="2623" y="402"/>
                </a:lnTo>
                <a:lnTo>
                  <a:pt x="2653" y="410"/>
                </a:lnTo>
                <a:lnTo>
                  <a:pt x="2684" y="418"/>
                </a:lnTo>
                <a:lnTo>
                  <a:pt x="2713" y="427"/>
                </a:lnTo>
                <a:lnTo>
                  <a:pt x="2742" y="437"/>
                </a:lnTo>
                <a:lnTo>
                  <a:pt x="2769" y="449"/>
                </a:lnTo>
                <a:lnTo>
                  <a:pt x="2793" y="464"/>
                </a:lnTo>
                <a:lnTo>
                  <a:pt x="2815" y="482"/>
                </a:lnTo>
                <a:lnTo>
                  <a:pt x="2833" y="504"/>
                </a:lnTo>
                <a:lnTo>
                  <a:pt x="2848" y="528"/>
                </a:lnTo>
                <a:lnTo>
                  <a:pt x="2860" y="555"/>
                </a:lnTo>
                <a:lnTo>
                  <a:pt x="2870" y="584"/>
                </a:lnTo>
                <a:lnTo>
                  <a:pt x="2879" y="613"/>
                </a:lnTo>
                <a:lnTo>
                  <a:pt x="2887" y="644"/>
                </a:lnTo>
                <a:lnTo>
                  <a:pt x="2895" y="674"/>
                </a:lnTo>
                <a:lnTo>
                  <a:pt x="2904" y="704"/>
                </a:lnTo>
                <a:lnTo>
                  <a:pt x="2914" y="733"/>
                </a:lnTo>
                <a:lnTo>
                  <a:pt x="2926" y="760"/>
                </a:lnTo>
                <a:lnTo>
                  <a:pt x="2940" y="785"/>
                </a:lnTo>
                <a:lnTo>
                  <a:pt x="2958" y="807"/>
                </a:lnTo>
                <a:lnTo>
                  <a:pt x="2978" y="830"/>
                </a:lnTo>
                <a:lnTo>
                  <a:pt x="3001" y="850"/>
                </a:lnTo>
                <a:lnTo>
                  <a:pt x="3025" y="869"/>
                </a:lnTo>
                <a:lnTo>
                  <a:pt x="3051" y="888"/>
                </a:lnTo>
                <a:lnTo>
                  <a:pt x="3076" y="907"/>
                </a:lnTo>
                <a:lnTo>
                  <a:pt x="3100" y="926"/>
                </a:lnTo>
                <a:lnTo>
                  <a:pt x="3123" y="947"/>
                </a:lnTo>
                <a:lnTo>
                  <a:pt x="3143" y="968"/>
                </a:lnTo>
                <a:lnTo>
                  <a:pt x="3160" y="992"/>
                </a:lnTo>
                <a:lnTo>
                  <a:pt x="3173" y="1017"/>
                </a:lnTo>
                <a:lnTo>
                  <a:pt x="3182" y="1047"/>
                </a:lnTo>
                <a:lnTo>
                  <a:pt x="3186" y="1078"/>
                </a:lnTo>
                <a:lnTo>
                  <a:pt x="3187" y="1110"/>
                </a:lnTo>
                <a:lnTo>
                  <a:pt x="3184" y="1144"/>
                </a:lnTo>
                <a:lnTo>
                  <a:pt x="3180" y="1178"/>
                </a:lnTo>
                <a:lnTo>
                  <a:pt x="3175" y="1212"/>
                </a:lnTo>
                <a:lnTo>
                  <a:pt x="3171" y="1246"/>
                </a:lnTo>
                <a:lnTo>
                  <a:pt x="3169" y="1280"/>
                </a:lnTo>
                <a:lnTo>
                  <a:pt x="3169" y="1313"/>
                </a:lnTo>
                <a:lnTo>
                  <a:pt x="3173" y="1344"/>
                </a:lnTo>
                <a:lnTo>
                  <a:pt x="3181" y="1375"/>
                </a:lnTo>
                <a:lnTo>
                  <a:pt x="3193" y="1404"/>
                </a:lnTo>
                <a:lnTo>
                  <a:pt x="3209" y="1434"/>
                </a:lnTo>
                <a:lnTo>
                  <a:pt x="3225" y="1464"/>
                </a:lnTo>
                <a:lnTo>
                  <a:pt x="3243" y="1494"/>
                </a:lnTo>
                <a:lnTo>
                  <a:pt x="3260" y="1523"/>
                </a:lnTo>
                <a:lnTo>
                  <a:pt x="3275" y="1554"/>
                </a:lnTo>
                <a:lnTo>
                  <a:pt x="3287" y="1584"/>
                </a:lnTo>
                <a:lnTo>
                  <a:pt x="3295" y="1615"/>
                </a:lnTo>
                <a:lnTo>
                  <a:pt x="3298" y="1647"/>
                </a:lnTo>
                <a:lnTo>
                  <a:pt x="3295" y="1679"/>
                </a:lnTo>
                <a:lnTo>
                  <a:pt x="3287" y="1710"/>
                </a:lnTo>
                <a:lnTo>
                  <a:pt x="3275" y="1740"/>
                </a:lnTo>
                <a:lnTo>
                  <a:pt x="3260" y="1771"/>
                </a:lnTo>
                <a:lnTo>
                  <a:pt x="3243" y="1800"/>
                </a:lnTo>
                <a:lnTo>
                  <a:pt x="3225" y="1830"/>
                </a:lnTo>
                <a:lnTo>
                  <a:pt x="3209" y="1860"/>
                </a:lnTo>
                <a:lnTo>
                  <a:pt x="3193" y="1890"/>
                </a:lnTo>
                <a:lnTo>
                  <a:pt x="3181" y="1919"/>
                </a:lnTo>
                <a:lnTo>
                  <a:pt x="3173" y="1950"/>
                </a:lnTo>
                <a:lnTo>
                  <a:pt x="3169" y="1981"/>
                </a:lnTo>
                <a:lnTo>
                  <a:pt x="3169" y="2014"/>
                </a:lnTo>
                <a:lnTo>
                  <a:pt x="3171" y="2048"/>
                </a:lnTo>
                <a:lnTo>
                  <a:pt x="3175" y="2082"/>
                </a:lnTo>
                <a:lnTo>
                  <a:pt x="3180" y="2116"/>
                </a:lnTo>
                <a:lnTo>
                  <a:pt x="3184" y="2150"/>
                </a:lnTo>
                <a:lnTo>
                  <a:pt x="3187" y="2184"/>
                </a:lnTo>
                <a:lnTo>
                  <a:pt x="3186" y="2216"/>
                </a:lnTo>
                <a:lnTo>
                  <a:pt x="3182" y="2247"/>
                </a:lnTo>
                <a:lnTo>
                  <a:pt x="3173" y="2277"/>
                </a:lnTo>
                <a:lnTo>
                  <a:pt x="3160" y="2302"/>
                </a:lnTo>
                <a:lnTo>
                  <a:pt x="3143" y="2326"/>
                </a:lnTo>
                <a:lnTo>
                  <a:pt x="3123" y="2347"/>
                </a:lnTo>
                <a:lnTo>
                  <a:pt x="3100" y="2368"/>
                </a:lnTo>
                <a:lnTo>
                  <a:pt x="3076" y="2387"/>
                </a:lnTo>
                <a:lnTo>
                  <a:pt x="3051" y="2406"/>
                </a:lnTo>
                <a:lnTo>
                  <a:pt x="3025" y="2425"/>
                </a:lnTo>
                <a:lnTo>
                  <a:pt x="3001" y="2444"/>
                </a:lnTo>
                <a:lnTo>
                  <a:pt x="2978" y="2464"/>
                </a:lnTo>
                <a:lnTo>
                  <a:pt x="2958" y="2487"/>
                </a:lnTo>
                <a:lnTo>
                  <a:pt x="2940" y="2509"/>
                </a:lnTo>
                <a:lnTo>
                  <a:pt x="2926" y="2534"/>
                </a:lnTo>
                <a:lnTo>
                  <a:pt x="2914" y="2561"/>
                </a:lnTo>
                <a:lnTo>
                  <a:pt x="2904" y="2590"/>
                </a:lnTo>
                <a:lnTo>
                  <a:pt x="2895" y="2620"/>
                </a:lnTo>
                <a:lnTo>
                  <a:pt x="2887" y="2650"/>
                </a:lnTo>
                <a:lnTo>
                  <a:pt x="2879" y="2681"/>
                </a:lnTo>
                <a:lnTo>
                  <a:pt x="2870" y="2710"/>
                </a:lnTo>
                <a:lnTo>
                  <a:pt x="2860" y="2739"/>
                </a:lnTo>
                <a:lnTo>
                  <a:pt x="2848" y="2766"/>
                </a:lnTo>
                <a:lnTo>
                  <a:pt x="2833" y="2790"/>
                </a:lnTo>
                <a:lnTo>
                  <a:pt x="2815" y="2812"/>
                </a:lnTo>
                <a:lnTo>
                  <a:pt x="2793" y="2830"/>
                </a:lnTo>
                <a:lnTo>
                  <a:pt x="2769" y="2845"/>
                </a:lnTo>
                <a:lnTo>
                  <a:pt x="2742" y="2857"/>
                </a:lnTo>
                <a:lnTo>
                  <a:pt x="2713" y="2867"/>
                </a:lnTo>
                <a:lnTo>
                  <a:pt x="2684" y="2876"/>
                </a:lnTo>
                <a:lnTo>
                  <a:pt x="2653" y="2884"/>
                </a:lnTo>
                <a:lnTo>
                  <a:pt x="2623" y="2892"/>
                </a:lnTo>
                <a:lnTo>
                  <a:pt x="2593" y="2901"/>
                </a:lnTo>
                <a:lnTo>
                  <a:pt x="2564" y="2911"/>
                </a:lnTo>
                <a:lnTo>
                  <a:pt x="2537" y="2923"/>
                </a:lnTo>
                <a:lnTo>
                  <a:pt x="2512" y="2937"/>
                </a:lnTo>
                <a:lnTo>
                  <a:pt x="2490" y="2955"/>
                </a:lnTo>
                <a:lnTo>
                  <a:pt x="2467" y="2975"/>
                </a:lnTo>
                <a:lnTo>
                  <a:pt x="2447" y="2998"/>
                </a:lnTo>
                <a:lnTo>
                  <a:pt x="2428" y="3022"/>
                </a:lnTo>
                <a:lnTo>
                  <a:pt x="2409" y="3047"/>
                </a:lnTo>
                <a:lnTo>
                  <a:pt x="2390" y="3072"/>
                </a:lnTo>
                <a:lnTo>
                  <a:pt x="2371" y="3096"/>
                </a:lnTo>
                <a:lnTo>
                  <a:pt x="2350" y="3119"/>
                </a:lnTo>
                <a:lnTo>
                  <a:pt x="2329" y="3139"/>
                </a:lnTo>
                <a:lnTo>
                  <a:pt x="2305" y="3156"/>
                </a:lnTo>
                <a:lnTo>
                  <a:pt x="2280" y="3169"/>
                </a:lnTo>
                <a:lnTo>
                  <a:pt x="2250" y="3178"/>
                </a:lnTo>
                <a:lnTo>
                  <a:pt x="2219" y="3182"/>
                </a:lnTo>
                <a:lnTo>
                  <a:pt x="2187" y="3183"/>
                </a:lnTo>
                <a:lnTo>
                  <a:pt x="2153" y="3180"/>
                </a:lnTo>
                <a:lnTo>
                  <a:pt x="2119" y="3176"/>
                </a:lnTo>
                <a:lnTo>
                  <a:pt x="2085" y="3171"/>
                </a:lnTo>
                <a:lnTo>
                  <a:pt x="2051" y="3167"/>
                </a:lnTo>
                <a:lnTo>
                  <a:pt x="2017" y="3165"/>
                </a:lnTo>
                <a:lnTo>
                  <a:pt x="1984" y="3165"/>
                </a:lnTo>
                <a:lnTo>
                  <a:pt x="1953" y="3169"/>
                </a:lnTo>
                <a:lnTo>
                  <a:pt x="1921" y="3177"/>
                </a:lnTo>
                <a:lnTo>
                  <a:pt x="1892" y="3189"/>
                </a:lnTo>
                <a:lnTo>
                  <a:pt x="1862" y="3205"/>
                </a:lnTo>
                <a:lnTo>
                  <a:pt x="1832" y="3221"/>
                </a:lnTo>
                <a:lnTo>
                  <a:pt x="1802" y="3239"/>
                </a:lnTo>
                <a:lnTo>
                  <a:pt x="1773" y="3256"/>
                </a:lnTo>
                <a:lnTo>
                  <a:pt x="1742" y="3271"/>
                </a:lnTo>
                <a:lnTo>
                  <a:pt x="1712" y="3283"/>
                </a:lnTo>
                <a:lnTo>
                  <a:pt x="1681" y="3291"/>
                </a:lnTo>
                <a:lnTo>
                  <a:pt x="1649" y="3294"/>
                </a:lnTo>
                <a:lnTo>
                  <a:pt x="1617" y="3291"/>
                </a:lnTo>
                <a:lnTo>
                  <a:pt x="1586" y="3283"/>
                </a:lnTo>
                <a:lnTo>
                  <a:pt x="1556" y="3271"/>
                </a:lnTo>
                <a:lnTo>
                  <a:pt x="1525" y="3256"/>
                </a:lnTo>
                <a:lnTo>
                  <a:pt x="1496" y="3239"/>
                </a:lnTo>
                <a:lnTo>
                  <a:pt x="1466" y="3221"/>
                </a:lnTo>
                <a:lnTo>
                  <a:pt x="1436" y="3205"/>
                </a:lnTo>
                <a:lnTo>
                  <a:pt x="1406" y="3189"/>
                </a:lnTo>
                <a:lnTo>
                  <a:pt x="1376" y="3177"/>
                </a:lnTo>
                <a:lnTo>
                  <a:pt x="1345" y="3169"/>
                </a:lnTo>
                <a:lnTo>
                  <a:pt x="1314" y="3165"/>
                </a:lnTo>
                <a:lnTo>
                  <a:pt x="1281" y="3165"/>
                </a:lnTo>
                <a:lnTo>
                  <a:pt x="1247" y="3167"/>
                </a:lnTo>
                <a:lnTo>
                  <a:pt x="1213" y="3171"/>
                </a:lnTo>
                <a:lnTo>
                  <a:pt x="1179" y="3176"/>
                </a:lnTo>
                <a:lnTo>
                  <a:pt x="1145" y="3180"/>
                </a:lnTo>
                <a:lnTo>
                  <a:pt x="1111" y="3183"/>
                </a:lnTo>
                <a:lnTo>
                  <a:pt x="1079" y="3182"/>
                </a:lnTo>
                <a:lnTo>
                  <a:pt x="1048" y="3178"/>
                </a:lnTo>
                <a:lnTo>
                  <a:pt x="1018" y="3169"/>
                </a:lnTo>
                <a:lnTo>
                  <a:pt x="993" y="3156"/>
                </a:lnTo>
                <a:lnTo>
                  <a:pt x="969" y="3139"/>
                </a:lnTo>
                <a:lnTo>
                  <a:pt x="948" y="3119"/>
                </a:lnTo>
                <a:lnTo>
                  <a:pt x="927" y="3096"/>
                </a:lnTo>
                <a:lnTo>
                  <a:pt x="908" y="3072"/>
                </a:lnTo>
                <a:lnTo>
                  <a:pt x="889" y="3047"/>
                </a:lnTo>
                <a:lnTo>
                  <a:pt x="870" y="3022"/>
                </a:lnTo>
                <a:lnTo>
                  <a:pt x="851" y="2998"/>
                </a:lnTo>
                <a:lnTo>
                  <a:pt x="831" y="2975"/>
                </a:lnTo>
                <a:lnTo>
                  <a:pt x="808" y="2955"/>
                </a:lnTo>
                <a:lnTo>
                  <a:pt x="786" y="2937"/>
                </a:lnTo>
                <a:lnTo>
                  <a:pt x="761" y="2923"/>
                </a:lnTo>
                <a:lnTo>
                  <a:pt x="734" y="2911"/>
                </a:lnTo>
                <a:lnTo>
                  <a:pt x="705" y="2901"/>
                </a:lnTo>
                <a:lnTo>
                  <a:pt x="675" y="2892"/>
                </a:lnTo>
                <a:lnTo>
                  <a:pt x="645" y="2884"/>
                </a:lnTo>
                <a:lnTo>
                  <a:pt x="614" y="2876"/>
                </a:lnTo>
                <a:lnTo>
                  <a:pt x="585" y="2867"/>
                </a:lnTo>
                <a:lnTo>
                  <a:pt x="556" y="2857"/>
                </a:lnTo>
                <a:lnTo>
                  <a:pt x="529" y="2845"/>
                </a:lnTo>
                <a:lnTo>
                  <a:pt x="505" y="2830"/>
                </a:lnTo>
                <a:lnTo>
                  <a:pt x="483" y="2812"/>
                </a:lnTo>
                <a:lnTo>
                  <a:pt x="465" y="2790"/>
                </a:lnTo>
                <a:lnTo>
                  <a:pt x="450" y="2766"/>
                </a:lnTo>
                <a:lnTo>
                  <a:pt x="438" y="2739"/>
                </a:lnTo>
                <a:lnTo>
                  <a:pt x="428" y="2710"/>
                </a:lnTo>
                <a:lnTo>
                  <a:pt x="419" y="2681"/>
                </a:lnTo>
                <a:lnTo>
                  <a:pt x="411" y="2650"/>
                </a:lnTo>
                <a:lnTo>
                  <a:pt x="403" y="2620"/>
                </a:lnTo>
                <a:lnTo>
                  <a:pt x="394" y="2590"/>
                </a:lnTo>
                <a:lnTo>
                  <a:pt x="384" y="2561"/>
                </a:lnTo>
                <a:lnTo>
                  <a:pt x="372" y="2534"/>
                </a:lnTo>
                <a:lnTo>
                  <a:pt x="358" y="2509"/>
                </a:lnTo>
                <a:lnTo>
                  <a:pt x="340" y="2487"/>
                </a:lnTo>
                <a:lnTo>
                  <a:pt x="320" y="2464"/>
                </a:lnTo>
                <a:lnTo>
                  <a:pt x="297" y="2444"/>
                </a:lnTo>
                <a:lnTo>
                  <a:pt x="272" y="2425"/>
                </a:lnTo>
                <a:lnTo>
                  <a:pt x="247" y="2406"/>
                </a:lnTo>
                <a:lnTo>
                  <a:pt x="222" y="2387"/>
                </a:lnTo>
                <a:lnTo>
                  <a:pt x="198" y="2368"/>
                </a:lnTo>
                <a:lnTo>
                  <a:pt x="175" y="2347"/>
                </a:lnTo>
                <a:lnTo>
                  <a:pt x="155" y="2326"/>
                </a:lnTo>
                <a:lnTo>
                  <a:pt x="138" y="2302"/>
                </a:lnTo>
                <a:lnTo>
                  <a:pt x="125" y="2277"/>
                </a:lnTo>
                <a:lnTo>
                  <a:pt x="116" y="2247"/>
                </a:lnTo>
                <a:lnTo>
                  <a:pt x="112" y="2216"/>
                </a:lnTo>
                <a:lnTo>
                  <a:pt x="111" y="2184"/>
                </a:lnTo>
                <a:lnTo>
                  <a:pt x="114" y="2150"/>
                </a:lnTo>
                <a:lnTo>
                  <a:pt x="118" y="2116"/>
                </a:lnTo>
                <a:lnTo>
                  <a:pt x="123" y="2082"/>
                </a:lnTo>
                <a:lnTo>
                  <a:pt x="127" y="2048"/>
                </a:lnTo>
                <a:lnTo>
                  <a:pt x="129" y="2014"/>
                </a:lnTo>
                <a:lnTo>
                  <a:pt x="129" y="1981"/>
                </a:lnTo>
                <a:lnTo>
                  <a:pt x="125" y="1950"/>
                </a:lnTo>
                <a:lnTo>
                  <a:pt x="117" y="1919"/>
                </a:lnTo>
                <a:lnTo>
                  <a:pt x="105" y="1890"/>
                </a:lnTo>
                <a:lnTo>
                  <a:pt x="90" y="1860"/>
                </a:lnTo>
                <a:lnTo>
                  <a:pt x="73" y="1830"/>
                </a:lnTo>
                <a:lnTo>
                  <a:pt x="55" y="1800"/>
                </a:lnTo>
                <a:lnTo>
                  <a:pt x="38" y="1771"/>
                </a:lnTo>
                <a:lnTo>
                  <a:pt x="23" y="1740"/>
                </a:lnTo>
                <a:lnTo>
                  <a:pt x="11" y="1710"/>
                </a:lnTo>
                <a:lnTo>
                  <a:pt x="3" y="1679"/>
                </a:lnTo>
                <a:lnTo>
                  <a:pt x="0" y="1647"/>
                </a:lnTo>
                <a:lnTo>
                  <a:pt x="3" y="1615"/>
                </a:lnTo>
                <a:lnTo>
                  <a:pt x="11" y="1584"/>
                </a:lnTo>
                <a:lnTo>
                  <a:pt x="23" y="1554"/>
                </a:lnTo>
                <a:lnTo>
                  <a:pt x="38" y="1523"/>
                </a:lnTo>
                <a:lnTo>
                  <a:pt x="55" y="1494"/>
                </a:lnTo>
                <a:lnTo>
                  <a:pt x="73" y="1464"/>
                </a:lnTo>
                <a:lnTo>
                  <a:pt x="90" y="1434"/>
                </a:lnTo>
                <a:lnTo>
                  <a:pt x="105" y="1404"/>
                </a:lnTo>
                <a:lnTo>
                  <a:pt x="117" y="1375"/>
                </a:lnTo>
                <a:lnTo>
                  <a:pt x="125" y="1344"/>
                </a:lnTo>
                <a:lnTo>
                  <a:pt x="129" y="1313"/>
                </a:lnTo>
                <a:lnTo>
                  <a:pt x="129" y="1280"/>
                </a:lnTo>
                <a:lnTo>
                  <a:pt x="127" y="1246"/>
                </a:lnTo>
                <a:lnTo>
                  <a:pt x="123" y="1212"/>
                </a:lnTo>
                <a:lnTo>
                  <a:pt x="118" y="1178"/>
                </a:lnTo>
                <a:lnTo>
                  <a:pt x="114" y="1144"/>
                </a:lnTo>
                <a:lnTo>
                  <a:pt x="111" y="1110"/>
                </a:lnTo>
                <a:lnTo>
                  <a:pt x="112" y="1078"/>
                </a:lnTo>
                <a:lnTo>
                  <a:pt x="116" y="1047"/>
                </a:lnTo>
                <a:lnTo>
                  <a:pt x="125" y="1017"/>
                </a:lnTo>
                <a:lnTo>
                  <a:pt x="138" y="992"/>
                </a:lnTo>
                <a:lnTo>
                  <a:pt x="155" y="968"/>
                </a:lnTo>
                <a:lnTo>
                  <a:pt x="175" y="947"/>
                </a:lnTo>
                <a:lnTo>
                  <a:pt x="198" y="926"/>
                </a:lnTo>
                <a:lnTo>
                  <a:pt x="222" y="907"/>
                </a:lnTo>
                <a:lnTo>
                  <a:pt x="247" y="888"/>
                </a:lnTo>
                <a:lnTo>
                  <a:pt x="272" y="869"/>
                </a:lnTo>
                <a:lnTo>
                  <a:pt x="297" y="850"/>
                </a:lnTo>
                <a:lnTo>
                  <a:pt x="320" y="830"/>
                </a:lnTo>
                <a:lnTo>
                  <a:pt x="340" y="807"/>
                </a:lnTo>
                <a:lnTo>
                  <a:pt x="358" y="785"/>
                </a:lnTo>
                <a:lnTo>
                  <a:pt x="372" y="760"/>
                </a:lnTo>
                <a:lnTo>
                  <a:pt x="384" y="733"/>
                </a:lnTo>
                <a:lnTo>
                  <a:pt x="394" y="704"/>
                </a:lnTo>
                <a:lnTo>
                  <a:pt x="403" y="674"/>
                </a:lnTo>
                <a:lnTo>
                  <a:pt x="411" y="644"/>
                </a:lnTo>
                <a:lnTo>
                  <a:pt x="419" y="613"/>
                </a:lnTo>
                <a:lnTo>
                  <a:pt x="428" y="584"/>
                </a:lnTo>
                <a:lnTo>
                  <a:pt x="438" y="555"/>
                </a:lnTo>
                <a:lnTo>
                  <a:pt x="450" y="528"/>
                </a:lnTo>
                <a:lnTo>
                  <a:pt x="465" y="504"/>
                </a:lnTo>
                <a:lnTo>
                  <a:pt x="483" y="482"/>
                </a:lnTo>
                <a:lnTo>
                  <a:pt x="505" y="464"/>
                </a:lnTo>
                <a:lnTo>
                  <a:pt x="529" y="449"/>
                </a:lnTo>
                <a:lnTo>
                  <a:pt x="556" y="437"/>
                </a:lnTo>
                <a:lnTo>
                  <a:pt x="585" y="427"/>
                </a:lnTo>
                <a:lnTo>
                  <a:pt x="614" y="418"/>
                </a:lnTo>
                <a:lnTo>
                  <a:pt x="645" y="410"/>
                </a:lnTo>
                <a:lnTo>
                  <a:pt x="675" y="402"/>
                </a:lnTo>
                <a:lnTo>
                  <a:pt x="705" y="393"/>
                </a:lnTo>
                <a:lnTo>
                  <a:pt x="734" y="383"/>
                </a:lnTo>
                <a:lnTo>
                  <a:pt x="761" y="371"/>
                </a:lnTo>
                <a:lnTo>
                  <a:pt x="786" y="357"/>
                </a:lnTo>
                <a:lnTo>
                  <a:pt x="808" y="339"/>
                </a:lnTo>
                <a:lnTo>
                  <a:pt x="831" y="319"/>
                </a:lnTo>
                <a:lnTo>
                  <a:pt x="851" y="296"/>
                </a:lnTo>
                <a:lnTo>
                  <a:pt x="870" y="272"/>
                </a:lnTo>
                <a:lnTo>
                  <a:pt x="889" y="247"/>
                </a:lnTo>
                <a:lnTo>
                  <a:pt x="908" y="222"/>
                </a:lnTo>
                <a:lnTo>
                  <a:pt x="927" y="198"/>
                </a:lnTo>
                <a:lnTo>
                  <a:pt x="948" y="175"/>
                </a:lnTo>
                <a:lnTo>
                  <a:pt x="969" y="155"/>
                </a:lnTo>
                <a:lnTo>
                  <a:pt x="993" y="138"/>
                </a:lnTo>
                <a:lnTo>
                  <a:pt x="1018" y="125"/>
                </a:lnTo>
                <a:lnTo>
                  <a:pt x="1048" y="116"/>
                </a:lnTo>
                <a:lnTo>
                  <a:pt x="1079" y="112"/>
                </a:lnTo>
                <a:lnTo>
                  <a:pt x="1111" y="111"/>
                </a:lnTo>
                <a:lnTo>
                  <a:pt x="1145" y="114"/>
                </a:lnTo>
                <a:lnTo>
                  <a:pt x="1179" y="118"/>
                </a:lnTo>
                <a:lnTo>
                  <a:pt x="1213" y="123"/>
                </a:lnTo>
                <a:lnTo>
                  <a:pt x="1247" y="127"/>
                </a:lnTo>
                <a:lnTo>
                  <a:pt x="1281" y="129"/>
                </a:lnTo>
                <a:lnTo>
                  <a:pt x="1314" y="129"/>
                </a:lnTo>
                <a:lnTo>
                  <a:pt x="1345" y="125"/>
                </a:lnTo>
                <a:lnTo>
                  <a:pt x="1376" y="117"/>
                </a:lnTo>
                <a:lnTo>
                  <a:pt x="1406" y="105"/>
                </a:lnTo>
                <a:lnTo>
                  <a:pt x="1436" y="89"/>
                </a:lnTo>
                <a:lnTo>
                  <a:pt x="1466" y="73"/>
                </a:lnTo>
                <a:lnTo>
                  <a:pt x="1496" y="55"/>
                </a:lnTo>
                <a:lnTo>
                  <a:pt x="1525" y="38"/>
                </a:lnTo>
                <a:lnTo>
                  <a:pt x="1556" y="23"/>
                </a:lnTo>
                <a:lnTo>
                  <a:pt x="1586" y="11"/>
                </a:lnTo>
                <a:lnTo>
                  <a:pt x="1617" y="3"/>
                </a:lnTo>
                <a:lnTo>
                  <a:pt x="1649" y="0"/>
                </a:lnTo>
                <a:close/>
              </a:path>
            </a:pathLst>
          </a:custGeom>
          <a:solidFill>
            <a:schemeClr val="bg2"/>
          </a:solidFill>
          <a:ln w="0">
            <a:noFill/>
            <a:prstDash val="solid"/>
            <a:round/>
            <a:headEnd/>
            <a:tailEnd/>
          </a:ln>
        </p:spPr>
      </p:sp>
      <p:sp>
        <p:nvSpPr>
          <p:cNvPr id="2" name="Title 1"/>
          <p:cNvSpPr>
            <a:spLocks noGrp="1"/>
          </p:cNvSpPr>
          <p:nvPr>
            <p:ph type="ctrTitle"/>
          </p:nvPr>
        </p:nvSpPr>
        <p:spPr>
          <a:xfrm>
            <a:off x="1078523" y="1098388"/>
            <a:ext cx="10318418" cy="4394988"/>
          </a:xfrm>
        </p:spPr>
        <p:txBody>
          <a:bodyPr anchor="ctr">
            <a:noAutofit/>
          </a:bodyPr>
          <a:lstStyle>
            <a:lvl1pPr algn="ctr">
              <a:defRPr sz="10000" spc="800" baseline="0"/>
            </a:lvl1pPr>
          </a:lstStyle>
          <a:p>
            <a:r>
              <a:rPr lang="tr-TR"/>
              <a:t>Asıl başlık stilini düzenlemek için tıklayın</a:t>
            </a:r>
            <a:endParaRPr lang="en-US" dirty="0"/>
          </a:p>
        </p:txBody>
      </p:sp>
      <p:sp>
        <p:nvSpPr>
          <p:cNvPr id="3" name="Subtitle 2"/>
          <p:cNvSpPr>
            <a:spLocks noGrp="1"/>
          </p:cNvSpPr>
          <p:nvPr>
            <p:ph type="subTitle" idx="1"/>
          </p:nvPr>
        </p:nvSpPr>
        <p:spPr>
          <a:xfrm>
            <a:off x="2215045" y="5979196"/>
            <a:ext cx="8045373" cy="742279"/>
          </a:xfrm>
        </p:spPr>
        <p:txBody>
          <a:bodyPr anchor="t">
            <a:normAutofit/>
          </a:bodyPr>
          <a:lstStyle>
            <a:lvl1pPr marL="0" indent="0" algn="ctr">
              <a:lnSpc>
                <a:spcPct val="100000"/>
              </a:lnSpc>
              <a:buNone/>
              <a:defRPr sz="2000" b="1" i="0" cap="all" spc="400" baseline="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tr-TR"/>
              <a:t>Asıl alt başlık stilini düzenlemek için tıklayın</a:t>
            </a:r>
            <a:endParaRPr lang="en-US" dirty="0"/>
          </a:p>
        </p:txBody>
      </p:sp>
      <p:sp>
        <p:nvSpPr>
          <p:cNvPr id="4" name="Date Placeholder 3"/>
          <p:cNvSpPr>
            <a:spLocks noGrp="1"/>
          </p:cNvSpPr>
          <p:nvPr>
            <p:ph type="dt" sz="half" idx="10"/>
          </p:nvPr>
        </p:nvSpPr>
        <p:spPr>
          <a:xfrm>
            <a:off x="1078523" y="6375679"/>
            <a:ext cx="2329722" cy="348462"/>
          </a:xfrm>
        </p:spPr>
        <p:txBody>
          <a:bodyPr/>
          <a:lstStyle>
            <a:lvl1pPr>
              <a:defRPr baseline="0">
                <a:solidFill>
                  <a:schemeClr val="accent1">
                    <a:lumMod val="50000"/>
                  </a:schemeClr>
                </a:solidFill>
              </a:defRPr>
            </a:lvl1pPr>
          </a:lstStyle>
          <a:p>
            <a:fld id="{9334D819-9F07-4261-B09B-9E467E5D9002}" type="datetimeFigureOut">
              <a:rPr lang="en-US" dirty="0"/>
              <a:pPr/>
              <a:t>4/22/2019</a:t>
            </a:fld>
            <a:endParaRPr lang="en-US" dirty="0"/>
          </a:p>
        </p:txBody>
      </p:sp>
      <p:sp>
        <p:nvSpPr>
          <p:cNvPr id="5" name="Footer Placeholder 4"/>
          <p:cNvSpPr>
            <a:spLocks noGrp="1"/>
          </p:cNvSpPr>
          <p:nvPr>
            <p:ph type="ftr" sz="quarter" idx="11"/>
          </p:nvPr>
        </p:nvSpPr>
        <p:spPr>
          <a:xfrm>
            <a:off x="4180332" y="6375679"/>
            <a:ext cx="4114800" cy="345796"/>
          </a:xfrm>
        </p:spPr>
        <p:txBody>
          <a:bodyPr/>
          <a:lstStyle>
            <a:lvl1pPr>
              <a:defRPr baseline="0">
                <a:solidFill>
                  <a:schemeClr val="accent1">
                    <a:lumMod val="50000"/>
                  </a:schemeClr>
                </a:solidFill>
              </a:defRPr>
            </a:lvl1pPr>
          </a:lstStyle>
          <a:p>
            <a:endParaRPr lang="en-US" dirty="0"/>
          </a:p>
        </p:txBody>
      </p:sp>
      <p:sp>
        <p:nvSpPr>
          <p:cNvPr id="6" name="Slide Number Placeholder 5"/>
          <p:cNvSpPr>
            <a:spLocks noGrp="1"/>
          </p:cNvSpPr>
          <p:nvPr>
            <p:ph type="sldNum" sz="quarter" idx="12"/>
          </p:nvPr>
        </p:nvSpPr>
        <p:spPr>
          <a:xfrm>
            <a:off x="9067218" y="6375679"/>
            <a:ext cx="2329723" cy="345796"/>
          </a:xfrm>
        </p:spPr>
        <p:txBody>
          <a:bodyPr/>
          <a:lstStyle>
            <a:lvl1pPr>
              <a:defRPr baseline="0">
                <a:solidFill>
                  <a:schemeClr val="accent1">
                    <a:lumMod val="50000"/>
                  </a:schemeClr>
                </a:solidFill>
              </a:defRPr>
            </a:lvl1pPr>
          </a:lstStyle>
          <a:p>
            <a:fld id="{71766878-3199-4EAB-94E7-2D6D11070E14}" type="slidenum">
              <a:rPr lang="en-US" dirty="0"/>
              <a:pPr/>
              <a:t>‹#›</a:t>
            </a:fld>
            <a:endParaRPr lang="en-US" dirty="0"/>
          </a:p>
        </p:txBody>
      </p:sp>
      <p:sp>
        <p:nvSpPr>
          <p:cNvPr id="13" name="Rectangle 12"/>
          <p:cNvSpPr/>
          <p:nvPr/>
        </p:nvSpPr>
        <p:spPr>
          <a:xfrm>
            <a:off x="0" y="0"/>
            <a:ext cx="283464"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ve Dikey Meti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a:t>Asıl başlık stilini düzenlemek için tıklayın</a:t>
            </a:r>
            <a:endParaRPr lang="en-US" dirty="0"/>
          </a:p>
        </p:txBody>
      </p:sp>
      <p:sp>
        <p:nvSpPr>
          <p:cNvPr id="3" name="Vertical Text Placeholder 2"/>
          <p:cNvSpPr>
            <a:spLocks noGrp="1"/>
          </p:cNvSpPr>
          <p:nvPr>
            <p:ph type="body" orient="vert" idx="1"/>
          </p:nvPr>
        </p:nvSpPr>
        <p:spPr/>
        <p:txBody>
          <a:bodyPr vert="eaVert"/>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4" name="Date Placeholder 3"/>
          <p:cNvSpPr>
            <a:spLocks noGrp="1"/>
          </p:cNvSpPr>
          <p:nvPr>
            <p:ph type="dt" sz="half" idx="10"/>
          </p:nvPr>
        </p:nvSpPr>
        <p:spPr/>
        <p:txBody>
          <a:bodyPr/>
          <a:lstStyle/>
          <a:p>
            <a:fld id="{9334D819-9F07-4261-B09B-9E467E5D9002}" type="datetimeFigureOut">
              <a:rPr lang="en-US" dirty="0"/>
              <a:pPr/>
              <a:t>4/22/2019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71766878-3199-4EAB-94E7-2D6D11070E14}" type="slidenum">
              <a:rPr lang="en-US" dirty="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0066321" y="382386"/>
            <a:ext cx="1492132" cy="5600404"/>
          </a:xfrm>
        </p:spPr>
        <p:txBody>
          <a:bodyPr vert="eaVert"/>
          <a:lstStyle/>
          <a:p>
            <a:r>
              <a:rPr lang="tr-TR"/>
              <a:t>Asıl başlık stilini düzenlemek için tıklayın</a:t>
            </a:r>
            <a:endParaRPr lang="en-US" dirty="0"/>
          </a:p>
        </p:txBody>
      </p:sp>
      <p:sp>
        <p:nvSpPr>
          <p:cNvPr id="3" name="Vertical Text Placeholder 2"/>
          <p:cNvSpPr>
            <a:spLocks noGrp="1"/>
          </p:cNvSpPr>
          <p:nvPr>
            <p:ph type="body" orient="vert" idx="1"/>
          </p:nvPr>
        </p:nvSpPr>
        <p:spPr>
          <a:xfrm>
            <a:off x="1257300" y="382385"/>
            <a:ext cx="8392585" cy="5600405"/>
          </a:xfrm>
        </p:spPr>
        <p:txBody>
          <a:bodyPr vert="eaVert"/>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4" name="Date Placeholder 3"/>
          <p:cNvSpPr>
            <a:spLocks noGrp="1"/>
          </p:cNvSpPr>
          <p:nvPr>
            <p:ph type="dt" sz="half" idx="10"/>
          </p:nvPr>
        </p:nvSpPr>
        <p:spPr/>
        <p:txBody>
          <a:bodyPr/>
          <a:lstStyle/>
          <a:p>
            <a:fld id="{9334D819-9F07-4261-B09B-9E467E5D9002}" type="datetimeFigureOut">
              <a:rPr lang="en-US" dirty="0"/>
              <a:pPr/>
              <a:t>4/22/2019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71766878-3199-4EAB-94E7-2D6D11070E14}" type="slidenum">
              <a:rPr lang="en-US" dirty="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a:t>Asıl başlık stilini düzenlemek için tıklayın</a:t>
            </a:r>
            <a:endParaRPr lang="en-US" dirty="0"/>
          </a:p>
        </p:txBody>
      </p:sp>
      <p:sp>
        <p:nvSpPr>
          <p:cNvPr id="3" name="Content Placeholder 2"/>
          <p:cNvSpPr>
            <a:spLocks noGrp="1"/>
          </p:cNvSpPr>
          <p:nvPr>
            <p:ph idx="1"/>
          </p:nvPr>
        </p:nvSpPr>
        <p:spPr/>
        <p:txBody>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4" name="Date Placeholder 3"/>
          <p:cNvSpPr>
            <a:spLocks noGrp="1"/>
          </p:cNvSpPr>
          <p:nvPr>
            <p:ph type="dt" sz="half" idx="10"/>
          </p:nvPr>
        </p:nvSpPr>
        <p:spPr/>
        <p:txBody>
          <a:bodyPr/>
          <a:lstStyle/>
          <a:p>
            <a:fld id="{9334D819-9F07-4261-B09B-9E467E5D9002}" type="datetimeFigureOut">
              <a:rPr lang="en-US" dirty="0"/>
              <a:pPr/>
              <a:t>4/22/2019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71766878-3199-4EAB-94E7-2D6D11070E14}" type="slidenum">
              <a:rPr lang="en-US" dirty="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Bölüm Üst Bilgisi">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3242929" y="1073888"/>
            <a:ext cx="8187071" cy="4064627"/>
          </a:xfrm>
        </p:spPr>
        <p:txBody>
          <a:bodyPr anchor="b">
            <a:normAutofit/>
          </a:bodyPr>
          <a:lstStyle>
            <a:lvl1pPr>
              <a:defRPr sz="8400" spc="800" baseline="0">
                <a:solidFill>
                  <a:schemeClr val="tx2"/>
                </a:solidFill>
              </a:defRPr>
            </a:lvl1pPr>
          </a:lstStyle>
          <a:p>
            <a:r>
              <a:rPr lang="tr-TR"/>
              <a:t>Asıl başlık stilini düzenlemek için tıklayın</a:t>
            </a:r>
            <a:endParaRPr lang="en-US" dirty="0"/>
          </a:p>
        </p:txBody>
      </p:sp>
      <p:sp>
        <p:nvSpPr>
          <p:cNvPr id="3" name="Text Placeholder 2"/>
          <p:cNvSpPr>
            <a:spLocks noGrp="1"/>
          </p:cNvSpPr>
          <p:nvPr>
            <p:ph type="body" idx="1"/>
          </p:nvPr>
        </p:nvSpPr>
        <p:spPr>
          <a:xfrm>
            <a:off x="3242930" y="5159781"/>
            <a:ext cx="7017488" cy="951135"/>
          </a:xfrm>
        </p:spPr>
        <p:txBody>
          <a:bodyPr>
            <a:normAutofit/>
          </a:bodyPr>
          <a:lstStyle>
            <a:lvl1pPr marL="0" indent="0">
              <a:lnSpc>
                <a:spcPct val="100000"/>
              </a:lnSpc>
              <a:buNone/>
              <a:defRPr sz="2000" b="1" i="0" cap="all" spc="400" baseline="0">
                <a:solidFill>
                  <a:schemeClr val="accent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tr-TR"/>
              <a:t>Asıl metin stillerini düzenlemek için tıklayın</a:t>
            </a:r>
          </a:p>
        </p:txBody>
      </p:sp>
      <p:sp>
        <p:nvSpPr>
          <p:cNvPr id="4" name="Date Placeholder 3"/>
          <p:cNvSpPr>
            <a:spLocks noGrp="1"/>
          </p:cNvSpPr>
          <p:nvPr>
            <p:ph type="dt" sz="half" idx="10"/>
          </p:nvPr>
        </p:nvSpPr>
        <p:spPr>
          <a:xfrm>
            <a:off x="3236546" y="6375679"/>
            <a:ext cx="1493947" cy="348462"/>
          </a:xfrm>
        </p:spPr>
        <p:txBody>
          <a:bodyPr/>
          <a:lstStyle>
            <a:lvl1pPr>
              <a:defRPr baseline="0">
                <a:solidFill>
                  <a:schemeClr val="tx2"/>
                </a:solidFill>
              </a:defRPr>
            </a:lvl1pPr>
          </a:lstStyle>
          <a:p>
            <a:fld id="{9334D819-9F07-4261-B09B-9E467E5D9002}" type="datetimeFigureOut">
              <a:rPr lang="en-US" dirty="0"/>
              <a:pPr/>
              <a:t>4/22/2019</a:t>
            </a:fld>
            <a:endParaRPr lang="en-US" dirty="0"/>
          </a:p>
        </p:txBody>
      </p:sp>
      <p:sp>
        <p:nvSpPr>
          <p:cNvPr id="5" name="Footer Placeholder 4"/>
          <p:cNvSpPr>
            <a:spLocks noGrp="1"/>
          </p:cNvSpPr>
          <p:nvPr>
            <p:ph type="ftr" sz="quarter" idx="11"/>
          </p:nvPr>
        </p:nvSpPr>
        <p:spPr>
          <a:xfrm>
            <a:off x="5279064" y="6375679"/>
            <a:ext cx="4114800" cy="345796"/>
          </a:xfrm>
        </p:spPr>
        <p:txBody>
          <a:bodyPr/>
          <a:lstStyle>
            <a:lvl1pPr>
              <a:defRPr baseline="0">
                <a:solidFill>
                  <a:schemeClr val="tx2"/>
                </a:solidFill>
              </a:defRPr>
            </a:lvl1pPr>
          </a:lstStyle>
          <a:p>
            <a:endParaRPr lang="en-US" dirty="0"/>
          </a:p>
        </p:txBody>
      </p:sp>
      <p:sp>
        <p:nvSpPr>
          <p:cNvPr id="6" name="Slide Number Placeholder 5"/>
          <p:cNvSpPr>
            <a:spLocks noGrp="1"/>
          </p:cNvSpPr>
          <p:nvPr>
            <p:ph type="sldNum" sz="quarter" idx="12"/>
          </p:nvPr>
        </p:nvSpPr>
        <p:spPr>
          <a:xfrm>
            <a:off x="9942434" y="6375679"/>
            <a:ext cx="1487566" cy="345796"/>
          </a:xfrm>
        </p:spPr>
        <p:txBody>
          <a:bodyPr/>
          <a:lstStyle>
            <a:lvl1pPr>
              <a:defRPr baseline="0">
                <a:solidFill>
                  <a:schemeClr val="tx2"/>
                </a:solidFill>
              </a:defRPr>
            </a:lvl1pPr>
          </a:lstStyle>
          <a:p>
            <a:fld id="{71766878-3199-4EAB-94E7-2D6D11070E14}" type="slidenum">
              <a:rPr lang="en-US" dirty="0"/>
              <a:pPr/>
              <a:t>‹#›</a:t>
            </a:fld>
            <a:endParaRPr lang="en-US" dirty="0"/>
          </a:p>
        </p:txBody>
      </p:sp>
      <p:grpSp>
        <p:nvGrpSpPr>
          <p:cNvPr id="7" name="Group 6"/>
          <p:cNvGrpSpPr/>
          <p:nvPr/>
        </p:nvGrpSpPr>
        <p:grpSpPr>
          <a:xfrm>
            <a:off x="0" y="0"/>
            <a:ext cx="2814638" cy="6858000"/>
            <a:chOff x="0" y="0"/>
            <a:chExt cx="2814638" cy="6858000"/>
          </a:xfrm>
        </p:grpSpPr>
        <p:sp>
          <p:nvSpPr>
            <p:cNvPr id="11" name="Freeform 6"/>
            <p:cNvSpPr/>
            <p:nvPr/>
          </p:nvSpPr>
          <p:spPr bwMode="auto">
            <a:xfrm>
              <a:off x="0" y="0"/>
              <a:ext cx="2814638" cy="6858000"/>
            </a:xfrm>
            <a:custGeom>
              <a:avLst/>
              <a:gdLst/>
              <a:ahLst/>
              <a:cxnLst/>
              <a:rect l="0" t="0" r="r" b="b"/>
              <a:pathLst>
                <a:path w="1773" h="4320">
                  <a:moveTo>
                    <a:pt x="0" y="0"/>
                  </a:moveTo>
                  <a:lnTo>
                    <a:pt x="891" y="0"/>
                  </a:lnTo>
                  <a:lnTo>
                    <a:pt x="906" y="56"/>
                  </a:lnTo>
                  <a:lnTo>
                    <a:pt x="921" y="111"/>
                  </a:lnTo>
                  <a:lnTo>
                    <a:pt x="938" y="165"/>
                  </a:lnTo>
                  <a:lnTo>
                    <a:pt x="957" y="217"/>
                  </a:lnTo>
                  <a:lnTo>
                    <a:pt x="980" y="266"/>
                  </a:lnTo>
                  <a:lnTo>
                    <a:pt x="1007" y="312"/>
                  </a:lnTo>
                  <a:lnTo>
                    <a:pt x="1036" y="351"/>
                  </a:lnTo>
                  <a:lnTo>
                    <a:pt x="1069" y="387"/>
                  </a:lnTo>
                  <a:lnTo>
                    <a:pt x="1105" y="422"/>
                  </a:lnTo>
                  <a:lnTo>
                    <a:pt x="1145" y="456"/>
                  </a:lnTo>
                  <a:lnTo>
                    <a:pt x="1185" y="487"/>
                  </a:lnTo>
                  <a:lnTo>
                    <a:pt x="1227" y="520"/>
                  </a:lnTo>
                  <a:lnTo>
                    <a:pt x="1270" y="551"/>
                  </a:lnTo>
                  <a:lnTo>
                    <a:pt x="1311" y="584"/>
                  </a:lnTo>
                  <a:lnTo>
                    <a:pt x="1352" y="617"/>
                  </a:lnTo>
                  <a:lnTo>
                    <a:pt x="1390" y="651"/>
                  </a:lnTo>
                  <a:lnTo>
                    <a:pt x="1425" y="687"/>
                  </a:lnTo>
                  <a:lnTo>
                    <a:pt x="1456" y="725"/>
                  </a:lnTo>
                  <a:lnTo>
                    <a:pt x="1484" y="765"/>
                  </a:lnTo>
                  <a:lnTo>
                    <a:pt x="1505" y="808"/>
                  </a:lnTo>
                  <a:lnTo>
                    <a:pt x="1521" y="856"/>
                  </a:lnTo>
                  <a:lnTo>
                    <a:pt x="1530" y="907"/>
                  </a:lnTo>
                  <a:lnTo>
                    <a:pt x="1534" y="960"/>
                  </a:lnTo>
                  <a:lnTo>
                    <a:pt x="1534" y="1013"/>
                  </a:lnTo>
                  <a:lnTo>
                    <a:pt x="1530" y="1068"/>
                  </a:lnTo>
                  <a:lnTo>
                    <a:pt x="1523" y="1125"/>
                  </a:lnTo>
                  <a:lnTo>
                    <a:pt x="1515" y="1181"/>
                  </a:lnTo>
                  <a:lnTo>
                    <a:pt x="1508" y="1237"/>
                  </a:lnTo>
                  <a:lnTo>
                    <a:pt x="1501" y="1293"/>
                  </a:lnTo>
                  <a:lnTo>
                    <a:pt x="1496" y="1350"/>
                  </a:lnTo>
                  <a:lnTo>
                    <a:pt x="1494" y="1405"/>
                  </a:lnTo>
                  <a:lnTo>
                    <a:pt x="1497" y="1458"/>
                  </a:lnTo>
                  <a:lnTo>
                    <a:pt x="1504" y="1511"/>
                  </a:lnTo>
                  <a:lnTo>
                    <a:pt x="1517" y="1560"/>
                  </a:lnTo>
                  <a:lnTo>
                    <a:pt x="1535" y="1610"/>
                  </a:lnTo>
                  <a:lnTo>
                    <a:pt x="1557" y="1659"/>
                  </a:lnTo>
                  <a:lnTo>
                    <a:pt x="1583" y="1708"/>
                  </a:lnTo>
                  <a:lnTo>
                    <a:pt x="1611" y="1757"/>
                  </a:lnTo>
                  <a:lnTo>
                    <a:pt x="1640" y="1807"/>
                  </a:lnTo>
                  <a:lnTo>
                    <a:pt x="1669" y="1855"/>
                  </a:lnTo>
                  <a:lnTo>
                    <a:pt x="1696" y="1905"/>
                  </a:lnTo>
                  <a:lnTo>
                    <a:pt x="1721" y="1954"/>
                  </a:lnTo>
                  <a:lnTo>
                    <a:pt x="1742" y="2006"/>
                  </a:lnTo>
                  <a:lnTo>
                    <a:pt x="1759" y="2057"/>
                  </a:lnTo>
                  <a:lnTo>
                    <a:pt x="1769" y="2108"/>
                  </a:lnTo>
                  <a:lnTo>
                    <a:pt x="1773" y="2160"/>
                  </a:lnTo>
                  <a:lnTo>
                    <a:pt x="1769" y="2212"/>
                  </a:lnTo>
                  <a:lnTo>
                    <a:pt x="1759" y="2263"/>
                  </a:lnTo>
                  <a:lnTo>
                    <a:pt x="1742" y="2314"/>
                  </a:lnTo>
                  <a:lnTo>
                    <a:pt x="1721" y="2366"/>
                  </a:lnTo>
                  <a:lnTo>
                    <a:pt x="1696" y="2415"/>
                  </a:lnTo>
                  <a:lnTo>
                    <a:pt x="1669" y="2465"/>
                  </a:lnTo>
                  <a:lnTo>
                    <a:pt x="1640" y="2513"/>
                  </a:lnTo>
                  <a:lnTo>
                    <a:pt x="1611" y="2563"/>
                  </a:lnTo>
                  <a:lnTo>
                    <a:pt x="1583" y="2612"/>
                  </a:lnTo>
                  <a:lnTo>
                    <a:pt x="1557" y="2661"/>
                  </a:lnTo>
                  <a:lnTo>
                    <a:pt x="1535" y="2710"/>
                  </a:lnTo>
                  <a:lnTo>
                    <a:pt x="1517" y="2760"/>
                  </a:lnTo>
                  <a:lnTo>
                    <a:pt x="1504" y="2809"/>
                  </a:lnTo>
                  <a:lnTo>
                    <a:pt x="1497" y="2862"/>
                  </a:lnTo>
                  <a:lnTo>
                    <a:pt x="1494" y="2915"/>
                  </a:lnTo>
                  <a:lnTo>
                    <a:pt x="1496" y="2970"/>
                  </a:lnTo>
                  <a:lnTo>
                    <a:pt x="1501" y="3027"/>
                  </a:lnTo>
                  <a:lnTo>
                    <a:pt x="1508" y="3083"/>
                  </a:lnTo>
                  <a:lnTo>
                    <a:pt x="1515" y="3139"/>
                  </a:lnTo>
                  <a:lnTo>
                    <a:pt x="1523" y="3195"/>
                  </a:lnTo>
                  <a:lnTo>
                    <a:pt x="1530" y="3252"/>
                  </a:lnTo>
                  <a:lnTo>
                    <a:pt x="1534" y="3307"/>
                  </a:lnTo>
                  <a:lnTo>
                    <a:pt x="1534" y="3360"/>
                  </a:lnTo>
                  <a:lnTo>
                    <a:pt x="1530" y="3413"/>
                  </a:lnTo>
                  <a:lnTo>
                    <a:pt x="1521" y="3464"/>
                  </a:lnTo>
                  <a:lnTo>
                    <a:pt x="1505" y="3512"/>
                  </a:lnTo>
                  <a:lnTo>
                    <a:pt x="1484" y="3555"/>
                  </a:lnTo>
                  <a:lnTo>
                    <a:pt x="1456" y="3595"/>
                  </a:lnTo>
                  <a:lnTo>
                    <a:pt x="1425" y="3633"/>
                  </a:lnTo>
                  <a:lnTo>
                    <a:pt x="1390" y="3669"/>
                  </a:lnTo>
                  <a:lnTo>
                    <a:pt x="1352" y="3703"/>
                  </a:lnTo>
                  <a:lnTo>
                    <a:pt x="1311" y="3736"/>
                  </a:lnTo>
                  <a:lnTo>
                    <a:pt x="1270" y="3769"/>
                  </a:lnTo>
                  <a:lnTo>
                    <a:pt x="1227" y="3800"/>
                  </a:lnTo>
                  <a:lnTo>
                    <a:pt x="1185" y="3833"/>
                  </a:lnTo>
                  <a:lnTo>
                    <a:pt x="1145" y="3864"/>
                  </a:lnTo>
                  <a:lnTo>
                    <a:pt x="1105" y="3898"/>
                  </a:lnTo>
                  <a:lnTo>
                    <a:pt x="1069" y="3933"/>
                  </a:lnTo>
                  <a:lnTo>
                    <a:pt x="1036" y="3969"/>
                  </a:lnTo>
                  <a:lnTo>
                    <a:pt x="1007" y="4008"/>
                  </a:lnTo>
                  <a:lnTo>
                    <a:pt x="980" y="4054"/>
                  </a:lnTo>
                  <a:lnTo>
                    <a:pt x="957" y="4103"/>
                  </a:lnTo>
                  <a:lnTo>
                    <a:pt x="938" y="4155"/>
                  </a:lnTo>
                  <a:lnTo>
                    <a:pt x="921" y="4209"/>
                  </a:lnTo>
                  <a:lnTo>
                    <a:pt x="906" y="4264"/>
                  </a:lnTo>
                  <a:lnTo>
                    <a:pt x="891" y="4320"/>
                  </a:lnTo>
                  <a:lnTo>
                    <a:pt x="0" y="4320"/>
                  </a:lnTo>
                  <a:lnTo>
                    <a:pt x="0" y="0"/>
                  </a:lnTo>
                  <a:close/>
                </a:path>
              </a:pathLst>
            </a:custGeom>
            <a:solidFill>
              <a:schemeClr val="tx2"/>
            </a:solidFill>
            <a:ln w="0">
              <a:noFill/>
              <a:prstDash val="solid"/>
              <a:round/>
              <a:headEnd/>
              <a:tailEnd/>
            </a:ln>
          </p:spPr>
        </p:sp>
        <p:sp>
          <p:nvSpPr>
            <p:cNvPr id="16" name="Freeform 11"/>
            <p:cNvSpPr/>
            <p:nvPr/>
          </p:nvSpPr>
          <p:spPr bwMode="auto">
            <a:xfrm>
              <a:off x="874382" y="0"/>
              <a:ext cx="1646238" cy="6858000"/>
            </a:xfrm>
            <a:custGeom>
              <a:avLst/>
              <a:gdLst/>
              <a:ahLst/>
              <a:cxnLst/>
              <a:rect l="0" t="0" r="r" b="b"/>
              <a:pathLst>
                <a:path w="1037" h="4320">
                  <a:moveTo>
                    <a:pt x="0" y="0"/>
                  </a:moveTo>
                  <a:lnTo>
                    <a:pt x="171" y="0"/>
                  </a:lnTo>
                  <a:lnTo>
                    <a:pt x="188" y="55"/>
                  </a:lnTo>
                  <a:lnTo>
                    <a:pt x="204" y="110"/>
                  </a:lnTo>
                  <a:lnTo>
                    <a:pt x="220" y="166"/>
                  </a:lnTo>
                  <a:lnTo>
                    <a:pt x="234" y="223"/>
                  </a:lnTo>
                  <a:lnTo>
                    <a:pt x="251" y="278"/>
                  </a:lnTo>
                  <a:lnTo>
                    <a:pt x="269" y="331"/>
                  </a:lnTo>
                  <a:lnTo>
                    <a:pt x="292" y="381"/>
                  </a:lnTo>
                  <a:lnTo>
                    <a:pt x="319" y="427"/>
                  </a:lnTo>
                  <a:lnTo>
                    <a:pt x="349" y="466"/>
                  </a:lnTo>
                  <a:lnTo>
                    <a:pt x="382" y="503"/>
                  </a:lnTo>
                  <a:lnTo>
                    <a:pt x="420" y="537"/>
                  </a:lnTo>
                  <a:lnTo>
                    <a:pt x="460" y="571"/>
                  </a:lnTo>
                  <a:lnTo>
                    <a:pt x="502" y="603"/>
                  </a:lnTo>
                  <a:lnTo>
                    <a:pt x="544" y="635"/>
                  </a:lnTo>
                  <a:lnTo>
                    <a:pt x="587" y="668"/>
                  </a:lnTo>
                  <a:lnTo>
                    <a:pt x="628" y="700"/>
                  </a:lnTo>
                  <a:lnTo>
                    <a:pt x="667" y="734"/>
                  </a:lnTo>
                  <a:lnTo>
                    <a:pt x="703" y="771"/>
                  </a:lnTo>
                  <a:lnTo>
                    <a:pt x="736" y="808"/>
                  </a:lnTo>
                  <a:lnTo>
                    <a:pt x="763" y="848"/>
                  </a:lnTo>
                  <a:lnTo>
                    <a:pt x="786" y="893"/>
                  </a:lnTo>
                  <a:lnTo>
                    <a:pt x="800" y="937"/>
                  </a:lnTo>
                  <a:lnTo>
                    <a:pt x="809" y="986"/>
                  </a:lnTo>
                  <a:lnTo>
                    <a:pt x="813" y="1034"/>
                  </a:lnTo>
                  <a:lnTo>
                    <a:pt x="812" y="1085"/>
                  </a:lnTo>
                  <a:lnTo>
                    <a:pt x="808" y="1136"/>
                  </a:lnTo>
                  <a:lnTo>
                    <a:pt x="803" y="1189"/>
                  </a:lnTo>
                  <a:lnTo>
                    <a:pt x="796" y="1242"/>
                  </a:lnTo>
                  <a:lnTo>
                    <a:pt x="788" y="1295"/>
                  </a:lnTo>
                  <a:lnTo>
                    <a:pt x="782" y="1348"/>
                  </a:lnTo>
                  <a:lnTo>
                    <a:pt x="778" y="1401"/>
                  </a:lnTo>
                  <a:lnTo>
                    <a:pt x="775" y="1452"/>
                  </a:lnTo>
                  <a:lnTo>
                    <a:pt x="778" y="1502"/>
                  </a:lnTo>
                  <a:lnTo>
                    <a:pt x="784" y="1551"/>
                  </a:lnTo>
                  <a:lnTo>
                    <a:pt x="797" y="1602"/>
                  </a:lnTo>
                  <a:lnTo>
                    <a:pt x="817" y="1652"/>
                  </a:lnTo>
                  <a:lnTo>
                    <a:pt x="841" y="1702"/>
                  </a:lnTo>
                  <a:lnTo>
                    <a:pt x="868" y="1752"/>
                  </a:lnTo>
                  <a:lnTo>
                    <a:pt x="896" y="1801"/>
                  </a:lnTo>
                  <a:lnTo>
                    <a:pt x="926" y="1851"/>
                  </a:lnTo>
                  <a:lnTo>
                    <a:pt x="953" y="1901"/>
                  </a:lnTo>
                  <a:lnTo>
                    <a:pt x="980" y="1952"/>
                  </a:lnTo>
                  <a:lnTo>
                    <a:pt x="1003" y="2003"/>
                  </a:lnTo>
                  <a:lnTo>
                    <a:pt x="1021" y="2054"/>
                  </a:lnTo>
                  <a:lnTo>
                    <a:pt x="1031" y="2106"/>
                  </a:lnTo>
                  <a:lnTo>
                    <a:pt x="1037" y="2160"/>
                  </a:lnTo>
                  <a:lnTo>
                    <a:pt x="1031" y="2214"/>
                  </a:lnTo>
                  <a:lnTo>
                    <a:pt x="1021" y="2266"/>
                  </a:lnTo>
                  <a:lnTo>
                    <a:pt x="1003" y="2317"/>
                  </a:lnTo>
                  <a:lnTo>
                    <a:pt x="980" y="2368"/>
                  </a:lnTo>
                  <a:lnTo>
                    <a:pt x="953" y="2419"/>
                  </a:lnTo>
                  <a:lnTo>
                    <a:pt x="926" y="2469"/>
                  </a:lnTo>
                  <a:lnTo>
                    <a:pt x="896" y="2519"/>
                  </a:lnTo>
                  <a:lnTo>
                    <a:pt x="868" y="2568"/>
                  </a:lnTo>
                  <a:lnTo>
                    <a:pt x="841" y="2618"/>
                  </a:lnTo>
                  <a:lnTo>
                    <a:pt x="817" y="2668"/>
                  </a:lnTo>
                  <a:lnTo>
                    <a:pt x="797" y="2718"/>
                  </a:lnTo>
                  <a:lnTo>
                    <a:pt x="784" y="2769"/>
                  </a:lnTo>
                  <a:lnTo>
                    <a:pt x="778" y="2818"/>
                  </a:lnTo>
                  <a:lnTo>
                    <a:pt x="775" y="2868"/>
                  </a:lnTo>
                  <a:lnTo>
                    <a:pt x="778" y="2919"/>
                  </a:lnTo>
                  <a:lnTo>
                    <a:pt x="782" y="2972"/>
                  </a:lnTo>
                  <a:lnTo>
                    <a:pt x="788" y="3025"/>
                  </a:lnTo>
                  <a:lnTo>
                    <a:pt x="796" y="3078"/>
                  </a:lnTo>
                  <a:lnTo>
                    <a:pt x="803" y="3131"/>
                  </a:lnTo>
                  <a:lnTo>
                    <a:pt x="808" y="3184"/>
                  </a:lnTo>
                  <a:lnTo>
                    <a:pt x="812" y="3235"/>
                  </a:lnTo>
                  <a:lnTo>
                    <a:pt x="813" y="3286"/>
                  </a:lnTo>
                  <a:lnTo>
                    <a:pt x="809" y="3334"/>
                  </a:lnTo>
                  <a:lnTo>
                    <a:pt x="800" y="3383"/>
                  </a:lnTo>
                  <a:lnTo>
                    <a:pt x="786" y="3427"/>
                  </a:lnTo>
                  <a:lnTo>
                    <a:pt x="763" y="3472"/>
                  </a:lnTo>
                  <a:lnTo>
                    <a:pt x="736" y="3512"/>
                  </a:lnTo>
                  <a:lnTo>
                    <a:pt x="703" y="3549"/>
                  </a:lnTo>
                  <a:lnTo>
                    <a:pt x="667" y="3586"/>
                  </a:lnTo>
                  <a:lnTo>
                    <a:pt x="628" y="3620"/>
                  </a:lnTo>
                  <a:lnTo>
                    <a:pt x="587" y="3652"/>
                  </a:lnTo>
                  <a:lnTo>
                    <a:pt x="544" y="3685"/>
                  </a:lnTo>
                  <a:lnTo>
                    <a:pt x="502" y="3717"/>
                  </a:lnTo>
                  <a:lnTo>
                    <a:pt x="460" y="3749"/>
                  </a:lnTo>
                  <a:lnTo>
                    <a:pt x="420" y="3783"/>
                  </a:lnTo>
                  <a:lnTo>
                    <a:pt x="382" y="3817"/>
                  </a:lnTo>
                  <a:lnTo>
                    <a:pt x="349" y="3854"/>
                  </a:lnTo>
                  <a:lnTo>
                    <a:pt x="319" y="3893"/>
                  </a:lnTo>
                  <a:lnTo>
                    <a:pt x="292" y="3939"/>
                  </a:lnTo>
                  <a:lnTo>
                    <a:pt x="269" y="3989"/>
                  </a:lnTo>
                  <a:lnTo>
                    <a:pt x="251" y="4042"/>
                  </a:lnTo>
                  <a:lnTo>
                    <a:pt x="234" y="4097"/>
                  </a:lnTo>
                  <a:lnTo>
                    <a:pt x="220" y="4154"/>
                  </a:lnTo>
                  <a:lnTo>
                    <a:pt x="204" y="4210"/>
                  </a:lnTo>
                  <a:lnTo>
                    <a:pt x="188" y="4265"/>
                  </a:lnTo>
                  <a:lnTo>
                    <a:pt x="171" y="4320"/>
                  </a:lnTo>
                  <a:lnTo>
                    <a:pt x="0" y="4320"/>
                  </a:lnTo>
                  <a:lnTo>
                    <a:pt x="17" y="4278"/>
                  </a:lnTo>
                  <a:lnTo>
                    <a:pt x="33" y="4232"/>
                  </a:lnTo>
                  <a:lnTo>
                    <a:pt x="46" y="4183"/>
                  </a:lnTo>
                  <a:lnTo>
                    <a:pt x="60" y="4131"/>
                  </a:lnTo>
                  <a:lnTo>
                    <a:pt x="75" y="4075"/>
                  </a:lnTo>
                  <a:lnTo>
                    <a:pt x="90" y="4019"/>
                  </a:lnTo>
                  <a:lnTo>
                    <a:pt x="109" y="3964"/>
                  </a:lnTo>
                  <a:lnTo>
                    <a:pt x="129" y="3909"/>
                  </a:lnTo>
                  <a:lnTo>
                    <a:pt x="156" y="3855"/>
                  </a:lnTo>
                  <a:lnTo>
                    <a:pt x="186" y="3804"/>
                  </a:lnTo>
                  <a:lnTo>
                    <a:pt x="222" y="3756"/>
                  </a:lnTo>
                  <a:lnTo>
                    <a:pt x="261" y="3713"/>
                  </a:lnTo>
                  <a:lnTo>
                    <a:pt x="303" y="3672"/>
                  </a:lnTo>
                  <a:lnTo>
                    <a:pt x="348" y="3634"/>
                  </a:lnTo>
                  <a:lnTo>
                    <a:pt x="392" y="3599"/>
                  </a:lnTo>
                  <a:lnTo>
                    <a:pt x="438" y="3565"/>
                  </a:lnTo>
                  <a:lnTo>
                    <a:pt x="482" y="3531"/>
                  </a:lnTo>
                  <a:lnTo>
                    <a:pt x="523" y="3499"/>
                  </a:lnTo>
                  <a:lnTo>
                    <a:pt x="561" y="3466"/>
                  </a:lnTo>
                  <a:lnTo>
                    <a:pt x="594" y="3434"/>
                  </a:lnTo>
                  <a:lnTo>
                    <a:pt x="620" y="3400"/>
                  </a:lnTo>
                  <a:lnTo>
                    <a:pt x="638" y="3367"/>
                  </a:lnTo>
                  <a:lnTo>
                    <a:pt x="647" y="3336"/>
                  </a:lnTo>
                  <a:lnTo>
                    <a:pt x="652" y="3302"/>
                  </a:lnTo>
                  <a:lnTo>
                    <a:pt x="654" y="3265"/>
                  </a:lnTo>
                  <a:lnTo>
                    <a:pt x="651" y="3224"/>
                  </a:lnTo>
                  <a:lnTo>
                    <a:pt x="647" y="3181"/>
                  </a:lnTo>
                  <a:lnTo>
                    <a:pt x="642" y="3137"/>
                  </a:lnTo>
                  <a:lnTo>
                    <a:pt x="637" y="3091"/>
                  </a:lnTo>
                  <a:lnTo>
                    <a:pt x="626" y="3021"/>
                  </a:lnTo>
                  <a:lnTo>
                    <a:pt x="620" y="2952"/>
                  </a:lnTo>
                  <a:lnTo>
                    <a:pt x="616" y="2881"/>
                  </a:lnTo>
                  <a:lnTo>
                    <a:pt x="618" y="2809"/>
                  </a:lnTo>
                  <a:lnTo>
                    <a:pt x="628" y="2737"/>
                  </a:lnTo>
                  <a:lnTo>
                    <a:pt x="642" y="2681"/>
                  </a:lnTo>
                  <a:lnTo>
                    <a:pt x="661" y="2626"/>
                  </a:lnTo>
                  <a:lnTo>
                    <a:pt x="685" y="2574"/>
                  </a:lnTo>
                  <a:lnTo>
                    <a:pt x="711" y="2521"/>
                  </a:lnTo>
                  <a:lnTo>
                    <a:pt x="739" y="2472"/>
                  </a:lnTo>
                  <a:lnTo>
                    <a:pt x="767" y="2423"/>
                  </a:lnTo>
                  <a:lnTo>
                    <a:pt x="791" y="2381"/>
                  </a:lnTo>
                  <a:lnTo>
                    <a:pt x="813" y="2342"/>
                  </a:lnTo>
                  <a:lnTo>
                    <a:pt x="834" y="2303"/>
                  </a:lnTo>
                  <a:lnTo>
                    <a:pt x="851" y="2265"/>
                  </a:lnTo>
                  <a:lnTo>
                    <a:pt x="864" y="2228"/>
                  </a:lnTo>
                  <a:lnTo>
                    <a:pt x="873" y="2194"/>
                  </a:lnTo>
                  <a:lnTo>
                    <a:pt x="876" y="2160"/>
                  </a:lnTo>
                  <a:lnTo>
                    <a:pt x="873" y="2126"/>
                  </a:lnTo>
                  <a:lnTo>
                    <a:pt x="864" y="2092"/>
                  </a:lnTo>
                  <a:lnTo>
                    <a:pt x="851" y="2055"/>
                  </a:lnTo>
                  <a:lnTo>
                    <a:pt x="834" y="2017"/>
                  </a:lnTo>
                  <a:lnTo>
                    <a:pt x="813" y="1978"/>
                  </a:lnTo>
                  <a:lnTo>
                    <a:pt x="791" y="1939"/>
                  </a:lnTo>
                  <a:lnTo>
                    <a:pt x="767" y="1897"/>
                  </a:lnTo>
                  <a:lnTo>
                    <a:pt x="739" y="1848"/>
                  </a:lnTo>
                  <a:lnTo>
                    <a:pt x="711" y="1799"/>
                  </a:lnTo>
                  <a:lnTo>
                    <a:pt x="685" y="1746"/>
                  </a:lnTo>
                  <a:lnTo>
                    <a:pt x="661" y="1694"/>
                  </a:lnTo>
                  <a:lnTo>
                    <a:pt x="642" y="1639"/>
                  </a:lnTo>
                  <a:lnTo>
                    <a:pt x="628" y="1583"/>
                  </a:lnTo>
                  <a:lnTo>
                    <a:pt x="618" y="1511"/>
                  </a:lnTo>
                  <a:lnTo>
                    <a:pt x="616" y="1439"/>
                  </a:lnTo>
                  <a:lnTo>
                    <a:pt x="620" y="1368"/>
                  </a:lnTo>
                  <a:lnTo>
                    <a:pt x="626" y="1299"/>
                  </a:lnTo>
                  <a:lnTo>
                    <a:pt x="637" y="1229"/>
                  </a:lnTo>
                  <a:lnTo>
                    <a:pt x="642" y="1183"/>
                  </a:lnTo>
                  <a:lnTo>
                    <a:pt x="647" y="1139"/>
                  </a:lnTo>
                  <a:lnTo>
                    <a:pt x="651" y="1096"/>
                  </a:lnTo>
                  <a:lnTo>
                    <a:pt x="654" y="1055"/>
                  </a:lnTo>
                  <a:lnTo>
                    <a:pt x="652" y="1018"/>
                  </a:lnTo>
                  <a:lnTo>
                    <a:pt x="647" y="984"/>
                  </a:lnTo>
                  <a:lnTo>
                    <a:pt x="638" y="953"/>
                  </a:lnTo>
                  <a:lnTo>
                    <a:pt x="620" y="920"/>
                  </a:lnTo>
                  <a:lnTo>
                    <a:pt x="594" y="886"/>
                  </a:lnTo>
                  <a:lnTo>
                    <a:pt x="561" y="854"/>
                  </a:lnTo>
                  <a:lnTo>
                    <a:pt x="523" y="822"/>
                  </a:lnTo>
                  <a:lnTo>
                    <a:pt x="482" y="789"/>
                  </a:lnTo>
                  <a:lnTo>
                    <a:pt x="438" y="755"/>
                  </a:lnTo>
                  <a:lnTo>
                    <a:pt x="392" y="721"/>
                  </a:lnTo>
                  <a:lnTo>
                    <a:pt x="348" y="686"/>
                  </a:lnTo>
                  <a:lnTo>
                    <a:pt x="303" y="648"/>
                  </a:lnTo>
                  <a:lnTo>
                    <a:pt x="261" y="607"/>
                  </a:lnTo>
                  <a:lnTo>
                    <a:pt x="222" y="564"/>
                  </a:lnTo>
                  <a:lnTo>
                    <a:pt x="186" y="516"/>
                  </a:lnTo>
                  <a:lnTo>
                    <a:pt x="156" y="465"/>
                  </a:lnTo>
                  <a:lnTo>
                    <a:pt x="129" y="411"/>
                  </a:lnTo>
                  <a:lnTo>
                    <a:pt x="109" y="356"/>
                  </a:lnTo>
                  <a:lnTo>
                    <a:pt x="90" y="301"/>
                  </a:lnTo>
                  <a:lnTo>
                    <a:pt x="75" y="245"/>
                  </a:lnTo>
                  <a:lnTo>
                    <a:pt x="60" y="189"/>
                  </a:lnTo>
                  <a:lnTo>
                    <a:pt x="46" y="137"/>
                  </a:lnTo>
                  <a:lnTo>
                    <a:pt x="33" y="88"/>
                  </a:lnTo>
                  <a:lnTo>
                    <a:pt x="17" y="42"/>
                  </a:lnTo>
                  <a:lnTo>
                    <a:pt x="0" y="0"/>
                  </a:lnTo>
                  <a:lnTo>
                    <a:pt x="0" y="0"/>
                  </a:lnTo>
                  <a:close/>
                </a:path>
              </a:pathLst>
            </a:custGeom>
            <a:solidFill>
              <a:schemeClr val="accent1"/>
            </a:solidFill>
            <a:ln w="0">
              <a:noFill/>
              <a:prstDash val="solid"/>
              <a:round/>
              <a:headEnd/>
              <a:tailEnd/>
            </a:ln>
          </p:spPr>
        </p:sp>
      </p:gr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a:t>Asıl başlık stilini düzenlemek için tıklayın</a:t>
            </a:r>
            <a:endParaRPr lang="en-US" dirty="0"/>
          </a:p>
        </p:txBody>
      </p:sp>
      <p:sp>
        <p:nvSpPr>
          <p:cNvPr id="3" name="Content Placeholder 2"/>
          <p:cNvSpPr>
            <a:spLocks noGrp="1"/>
          </p:cNvSpPr>
          <p:nvPr>
            <p:ph sz="half" idx="1"/>
          </p:nvPr>
        </p:nvSpPr>
        <p:spPr>
          <a:xfrm>
            <a:off x="1257300" y="2286000"/>
            <a:ext cx="4800600" cy="3619500"/>
          </a:xfrm>
        </p:spPr>
        <p:txBody>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4" name="Content Placeholder 3"/>
          <p:cNvSpPr>
            <a:spLocks noGrp="1"/>
          </p:cNvSpPr>
          <p:nvPr>
            <p:ph sz="half" idx="2"/>
          </p:nvPr>
        </p:nvSpPr>
        <p:spPr>
          <a:xfrm>
            <a:off x="6647796" y="2286000"/>
            <a:ext cx="4800600" cy="3619500"/>
          </a:xfrm>
        </p:spPr>
        <p:txBody>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5" name="Date Placeholder 4"/>
          <p:cNvSpPr>
            <a:spLocks noGrp="1"/>
          </p:cNvSpPr>
          <p:nvPr>
            <p:ph type="dt" sz="half" idx="10"/>
          </p:nvPr>
        </p:nvSpPr>
        <p:spPr/>
        <p:txBody>
          <a:bodyPr/>
          <a:lstStyle/>
          <a:p>
            <a:fld id="{9334D819-9F07-4261-B09B-9E467E5D9002}" type="datetimeFigureOut">
              <a:rPr lang="en-US" dirty="0"/>
              <a:pPr/>
              <a:t>4/22/2019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71766878-3199-4EAB-94E7-2D6D11070E14}" type="slidenum">
              <a:rPr lang="en-US" dirty="0"/>
              <a:pPr/>
              <a:t>‹#›</a:t>
            </a:fld>
            <a:endParaRPr lang="en-US" dirty="0"/>
          </a:p>
        </p:txBody>
      </p:sp>
    </p:spTree>
  </p:cSld>
  <p:clrMapOvr>
    <a:masterClrMapping/>
  </p:clrMapOvr>
  <p:extLst mod="1">
    <p:ext uri="{DCECCB84-F9BA-43D5-87BE-67443E8EF086}">
      <p15:sldGuideLst xmlns:p15="http://schemas.microsoft.com/office/powerpoint/2012/main" xmlns=""/>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Title 1"/>
          <p:cNvSpPr>
            <a:spLocks noGrp="1"/>
          </p:cNvSpPr>
          <p:nvPr>
            <p:ph type="title"/>
          </p:nvPr>
        </p:nvSpPr>
        <p:spPr>
          <a:xfrm>
            <a:off x="1252728" y="381000"/>
            <a:ext cx="10172700" cy="1493517"/>
          </a:xfrm>
        </p:spPr>
        <p:txBody>
          <a:bodyPr/>
          <a:lstStyle/>
          <a:p>
            <a:r>
              <a:rPr lang="tr-TR"/>
              <a:t>Asıl başlık stilini düzenlemek için tıklayın</a:t>
            </a:r>
            <a:endParaRPr lang="en-US" dirty="0"/>
          </a:p>
        </p:txBody>
      </p:sp>
      <p:sp>
        <p:nvSpPr>
          <p:cNvPr id="3" name="Text Placeholder 2"/>
          <p:cNvSpPr>
            <a:spLocks noGrp="1"/>
          </p:cNvSpPr>
          <p:nvPr>
            <p:ph type="body" idx="1"/>
          </p:nvPr>
        </p:nvSpPr>
        <p:spPr>
          <a:xfrm>
            <a:off x="1251678" y="2199633"/>
            <a:ext cx="4800600" cy="632529"/>
          </a:xfrm>
        </p:spPr>
        <p:txBody>
          <a:bodyPr anchor="b">
            <a:noAutofit/>
          </a:bodyPr>
          <a:lstStyle>
            <a:lvl1pPr marL="0" indent="0">
              <a:lnSpc>
                <a:spcPct val="100000"/>
              </a:lnSpc>
              <a:buNone/>
              <a:defRPr sz="1900" b="1" cap="all" spc="200" baseline="0">
                <a:solidFill>
                  <a:schemeClr val="tx2"/>
                </a:solidFill>
              </a:defRPr>
            </a:lvl1pPr>
            <a:lvl2pPr marL="457200" indent="0">
              <a:buNone/>
              <a:defRPr sz="19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düzenlemek için tıklayın</a:t>
            </a:r>
          </a:p>
        </p:txBody>
      </p:sp>
      <p:sp>
        <p:nvSpPr>
          <p:cNvPr id="4" name="Content Placeholder 3"/>
          <p:cNvSpPr>
            <a:spLocks noGrp="1"/>
          </p:cNvSpPr>
          <p:nvPr>
            <p:ph sz="half" idx="2"/>
          </p:nvPr>
        </p:nvSpPr>
        <p:spPr>
          <a:xfrm>
            <a:off x="1257300" y="2909102"/>
            <a:ext cx="4800600" cy="2996398"/>
          </a:xfrm>
        </p:spPr>
        <p:txBody>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5" name="Text Placeholder 4"/>
          <p:cNvSpPr>
            <a:spLocks noGrp="1"/>
          </p:cNvSpPr>
          <p:nvPr>
            <p:ph type="body" sz="quarter" idx="3"/>
          </p:nvPr>
        </p:nvSpPr>
        <p:spPr>
          <a:xfrm>
            <a:off x="6633864" y="2199633"/>
            <a:ext cx="4800600" cy="632529"/>
          </a:xfrm>
        </p:spPr>
        <p:txBody>
          <a:bodyPr anchor="b">
            <a:noAutofit/>
          </a:bodyPr>
          <a:lstStyle>
            <a:lvl1pPr marL="0" indent="0">
              <a:lnSpc>
                <a:spcPct val="100000"/>
              </a:lnSpc>
              <a:buNone/>
              <a:defRPr sz="1900" b="1" cap="all" spc="200" baseline="0">
                <a:solidFill>
                  <a:schemeClr val="tx2"/>
                </a:solidFill>
              </a:defRPr>
            </a:lvl1pPr>
            <a:lvl2pPr marL="457200" indent="0">
              <a:buNone/>
              <a:defRPr sz="19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düzenlemek için tıklayın</a:t>
            </a:r>
          </a:p>
        </p:txBody>
      </p:sp>
      <p:sp>
        <p:nvSpPr>
          <p:cNvPr id="6" name="Content Placeholder 5"/>
          <p:cNvSpPr>
            <a:spLocks noGrp="1"/>
          </p:cNvSpPr>
          <p:nvPr>
            <p:ph sz="quarter" idx="4"/>
          </p:nvPr>
        </p:nvSpPr>
        <p:spPr>
          <a:xfrm>
            <a:off x="6633864" y="2909102"/>
            <a:ext cx="4800600" cy="2996398"/>
          </a:xfrm>
        </p:spPr>
        <p:txBody>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7" name="Date Placeholder 6"/>
          <p:cNvSpPr>
            <a:spLocks noGrp="1"/>
          </p:cNvSpPr>
          <p:nvPr>
            <p:ph type="dt" sz="half" idx="10"/>
          </p:nvPr>
        </p:nvSpPr>
        <p:spPr/>
        <p:txBody>
          <a:bodyPr/>
          <a:lstStyle/>
          <a:p>
            <a:fld id="{9334D819-9F07-4261-B09B-9E467E5D9002}" type="datetimeFigureOut">
              <a:rPr lang="en-US" dirty="0"/>
              <a:pPr/>
              <a:t>4/22/2019</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71766878-3199-4EAB-94E7-2D6D11070E14}" type="slidenum">
              <a:rPr lang="en-US" dirty="0"/>
              <a:pPr/>
              <a:t>‹#›</a:t>
            </a:fld>
            <a:endParaRPr lang="en-US" dirty="0"/>
          </a:p>
        </p:txBody>
      </p:sp>
    </p:spTree>
  </p:cSld>
  <p:clrMapOvr>
    <a:masterClrMapping/>
  </p:clrMapOvr>
  <p:extLst mod="1">
    <p:ext uri="{DCECCB84-F9BA-43D5-87BE-67443E8EF086}">
      <p15:sldGuideLst xmlns:p15="http://schemas.microsoft.com/office/powerpoint/2012/main" xmlns=""/>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a:t>Asıl başlık stilini düzenlemek için tıklayın</a:t>
            </a:r>
            <a:endParaRPr lang="en-US" dirty="0"/>
          </a:p>
        </p:txBody>
      </p:sp>
      <p:sp>
        <p:nvSpPr>
          <p:cNvPr id="3" name="Date Placeholder 2"/>
          <p:cNvSpPr>
            <a:spLocks noGrp="1"/>
          </p:cNvSpPr>
          <p:nvPr>
            <p:ph type="dt" sz="half" idx="10"/>
          </p:nvPr>
        </p:nvSpPr>
        <p:spPr/>
        <p:txBody>
          <a:bodyPr/>
          <a:lstStyle/>
          <a:p>
            <a:fld id="{9334D819-9F07-4261-B09B-9E467E5D9002}" type="datetimeFigureOut">
              <a:rPr lang="en-US" dirty="0"/>
              <a:pPr/>
              <a:t>4/22/2019</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71766878-3199-4EAB-94E7-2D6D11070E14}" type="slidenum">
              <a:rPr lang="en-US" dirty="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334D819-9F07-4261-B09B-9E467E5D9002}" type="datetimeFigureOut">
              <a:rPr lang="en-US" dirty="0"/>
              <a:pPr/>
              <a:t>4/22/2019</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71766878-3199-4EAB-94E7-2D6D11070E14}"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Başlıklı İçerik">
    <p:spTree>
      <p:nvGrpSpPr>
        <p:cNvPr id="1" name=""/>
        <p:cNvGrpSpPr/>
        <p:nvPr/>
      </p:nvGrpSpPr>
      <p:grpSpPr>
        <a:xfrm>
          <a:off x="0" y="0"/>
          <a:ext cx="0" cy="0"/>
          <a:chOff x="0" y="0"/>
          <a:chExt cx="0" cy="0"/>
        </a:xfrm>
      </p:grpSpPr>
      <p:sp>
        <p:nvSpPr>
          <p:cNvPr id="17" name="Freeform 11"/>
          <p:cNvSpPr/>
          <p:nvPr/>
        </p:nvSpPr>
        <p:spPr bwMode="auto">
          <a:xfrm>
            <a:off x="7389812" y="0"/>
            <a:ext cx="4802188" cy="6858000"/>
          </a:xfrm>
          <a:custGeom>
            <a:avLst/>
            <a:gdLst/>
            <a:ahLst/>
            <a:cxnLst/>
            <a:rect l="0" t="0" r="r" b="b"/>
            <a:pathLst>
              <a:path w="3025" h="4320">
                <a:moveTo>
                  <a:pt x="0" y="0"/>
                </a:moveTo>
                <a:lnTo>
                  <a:pt x="3025" y="0"/>
                </a:lnTo>
                <a:lnTo>
                  <a:pt x="3025" y="4320"/>
                </a:lnTo>
                <a:lnTo>
                  <a:pt x="0" y="4320"/>
                </a:lnTo>
                <a:lnTo>
                  <a:pt x="3" y="4278"/>
                </a:lnTo>
                <a:lnTo>
                  <a:pt x="8" y="4243"/>
                </a:lnTo>
                <a:lnTo>
                  <a:pt x="14" y="4210"/>
                </a:lnTo>
                <a:lnTo>
                  <a:pt x="24" y="4183"/>
                </a:lnTo>
                <a:lnTo>
                  <a:pt x="34" y="4156"/>
                </a:lnTo>
                <a:lnTo>
                  <a:pt x="46" y="4133"/>
                </a:lnTo>
                <a:lnTo>
                  <a:pt x="58" y="4109"/>
                </a:lnTo>
                <a:lnTo>
                  <a:pt x="69" y="4087"/>
                </a:lnTo>
                <a:lnTo>
                  <a:pt x="80" y="4062"/>
                </a:lnTo>
                <a:lnTo>
                  <a:pt x="90" y="4036"/>
                </a:lnTo>
                <a:lnTo>
                  <a:pt x="99" y="4007"/>
                </a:lnTo>
                <a:lnTo>
                  <a:pt x="106" y="3976"/>
                </a:lnTo>
                <a:lnTo>
                  <a:pt x="111" y="3938"/>
                </a:lnTo>
                <a:lnTo>
                  <a:pt x="113" y="3895"/>
                </a:lnTo>
                <a:lnTo>
                  <a:pt x="111" y="3851"/>
                </a:lnTo>
                <a:lnTo>
                  <a:pt x="106" y="3815"/>
                </a:lnTo>
                <a:lnTo>
                  <a:pt x="99" y="3782"/>
                </a:lnTo>
                <a:lnTo>
                  <a:pt x="90" y="3752"/>
                </a:lnTo>
                <a:lnTo>
                  <a:pt x="80" y="3726"/>
                </a:lnTo>
                <a:lnTo>
                  <a:pt x="68" y="3702"/>
                </a:lnTo>
                <a:lnTo>
                  <a:pt x="56" y="3679"/>
                </a:lnTo>
                <a:lnTo>
                  <a:pt x="44" y="3655"/>
                </a:lnTo>
                <a:lnTo>
                  <a:pt x="33" y="3630"/>
                </a:lnTo>
                <a:lnTo>
                  <a:pt x="22" y="3604"/>
                </a:lnTo>
                <a:lnTo>
                  <a:pt x="13" y="3575"/>
                </a:lnTo>
                <a:lnTo>
                  <a:pt x="7" y="3542"/>
                </a:lnTo>
                <a:lnTo>
                  <a:pt x="1" y="3504"/>
                </a:lnTo>
                <a:lnTo>
                  <a:pt x="0" y="3461"/>
                </a:lnTo>
                <a:lnTo>
                  <a:pt x="1" y="3418"/>
                </a:lnTo>
                <a:lnTo>
                  <a:pt x="7" y="3380"/>
                </a:lnTo>
                <a:lnTo>
                  <a:pt x="13" y="3347"/>
                </a:lnTo>
                <a:lnTo>
                  <a:pt x="22" y="3319"/>
                </a:lnTo>
                <a:lnTo>
                  <a:pt x="33" y="3292"/>
                </a:lnTo>
                <a:lnTo>
                  <a:pt x="44" y="3267"/>
                </a:lnTo>
                <a:lnTo>
                  <a:pt x="56" y="3244"/>
                </a:lnTo>
                <a:lnTo>
                  <a:pt x="68" y="3222"/>
                </a:lnTo>
                <a:lnTo>
                  <a:pt x="80" y="3197"/>
                </a:lnTo>
                <a:lnTo>
                  <a:pt x="90" y="3171"/>
                </a:lnTo>
                <a:lnTo>
                  <a:pt x="99" y="3142"/>
                </a:lnTo>
                <a:lnTo>
                  <a:pt x="106" y="3109"/>
                </a:lnTo>
                <a:lnTo>
                  <a:pt x="111" y="3071"/>
                </a:lnTo>
                <a:lnTo>
                  <a:pt x="113" y="3028"/>
                </a:lnTo>
                <a:lnTo>
                  <a:pt x="111" y="2985"/>
                </a:lnTo>
                <a:lnTo>
                  <a:pt x="106" y="2947"/>
                </a:lnTo>
                <a:lnTo>
                  <a:pt x="99" y="2914"/>
                </a:lnTo>
                <a:lnTo>
                  <a:pt x="90" y="2885"/>
                </a:lnTo>
                <a:lnTo>
                  <a:pt x="80" y="2858"/>
                </a:lnTo>
                <a:lnTo>
                  <a:pt x="68" y="2834"/>
                </a:lnTo>
                <a:lnTo>
                  <a:pt x="44" y="2787"/>
                </a:lnTo>
                <a:lnTo>
                  <a:pt x="33" y="2763"/>
                </a:lnTo>
                <a:lnTo>
                  <a:pt x="22" y="2736"/>
                </a:lnTo>
                <a:lnTo>
                  <a:pt x="13" y="2707"/>
                </a:lnTo>
                <a:lnTo>
                  <a:pt x="7" y="2674"/>
                </a:lnTo>
                <a:lnTo>
                  <a:pt x="1" y="2637"/>
                </a:lnTo>
                <a:lnTo>
                  <a:pt x="0" y="2593"/>
                </a:lnTo>
                <a:lnTo>
                  <a:pt x="1" y="2550"/>
                </a:lnTo>
                <a:lnTo>
                  <a:pt x="7" y="2512"/>
                </a:lnTo>
                <a:lnTo>
                  <a:pt x="13" y="2479"/>
                </a:lnTo>
                <a:lnTo>
                  <a:pt x="22" y="2451"/>
                </a:lnTo>
                <a:lnTo>
                  <a:pt x="33" y="2424"/>
                </a:lnTo>
                <a:lnTo>
                  <a:pt x="44" y="2401"/>
                </a:lnTo>
                <a:lnTo>
                  <a:pt x="68" y="2354"/>
                </a:lnTo>
                <a:lnTo>
                  <a:pt x="80" y="2329"/>
                </a:lnTo>
                <a:lnTo>
                  <a:pt x="90" y="2303"/>
                </a:lnTo>
                <a:lnTo>
                  <a:pt x="99" y="2274"/>
                </a:lnTo>
                <a:lnTo>
                  <a:pt x="106" y="2241"/>
                </a:lnTo>
                <a:lnTo>
                  <a:pt x="111" y="2203"/>
                </a:lnTo>
                <a:lnTo>
                  <a:pt x="113" y="2159"/>
                </a:lnTo>
                <a:lnTo>
                  <a:pt x="111" y="2117"/>
                </a:lnTo>
                <a:lnTo>
                  <a:pt x="106" y="2079"/>
                </a:lnTo>
                <a:lnTo>
                  <a:pt x="99" y="2046"/>
                </a:lnTo>
                <a:lnTo>
                  <a:pt x="90" y="2017"/>
                </a:lnTo>
                <a:lnTo>
                  <a:pt x="80" y="1991"/>
                </a:lnTo>
                <a:lnTo>
                  <a:pt x="68" y="1966"/>
                </a:lnTo>
                <a:lnTo>
                  <a:pt x="56" y="1943"/>
                </a:lnTo>
                <a:lnTo>
                  <a:pt x="44" y="1919"/>
                </a:lnTo>
                <a:lnTo>
                  <a:pt x="33" y="1896"/>
                </a:lnTo>
                <a:lnTo>
                  <a:pt x="22" y="1869"/>
                </a:lnTo>
                <a:lnTo>
                  <a:pt x="13" y="1841"/>
                </a:lnTo>
                <a:lnTo>
                  <a:pt x="7" y="1807"/>
                </a:lnTo>
                <a:lnTo>
                  <a:pt x="1" y="1770"/>
                </a:lnTo>
                <a:lnTo>
                  <a:pt x="0" y="1727"/>
                </a:lnTo>
                <a:lnTo>
                  <a:pt x="1" y="1683"/>
                </a:lnTo>
                <a:lnTo>
                  <a:pt x="7" y="1646"/>
                </a:lnTo>
                <a:lnTo>
                  <a:pt x="13" y="1613"/>
                </a:lnTo>
                <a:lnTo>
                  <a:pt x="22" y="1583"/>
                </a:lnTo>
                <a:lnTo>
                  <a:pt x="33" y="1557"/>
                </a:lnTo>
                <a:lnTo>
                  <a:pt x="44" y="1533"/>
                </a:lnTo>
                <a:lnTo>
                  <a:pt x="56" y="1509"/>
                </a:lnTo>
                <a:lnTo>
                  <a:pt x="68" y="1486"/>
                </a:lnTo>
                <a:lnTo>
                  <a:pt x="80" y="1461"/>
                </a:lnTo>
                <a:lnTo>
                  <a:pt x="90" y="1435"/>
                </a:lnTo>
                <a:lnTo>
                  <a:pt x="99" y="1406"/>
                </a:lnTo>
                <a:lnTo>
                  <a:pt x="106" y="1373"/>
                </a:lnTo>
                <a:lnTo>
                  <a:pt x="111" y="1335"/>
                </a:lnTo>
                <a:lnTo>
                  <a:pt x="113" y="1292"/>
                </a:lnTo>
                <a:lnTo>
                  <a:pt x="111" y="1249"/>
                </a:lnTo>
                <a:lnTo>
                  <a:pt x="106" y="1211"/>
                </a:lnTo>
                <a:lnTo>
                  <a:pt x="99" y="1178"/>
                </a:lnTo>
                <a:lnTo>
                  <a:pt x="90" y="1149"/>
                </a:lnTo>
                <a:lnTo>
                  <a:pt x="80" y="1123"/>
                </a:lnTo>
                <a:lnTo>
                  <a:pt x="68" y="1098"/>
                </a:lnTo>
                <a:lnTo>
                  <a:pt x="56" y="1076"/>
                </a:lnTo>
                <a:lnTo>
                  <a:pt x="44" y="1053"/>
                </a:lnTo>
                <a:lnTo>
                  <a:pt x="33" y="1028"/>
                </a:lnTo>
                <a:lnTo>
                  <a:pt x="22" y="1001"/>
                </a:lnTo>
                <a:lnTo>
                  <a:pt x="13" y="973"/>
                </a:lnTo>
                <a:lnTo>
                  <a:pt x="7" y="940"/>
                </a:lnTo>
                <a:lnTo>
                  <a:pt x="1" y="902"/>
                </a:lnTo>
                <a:lnTo>
                  <a:pt x="0" y="859"/>
                </a:lnTo>
                <a:lnTo>
                  <a:pt x="1" y="816"/>
                </a:lnTo>
                <a:lnTo>
                  <a:pt x="7" y="778"/>
                </a:lnTo>
                <a:lnTo>
                  <a:pt x="13" y="745"/>
                </a:lnTo>
                <a:lnTo>
                  <a:pt x="22" y="716"/>
                </a:lnTo>
                <a:lnTo>
                  <a:pt x="33" y="690"/>
                </a:lnTo>
                <a:lnTo>
                  <a:pt x="44" y="665"/>
                </a:lnTo>
                <a:lnTo>
                  <a:pt x="56" y="641"/>
                </a:lnTo>
                <a:lnTo>
                  <a:pt x="68" y="618"/>
                </a:lnTo>
                <a:lnTo>
                  <a:pt x="80" y="594"/>
                </a:lnTo>
                <a:lnTo>
                  <a:pt x="90" y="568"/>
                </a:lnTo>
                <a:lnTo>
                  <a:pt x="99" y="538"/>
                </a:lnTo>
                <a:lnTo>
                  <a:pt x="106" y="505"/>
                </a:lnTo>
                <a:lnTo>
                  <a:pt x="111" y="469"/>
                </a:lnTo>
                <a:lnTo>
                  <a:pt x="113" y="424"/>
                </a:lnTo>
                <a:lnTo>
                  <a:pt x="111" y="382"/>
                </a:lnTo>
                <a:lnTo>
                  <a:pt x="106" y="344"/>
                </a:lnTo>
                <a:lnTo>
                  <a:pt x="99" y="313"/>
                </a:lnTo>
                <a:lnTo>
                  <a:pt x="90" y="284"/>
                </a:lnTo>
                <a:lnTo>
                  <a:pt x="80" y="258"/>
                </a:lnTo>
                <a:lnTo>
                  <a:pt x="69" y="233"/>
                </a:lnTo>
                <a:lnTo>
                  <a:pt x="58" y="211"/>
                </a:lnTo>
                <a:lnTo>
                  <a:pt x="46" y="187"/>
                </a:lnTo>
                <a:lnTo>
                  <a:pt x="34" y="164"/>
                </a:lnTo>
                <a:lnTo>
                  <a:pt x="24" y="137"/>
                </a:lnTo>
                <a:lnTo>
                  <a:pt x="14" y="110"/>
                </a:lnTo>
                <a:lnTo>
                  <a:pt x="8" y="77"/>
                </a:lnTo>
                <a:lnTo>
                  <a:pt x="3" y="42"/>
                </a:lnTo>
                <a:lnTo>
                  <a:pt x="0" y="0"/>
                </a:lnTo>
                <a:close/>
              </a:path>
            </a:pathLst>
          </a:custGeom>
          <a:solidFill>
            <a:schemeClr val="tx2"/>
          </a:solidFill>
          <a:ln w="0">
            <a:noFill/>
            <a:prstDash val="solid"/>
            <a:round/>
            <a:headEnd/>
            <a:tailEnd/>
          </a:ln>
        </p:spPr>
      </p:sp>
      <p:sp>
        <p:nvSpPr>
          <p:cNvPr id="2" name="Title 1"/>
          <p:cNvSpPr>
            <a:spLocks noGrp="1"/>
          </p:cNvSpPr>
          <p:nvPr>
            <p:ph type="title"/>
          </p:nvPr>
        </p:nvSpPr>
        <p:spPr>
          <a:xfrm>
            <a:off x="8337884" y="457199"/>
            <a:ext cx="3092115" cy="1196671"/>
          </a:xfrm>
        </p:spPr>
        <p:txBody>
          <a:bodyPr anchor="b">
            <a:normAutofit/>
          </a:bodyPr>
          <a:lstStyle>
            <a:lvl1pPr>
              <a:lnSpc>
                <a:spcPct val="100000"/>
              </a:lnSpc>
              <a:defRPr sz="1900" b="1" i="0" cap="all" spc="300" baseline="0">
                <a:solidFill>
                  <a:schemeClr val="accent1"/>
                </a:solidFill>
                <a:latin typeface="+mn-lt"/>
              </a:defRPr>
            </a:lvl1pPr>
          </a:lstStyle>
          <a:p>
            <a:r>
              <a:rPr lang="tr-TR"/>
              <a:t>Asıl başlık stilini düzenlemek için tıklayın</a:t>
            </a:r>
            <a:endParaRPr lang="en-US" dirty="0"/>
          </a:p>
        </p:txBody>
      </p:sp>
      <p:sp>
        <p:nvSpPr>
          <p:cNvPr id="3" name="Content Placeholder 2"/>
          <p:cNvSpPr>
            <a:spLocks noGrp="1"/>
          </p:cNvSpPr>
          <p:nvPr>
            <p:ph idx="1"/>
          </p:nvPr>
        </p:nvSpPr>
        <p:spPr>
          <a:xfrm>
            <a:off x="765051" y="920377"/>
            <a:ext cx="6158418" cy="4985124"/>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4" name="Text Placeholder 3"/>
          <p:cNvSpPr>
            <a:spLocks noGrp="1"/>
          </p:cNvSpPr>
          <p:nvPr>
            <p:ph type="body" sz="half" idx="2"/>
          </p:nvPr>
        </p:nvSpPr>
        <p:spPr>
          <a:xfrm>
            <a:off x="8337885" y="1741336"/>
            <a:ext cx="3092115" cy="4164164"/>
          </a:xfrm>
        </p:spPr>
        <p:txBody>
          <a:bodyPr/>
          <a:lstStyle>
            <a:lvl1pPr marL="0" indent="0">
              <a:lnSpc>
                <a:spcPct val="120000"/>
              </a:lnSpc>
              <a:spcBef>
                <a:spcPts val="1200"/>
              </a:spcBef>
              <a:buNone/>
              <a:defRPr sz="1600" baseline="0">
                <a:solidFill>
                  <a:schemeClr val="bg2"/>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a:t>Asıl metin stillerini düzenlemek için tıklayın</a:t>
            </a:r>
          </a:p>
        </p:txBody>
      </p:sp>
      <p:sp>
        <p:nvSpPr>
          <p:cNvPr id="5" name="Date Placeholder 4"/>
          <p:cNvSpPr>
            <a:spLocks noGrp="1"/>
          </p:cNvSpPr>
          <p:nvPr>
            <p:ph type="dt" sz="half" idx="10"/>
          </p:nvPr>
        </p:nvSpPr>
        <p:spPr>
          <a:xfrm>
            <a:off x="765051" y="6375679"/>
            <a:ext cx="1233355" cy="348462"/>
          </a:xfrm>
        </p:spPr>
        <p:txBody>
          <a:bodyPr/>
          <a:lstStyle/>
          <a:p>
            <a:fld id="{9334D819-9F07-4261-B09B-9E467E5D9002}" type="datetimeFigureOut">
              <a:rPr lang="en-US" dirty="0"/>
              <a:pPr/>
              <a:t>4/22/2019</a:t>
            </a:fld>
            <a:endParaRPr lang="en-US" dirty="0"/>
          </a:p>
        </p:txBody>
      </p:sp>
      <p:sp>
        <p:nvSpPr>
          <p:cNvPr id="6" name="Footer Placeholder 5"/>
          <p:cNvSpPr>
            <a:spLocks noGrp="1"/>
          </p:cNvSpPr>
          <p:nvPr>
            <p:ph type="ftr" sz="quarter" idx="11"/>
          </p:nvPr>
        </p:nvSpPr>
        <p:spPr>
          <a:xfrm>
            <a:off x="2103620" y="6375679"/>
            <a:ext cx="3482179" cy="345796"/>
          </a:xfrm>
        </p:spPr>
        <p:txBody>
          <a:bodyPr/>
          <a:lstStyle/>
          <a:p>
            <a:endParaRPr lang="en-US" dirty="0"/>
          </a:p>
        </p:txBody>
      </p:sp>
      <p:sp>
        <p:nvSpPr>
          <p:cNvPr id="7" name="Slide Number Placeholder 6"/>
          <p:cNvSpPr>
            <a:spLocks noGrp="1"/>
          </p:cNvSpPr>
          <p:nvPr>
            <p:ph type="sldNum" sz="quarter" idx="12"/>
          </p:nvPr>
        </p:nvSpPr>
        <p:spPr>
          <a:xfrm>
            <a:off x="5691014" y="6375679"/>
            <a:ext cx="1232456" cy="345796"/>
          </a:xfrm>
        </p:spPr>
        <p:txBody>
          <a:bodyPr/>
          <a:lstStyle/>
          <a:p>
            <a:fld id="{71766878-3199-4EAB-94E7-2D6D11070E14}" type="slidenum">
              <a:rPr lang="en-US" dirty="0"/>
              <a:pPr/>
              <a:t>‹#›</a:t>
            </a:fld>
            <a:endParaRPr lang="en-US" dirty="0"/>
          </a:p>
        </p:txBody>
      </p:sp>
      <p:sp>
        <p:nvSpPr>
          <p:cNvPr id="8" name="Rectangle 7"/>
          <p:cNvSpPr/>
          <p:nvPr/>
        </p:nvSpPr>
        <p:spPr>
          <a:xfrm>
            <a:off x="0" y="0"/>
            <a:ext cx="28346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Tree>
  </p:cSld>
  <p:clrMapOvr>
    <a:masterClrMapping/>
  </p:clrMapOvr>
  <p:extLst mod="1">
    <p:ext uri="{DCECCB84-F9BA-43D5-87BE-67443E8EF086}">
      <p15:sldGuideLst xmlns:p15="http://schemas.microsoft.com/office/powerpoint/2012/main" xmlns="">
        <p15:guide id="1" orient="horz" pos="696">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Başlıklı Resim">
    <p:spTree>
      <p:nvGrpSpPr>
        <p:cNvPr id="1" name=""/>
        <p:cNvGrpSpPr/>
        <p:nvPr/>
      </p:nvGrpSpPr>
      <p:grpSpPr>
        <a:xfrm>
          <a:off x="0" y="0"/>
          <a:ext cx="0" cy="0"/>
          <a:chOff x="0" y="0"/>
          <a:chExt cx="0" cy="0"/>
        </a:xfrm>
      </p:grpSpPr>
      <p:sp>
        <p:nvSpPr>
          <p:cNvPr id="3" name="Picture Placeholder 2"/>
          <p:cNvSpPr>
            <a:spLocks noGrp="1" noChangeAspect="1"/>
          </p:cNvSpPr>
          <p:nvPr>
            <p:ph type="pic" idx="1"/>
          </p:nvPr>
        </p:nvSpPr>
        <p:spPr>
          <a:xfrm>
            <a:off x="283464" y="0"/>
            <a:ext cx="7355585" cy="6857999"/>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tr-TR"/>
              <a:t>Resim eklemek için simgeye tıklayın</a:t>
            </a:r>
            <a:endParaRPr lang="en-US" dirty="0"/>
          </a:p>
        </p:txBody>
      </p:sp>
      <p:sp>
        <p:nvSpPr>
          <p:cNvPr id="11" name="Freeform 11"/>
          <p:cNvSpPr/>
          <p:nvPr/>
        </p:nvSpPr>
        <p:spPr bwMode="auto">
          <a:xfrm>
            <a:off x="7389812" y="0"/>
            <a:ext cx="4802188" cy="6858000"/>
          </a:xfrm>
          <a:custGeom>
            <a:avLst/>
            <a:gdLst/>
            <a:ahLst/>
            <a:cxnLst/>
            <a:rect l="0" t="0" r="r" b="b"/>
            <a:pathLst>
              <a:path w="3025" h="4320">
                <a:moveTo>
                  <a:pt x="0" y="0"/>
                </a:moveTo>
                <a:lnTo>
                  <a:pt x="3025" y="0"/>
                </a:lnTo>
                <a:lnTo>
                  <a:pt x="3025" y="4320"/>
                </a:lnTo>
                <a:lnTo>
                  <a:pt x="0" y="4320"/>
                </a:lnTo>
                <a:lnTo>
                  <a:pt x="3" y="4278"/>
                </a:lnTo>
                <a:lnTo>
                  <a:pt x="8" y="4243"/>
                </a:lnTo>
                <a:lnTo>
                  <a:pt x="14" y="4210"/>
                </a:lnTo>
                <a:lnTo>
                  <a:pt x="24" y="4183"/>
                </a:lnTo>
                <a:lnTo>
                  <a:pt x="34" y="4156"/>
                </a:lnTo>
                <a:lnTo>
                  <a:pt x="46" y="4133"/>
                </a:lnTo>
                <a:lnTo>
                  <a:pt x="58" y="4109"/>
                </a:lnTo>
                <a:lnTo>
                  <a:pt x="69" y="4087"/>
                </a:lnTo>
                <a:lnTo>
                  <a:pt x="80" y="4062"/>
                </a:lnTo>
                <a:lnTo>
                  <a:pt x="90" y="4036"/>
                </a:lnTo>
                <a:lnTo>
                  <a:pt x="99" y="4007"/>
                </a:lnTo>
                <a:lnTo>
                  <a:pt x="106" y="3976"/>
                </a:lnTo>
                <a:lnTo>
                  <a:pt x="111" y="3938"/>
                </a:lnTo>
                <a:lnTo>
                  <a:pt x="113" y="3895"/>
                </a:lnTo>
                <a:lnTo>
                  <a:pt x="111" y="3851"/>
                </a:lnTo>
                <a:lnTo>
                  <a:pt x="106" y="3815"/>
                </a:lnTo>
                <a:lnTo>
                  <a:pt x="99" y="3782"/>
                </a:lnTo>
                <a:lnTo>
                  <a:pt x="90" y="3752"/>
                </a:lnTo>
                <a:lnTo>
                  <a:pt x="80" y="3726"/>
                </a:lnTo>
                <a:lnTo>
                  <a:pt x="68" y="3702"/>
                </a:lnTo>
                <a:lnTo>
                  <a:pt x="56" y="3679"/>
                </a:lnTo>
                <a:lnTo>
                  <a:pt x="44" y="3655"/>
                </a:lnTo>
                <a:lnTo>
                  <a:pt x="33" y="3630"/>
                </a:lnTo>
                <a:lnTo>
                  <a:pt x="22" y="3604"/>
                </a:lnTo>
                <a:lnTo>
                  <a:pt x="13" y="3575"/>
                </a:lnTo>
                <a:lnTo>
                  <a:pt x="7" y="3542"/>
                </a:lnTo>
                <a:lnTo>
                  <a:pt x="1" y="3504"/>
                </a:lnTo>
                <a:lnTo>
                  <a:pt x="0" y="3461"/>
                </a:lnTo>
                <a:lnTo>
                  <a:pt x="1" y="3418"/>
                </a:lnTo>
                <a:lnTo>
                  <a:pt x="7" y="3380"/>
                </a:lnTo>
                <a:lnTo>
                  <a:pt x="13" y="3347"/>
                </a:lnTo>
                <a:lnTo>
                  <a:pt x="22" y="3319"/>
                </a:lnTo>
                <a:lnTo>
                  <a:pt x="33" y="3292"/>
                </a:lnTo>
                <a:lnTo>
                  <a:pt x="44" y="3267"/>
                </a:lnTo>
                <a:lnTo>
                  <a:pt x="56" y="3244"/>
                </a:lnTo>
                <a:lnTo>
                  <a:pt x="68" y="3222"/>
                </a:lnTo>
                <a:lnTo>
                  <a:pt x="80" y="3197"/>
                </a:lnTo>
                <a:lnTo>
                  <a:pt x="90" y="3171"/>
                </a:lnTo>
                <a:lnTo>
                  <a:pt x="99" y="3142"/>
                </a:lnTo>
                <a:lnTo>
                  <a:pt x="106" y="3109"/>
                </a:lnTo>
                <a:lnTo>
                  <a:pt x="111" y="3071"/>
                </a:lnTo>
                <a:lnTo>
                  <a:pt x="113" y="3028"/>
                </a:lnTo>
                <a:lnTo>
                  <a:pt x="111" y="2985"/>
                </a:lnTo>
                <a:lnTo>
                  <a:pt x="106" y="2947"/>
                </a:lnTo>
                <a:lnTo>
                  <a:pt x="99" y="2914"/>
                </a:lnTo>
                <a:lnTo>
                  <a:pt x="90" y="2885"/>
                </a:lnTo>
                <a:lnTo>
                  <a:pt x="80" y="2858"/>
                </a:lnTo>
                <a:lnTo>
                  <a:pt x="68" y="2834"/>
                </a:lnTo>
                <a:lnTo>
                  <a:pt x="44" y="2787"/>
                </a:lnTo>
                <a:lnTo>
                  <a:pt x="33" y="2763"/>
                </a:lnTo>
                <a:lnTo>
                  <a:pt x="22" y="2736"/>
                </a:lnTo>
                <a:lnTo>
                  <a:pt x="13" y="2707"/>
                </a:lnTo>
                <a:lnTo>
                  <a:pt x="7" y="2674"/>
                </a:lnTo>
                <a:lnTo>
                  <a:pt x="1" y="2637"/>
                </a:lnTo>
                <a:lnTo>
                  <a:pt x="0" y="2593"/>
                </a:lnTo>
                <a:lnTo>
                  <a:pt x="1" y="2550"/>
                </a:lnTo>
                <a:lnTo>
                  <a:pt x="7" y="2512"/>
                </a:lnTo>
                <a:lnTo>
                  <a:pt x="13" y="2479"/>
                </a:lnTo>
                <a:lnTo>
                  <a:pt x="22" y="2451"/>
                </a:lnTo>
                <a:lnTo>
                  <a:pt x="33" y="2424"/>
                </a:lnTo>
                <a:lnTo>
                  <a:pt x="44" y="2401"/>
                </a:lnTo>
                <a:lnTo>
                  <a:pt x="68" y="2354"/>
                </a:lnTo>
                <a:lnTo>
                  <a:pt x="80" y="2329"/>
                </a:lnTo>
                <a:lnTo>
                  <a:pt x="90" y="2303"/>
                </a:lnTo>
                <a:lnTo>
                  <a:pt x="99" y="2274"/>
                </a:lnTo>
                <a:lnTo>
                  <a:pt x="106" y="2241"/>
                </a:lnTo>
                <a:lnTo>
                  <a:pt x="111" y="2203"/>
                </a:lnTo>
                <a:lnTo>
                  <a:pt x="113" y="2159"/>
                </a:lnTo>
                <a:lnTo>
                  <a:pt x="111" y="2117"/>
                </a:lnTo>
                <a:lnTo>
                  <a:pt x="106" y="2079"/>
                </a:lnTo>
                <a:lnTo>
                  <a:pt x="99" y="2046"/>
                </a:lnTo>
                <a:lnTo>
                  <a:pt x="90" y="2017"/>
                </a:lnTo>
                <a:lnTo>
                  <a:pt x="80" y="1991"/>
                </a:lnTo>
                <a:lnTo>
                  <a:pt x="68" y="1966"/>
                </a:lnTo>
                <a:lnTo>
                  <a:pt x="56" y="1943"/>
                </a:lnTo>
                <a:lnTo>
                  <a:pt x="44" y="1919"/>
                </a:lnTo>
                <a:lnTo>
                  <a:pt x="33" y="1896"/>
                </a:lnTo>
                <a:lnTo>
                  <a:pt x="22" y="1869"/>
                </a:lnTo>
                <a:lnTo>
                  <a:pt x="13" y="1841"/>
                </a:lnTo>
                <a:lnTo>
                  <a:pt x="7" y="1807"/>
                </a:lnTo>
                <a:lnTo>
                  <a:pt x="1" y="1770"/>
                </a:lnTo>
                <a:lnTo>
                  <a:pt x="0" y="1727"/>
                </a:lnTo>
                <a:lnTo>
                  <a:pt x="1" y="1683"/>
                </a:lnTo>
                <a:lnTo>
                  <a:pt x="7" y="1646"/>
                </a:lnTo>
                <a:lnTo>
                  <a:pt x="13" y="1613"/>
                </a:lnTo>
                <a:lnTo>
                  <a:pt x="22" y="1583"/>
                </a:lnTo>
                <a:lnTo>
                  <a:pt x="33" y="1557"/>
                </a:lnTo>
                <a:lnTo>
                  <a:pt x="44" y="1533"/>
                </a:lnTo>
                <a:lnTo>
                  <a:pt x="56" y="1509"/>
                </a:lnTo>
                <a:lnTo>
                  <a:pt x="68" y="1486"/>
                </a:lnTo>
                <a:lnTo>
                  <a:pt x="80" y="1461"/>
                </a:lnTo>
                <a:lnTo>
                  <a:pt x="90" y="1435"/>
                </a:lnTo>
                <a:lnTo>
                  <a:pt x="99" y="1406"/>
                </a:lnTo>
                <a:lnTo>
                  <a:pt x="106" y="1373"/>
                </a:lnTo>
                <a:lnTo>
                  <a:pt x="111" y="1335"/>
                </a:lnTo>
                <a:lnTo>
                  <a:pt x="113" y="1292"/>
                </a:lnTo>
                <a:lnTo>
                  <a:pt x="111" y="1249"/>
                </a:lnTo>
                <a:lnTo>
                  <a:pt x="106" y="1211"/>
                </a:lnTo>
                <a:lnTo>
                  <a:pt x="99" y="1178"/>
                </a:lnTo>
                <a:lnTo>
                  <a:pt x="90" y="1149"/>
                </a:lnTo>
                <a:lnTo>
                  <a:pt x="80" y="1123"/>
                </a:lnTo>
                <a:lnTo>
                  <a:pt x="68" y="1098"/>
                </a:lnTo>
                <a:lnTo>
                  <a:pt x="56" y="1076"/>
                </a:lnTo>
                <a:lnTo>
                  <a:pt x="44" y="1053"/>
                </a:lnTo>
                <a:lnTo>
                  <a:pt x="33" y="1028"/>
                </a:lnTo>
                <a:lnTo>
                  <a:pt x="22" y="1001"/>
                </a:lnTo>
                <a:lnTo>
                  <a:pt x="13" y="973"/>
                </a:lnTo>
                <a:lnTo>
                  <a:pt x="7" y="940"/>
                </a:lnTo>
                <a:lnTo>
                  <a:pt x="1" y="902"/>
                </a:lnTo>
                <a:lnTo>
                  <a:pt x="0" y="859"/>
                </a:lnTo>
                <a:lnTo>
                  <a:pt x="1" y="816"/>
                </a:lnTo>
                <a:lnTo>
                  <a:pt x="7" y="778"/>
                </a:lnTo>
                <a:lnTo>
                  <a:pt x="13" y="745"/>
                </a:lnTo>
                <a:lnTo>
                  <a:pt x="22" y="716"/>
                </a:lnTo>
                <a:lnTo>
                  <a:pt x="33" y="690"/>
                </a:lnTo>
                <a:lnTo>
                  <a:pt x="44" y="665"/>
                </a:lnTo>
                <a:lnTo>
                  <a:pt x="56" y="641"/>
                </a:lnTo>
                <a:lnTo>
                  <a:pt x="68" y="618"/>
                </a:lnTo>
                <a:lnTo>
                  <a:pt x="80" y="594"/>
                </a:lnTo>
                <a:lnTo>
                  <a:pt x="90" y="568"/>
                </a:lnTo>
                <a:lnTo>
                  <a:pt x="99" y="538"/>
                </a:lnTo>
                <a:lnTo>
                  <a:pt x="106" y="505"/>
                </a:lnTo>
                <a:lnTo>
                  <a:pt x="111" y="469"/>
                </a:lnTo>
                <a:lnTo>
                  <a:pt x="113" y="424"/>
                </a:lnTo>
                <a:lnTo>
                  <a:pt x="111" y="382"/>
                </a:lnTo>
                <a:lnTo>
                  <a:pt x="106" y="344"/>
                </a:lnTo>
                <a:lnTo>
                  <a:pt x="99" y="313"/>
                </a:lnTo>
                <a:lnTo>
                  <a:pt x="90" y="284"/>
                </a:lnTo>
                <a:lnTo>
                  <a:pt x="80" y="258"/>
                </a:lnTo>
                <a:lnTo>
                  <a:pt x="69" y="233"/>
                </a:lnTo>
                <a:lnTo>
                  <a:pt x="58" y="211"/>
                </a:lnTo>
                <a:lnTo>
                  <a:pt x="46" y="187"/>
                </a:lnTo>
                <a:lnTo>
                  <a:pt x="34" y="164"/>
                </a:lnTo>
                <a:lnTo>
                  <a:pt x="24" y="137"/>
                </a:lnTo>
                <a:lnTo>
                  <a:pt x="14" y="110"/>
                </a:lnTo>
                <a:lnTo>
                  <a:pt x="8" y="77"/>
                </a:lnTo>
                <a:lnTo>
                  <a:pt x="3" y="42"/>
                </a:lnTo>
                <a:lnTo>
                  <a:pt x="0" y="0"/>
                </a:lnTo>
                <a:close/>
              </a:path>
            </a:pathLst>
          </a:custGeom>
          <a:solidFill>
            <a:schemeClr val="tx2"/>
          </a:solidFill>
          <a:ln w="0">
            <a:noFill/>
            <a:prstDash val="solid"/>
            <a:round/>
            <a:headEnd/>
            <a:tailEnd/>
          </a:ln>
        </p:spPr>
      </p:sp>
      <p:sp>
        <p:nvSpPr>
          <p:cNvPr id="12" name="Rectangle 11"/>
          <p:cNvSpPr/>
          <p:nvPr/>
        </p:nvSpPr>
        <p:spPr>
          <a:xfrm>
            <a:off x="0" y="0"/>
            <a:ext cx="28346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8337883" y="457200"/>
            <a:ext cx="3092117" cy="1196670"/>
          </a:xfrm>
        </p:spPr>
        <p:txBody>
          <a:bodyPr anchor="b">
            <a:normAutofit/>
          </a:bodyPr>
          <a:lstStyle>
            <a:lvl1pPr>
              <a:lnSpc>
                <a:spcPct val="100000"/>
              </a:lnSpc>
              <a:defRPr sz="1900" b="1" i="0" spc="300" baseline="0">
                <a:solidFill>
                  <a:schemeClr val="accent1"/>
                </a:solidFill>
                <a:latin typeface="+mn-lt"/>
              </a:defRPr>
            </a:lvl1pPr>
          </a:lstStyle>
          <a:p>
            <a:r>
              <a:rPr lang="tr-TR"/>
              <a:t>Asıl başlık stilini düzenlemek için tıklayın</a:t>
            </a:r>
            <a:endParaRPr lang="en-US" dirty="0"/>
          </a:p>
        </p:txBody>
      </p:sp>
      <p:sp>
        <p:nvSpPr>
          <p:cNvPr id="4" name="Text Placeholder 3"/>
          <p:cNvSpPr>
            <a:spLocks noGrp="1"/>
          </p:cNvSpPr>
          <p:nvPr>
            <p:ph type="body" sz="half" idx="2"/>
          </p:nvPr>
        </p:nvSpPr>
        <p:spPr>
          <a:xfrm>
            <a:off x="8337883" y="1741336"/>
            <a:ext cx="3092117" cy="4164164"/>
          </a:xfrm>
        </p:spPr>
        <p:txBody>
          <a:bodyPr/>
          <a:lstStyle>
            <a:lvl1pPr marL="0" indent="0">
              <a:lnSpc>
                <a:spcPct val="120000"/>
              </a:lnSpc>
              <a:spcBef>
                <a:spcPts val="1200"/>
              </a:spcBef>
              <a:buNone/>
              <a:defRPr sz="1600" baseline="0">
                <a:solidFill>
                  <a:schemeClr val="bg2"/>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a:t>Asıl metin stillerini düzenlemek için tıklayın</a:t>
            </a:r>
          </a:p>
        </p:txBody>
      </p:sp>
      <p:sp>
        <p:nvSpPr>
          <p:cNvPr id="5" name="Date Placeholder 4"/>
          <p:cNvSpPr>
            <a:spLocks noGrp="1"/>
          </p:cNvSpPr>
          <p:nvPr>
            <p:ph type="dt" sz="half" idx="10"/>
          </p:nvPr>
        </p:nvSpPr>
        <p:spPr>
          <a:xfrm>
            <a:off x="765950" y="6375679"/>
            <a:ext cx="1232456" cy="348462"/>
          </a:xfrm>
        </p:spPr>
        <p:txBody>
          <a:bodyPr/>
          <a:lstStyle/>
          <a:p>
            <a:fld id="{9334D819-9F07-4261-B09B-9E467E5D9002}" type="datetimeFigureOut">
              <a:rPr lang="en-US" dirty="0"/>
              <a:pPr/>
              <a:t>4/22/2019</a:t>
            </a:fld>
            <a:endParaRPr lang="en-US" dirty="0"/>
          </a:p>
        </p:txBody>
      </p:sp>
      <p:sp>
        <p:nvSpPr>
          <p:cNvPr id="6" name="Footer Placeholder 5"/>
          <p:cNvSpPr>
            <a:spLocks noGrp="1"/>
          </p:cNvSpPr>
          <p:nvPr>
            <p:ph type="ftr" sz="quarter" idx="11"/>
          </p:nvPr>
        </p:nvSpPr>
        <p:spPr>
          <a:xfrm>
            <a:off x="2103621" y="6375679"/>
            <a:ext cx="3482178" cy="345796"/>
          </a:xfrm>
        </p:spPr>
        <p:txBody>
          <a:bodyPr/>
          <a:lstStyle/>
          <a:p>
            <a:endParaRPr lang="en-US" dirty="0"/>
          </a:p>
        </p:txBody>
      </p:sp>
      <p:sp>
        <p:nvSpPr>
          <p:cNvPr id="7" name="Slide Number Placeholder 6"/>
          <p:cNvSpPr>
            <a:spLocks noGrp="1"/>
          </p:cNvSpPr>
          <p:nvPr>
            <p:ph type="sldNum" sz="quarter" idx="12"/>
          </p:nvPr>
        </p:nvSpPr>
        <p:spPr>
          <a:xfrm>
            <a:off x="5687568" y="6375679"/>
            <a:ext cx="1234440" cy="345796"/>
          </a:xfrm>
        </p:spPr>
        <p:txBody>
          <a:bodyPr/>
          <a:lstStyle/>
          <a:p>
            <a:fld id="{71766878-3199-4EAB-94E7-2D6D11070E14}" type="slidenum">
              <a:rPr lang="en-US" dirty="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251678" y="382385"/>
            <a:ext cx="10178322" cy="1492132"/>
          </a:xfrm>
          <a:prstGeom prst="rect">
            <a:avLst/>
          </a:prstGeom>
        </p:spPr>
        <p:txBody>
          <a:bodyPr vert="horz" lIns="91440" tIns="45720" rIns="91440" bIns="45720" rtlCol="0" anchor="t">
            <a:normAutofit/>
          </a:bodyPr>
          <a:lstStyle/>
          <a:p>
            <a:r>
              <a:rPr lang="tr-TR"/>
              <a:t>Asıl başlık stilini düzenlemek için tıklayın</a:t>
            </a:r>
            <a:endParaRPr lang="en-US" dirty="0"/>
          </a:p>
        </p:txBody>
      </p:sp>
      <p:sp>
        <p:nvSpPr>
          <p:cNvPr id="3" name="Text Placeholder 2"/>
          <p:cNvSpPr>
            <a:spLocks noGrp="1"/>
          </p:cNvSpPr>
          <p:nvPr>
            <p:ph type="body" idx="1"/>
          </p:nvPr>
        </p:nvSpPr>
        <p:spPr>
          <a:xfrm>
            <a:off x="1251678" y="2286001"/>
            <a:ext cx="10178322" cy="3593591"/>
          </a:xfrm>
          <a:prstGeom prst="rect">
            <a:avLst/>
          </a:prstGeom>
        </p:spPr>
        <p:txBody>
          <a:bodyPr vert="horz" lIns="91440" tIns="45720" rIns="91440" bIns="45720" rtlCol="0">
            <a:normAutofit/>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4" name="Date Placeholder 3"/>
          <p:cNvSpPr>
            <a:spLocks noGrp="1"/>
          </p:cNvSpPr>
          <p:nvPr>
            <p:ph type="dt" sz="half" idx="2"/>
          </p:nvPr>
        </p:nvSpPr>
        <p:spPr>
          <a:xfrm>
            <a:off x="1251678" y="6375679"/>
            <a:ext cx="2329722" cy="348462"/>
          </a:xfrm>
          <a:prstGeom prst="rect">
            <a:avLst/>
          </a:prstGeom>
        </p:spPr>
        <p:txBody>
          <a:bodyPr vert="horz" lIns="91440" tIns="45720" rIns="91440" bIns="45720" rtlCol="0" anchor="ctr"/>
          <a:lstStyle>
            <a:lvl1pPr algn="l">
              <a:defRPr sz="1200">
                <a:solidFill>
                  <a:schemeClr val="tx1">
                    <a:lumMod val="65000"/>
                    <a:lumOff val="35000"/>
                  </a:schemeClr>
                </a:solidFill>
              </a:defRPr>
            </a:lvl1pPr>
          </a:lstStyle>
          <a:p>
            <a:fld id="{9334D819-9F07-4261-B09B-9E467E5D9002}" type="datetimeFigureOut">
              <a:rPr lang="en-US" dirty="0"/>
              <a:pPr/>
              <a:t>4/22/2019</a:t>
            </a:fld>
            <a:endParaRPr lang="en-US" dirty="0"/>
          </a:p>
        </p:txBody>
      </p:sp>
      <p:sp>
        <p:nvSpPr>
          <p:cNvPr id="5" name="Footer Placeholder 4"/>
          <p:cNvSpPr>
            <a:spLocks noGrp="1"/>
          </p:cNvSpPr>
          <p:nvPr>
            <p:ph type="ftr" sz="quarter" idx="3"/>
          </p:nvPr>
        </p:nvSpPr>
        <p:spPr>
          <a:xfrm>
            <a:off x="4038600" y="6375679"/>
            <a:ext cx="4114800" cy="345796"/>
          </a:xfrm>
          <a:prstGeom prst="rect">
            <a:avLst/>
          </a:prstGeom>
        </p:spPr>
        <p:txBody>
          <a:bodyPr vert="horz" lIns="91440" tIns="45720" rIns="91440" bIns="45720" rtlCol="0" anchor="ctr"/>
          <a:lstStyle>
            <a:lvl1pPr algn="ctr">
              <a:defRPr sz="1200">
                <a:solidFill>
                  <a:schemeClr val="tx1">
                    <a:lumMod val="65000"/>
                    <a:lumOff val="35000"/>
                  </a:schemeClr>
                </a:solidFill>
              </a:defRPr>
            </a:lvl1pPr>
          </a:lstStyle>
          <a:p>
            <a:endParaRPr lang="en-US" dirty="0"/>
          </a:p>
        </p:txBody>
      </p:sp>
      <p:sp>
        <p:nvSpPr>
          <p:cNvPr id="6" name="Slide Number Placeholder 5"/>
          <p:cNvSpPr>
            <a:spLocks noGrp="1"/>
          </p:cNvSpPr>
          <p:nvPr>
            <p:ph type="sldNum" sz="quarter" idx="4"/>
          </p:nvPr>
        </p:nvSpPr>
        <p:spPr>
          <a:xfrm>
            <a:off x="8610601" y="6375679"/>
            <a:ext cx="2819399" cy="345796"/>
          </a:xfrm>
          <a:prstGeom prst="rect">
            <a:avLst/>
          </a:prstGeom>
        </p:spPr>
        <p:txBody>
          <a:bodyPr vert="horz" lIns="91440" tIns="45720" rIns="91440" bIns="45720" rtlCol="0" anchor="ctr"/>
          <a:lstStyle>
            <a:lvl1pPr algn="r">
              <a:defRPr sz="1200">
                <a:solidFill>
                  <a:schemeClr val="tx1">
                    <a:lumMod val="65000"/>
                    <a:lumOff val="35000"/>
                  </a:schemeClr>
                </a:solidFill>
              </a:defRPr>
            </a:lvl1pPr>
          </a:lstStyle>
          <a:p>
            <a:fld id="{71766878-3199-4EAB-94E7-2D6D11070E14}" type="slidenum">
              <a:rPr lang="en-US" dirty="0"/>
              <a:pPr/>
              <a:t>‹#›</a:t>
            </a:fld>
            <a:endParaRPr lang="en-US" dirty="0"/>
          </a:p>
        </p:txBody>
      </p:sp>
      <p:sp>
        <p:nvSpPr>
          <p:cNvPr id="11" name="Freeform 6"/>
          <p:cNvSpPr/>
          <p:nvPr/>
        </p:nvSpPr>
        <p:spPr bwMode="auto">
          <a:xfrm>
            <a:off x="0" y="0"/>
            <a:ext cx="885825" cy="6858000"/>
          </a:xfrm>
          <a:custGeom>
            <a:avLst/>
            <a:gdLst/>
            <a:ahLst/>
            <a:cxnLst/>
            <a:rect l="0" t="0" r="r" b="b"/>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tx2"/>
          </a:solidFill>
          <a:ln w="0">
            <a:noFill/>
            <a:prstDash val="solid"/>
            <a:round/>
            <a:headEnd/>
            <a:tailEnd/>
          </a:ln>
        </p:spPr>
      </p:sp>
      <p:sp>
        <p:nvSpPr>
          <p:cNvPr id="12" name="Rectangle 11"/>
          <p:cNvSpPr/>
          <p:nvPr/>
        </p:nvSpPr>
        <p:spPr>
          <a:xfrm>
            <a:off x="11908536" y="0"/>
            <a:ext cx="28346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5100" kern="1200" cap="all" spc="200" baseline="0">
          <a:solidFill>
            <a:schemeClr val="tx2"/>
          </a:solidFill>
          <a:latin typeface="+mj-lt"/>
          <a:ea typeface="+mj-ea"/>
          <a:cs typeface="+mj-cs"/>
        </a:defRPr>
      </a:lvl1pPr>
    </p:titleStyle>
    <p:bodyStyle>
      <a:lvl1pPr marL="228600" indent="-228600" algn="l" defTabSz="914400" rtl="0" eaLnBrk="1" latinLnBrk="0" hangingPunct="1">
        <a:lnSpc>
          <a:spcPct val="110000"/>
        </a:lnSpc>
        <a:spcBef>
          <a:spcPts val="700"/>
        </a:spcBef>
        <a:buClr>
          <a:schemeClr val="tx2"/>
        </a:buClr>
        <a:buFont typeface="Arial" panose="020B0604020202020204" pitchFamily="34" charset="0"/>
        <a:buChar char="•"/>
        <a:defRPr sz="2000" kern="1200">
          <a:solidFill>
            <a:schemeClr val="tx1">
              <a:lumMod val="65000"/>
              <a:lumOff val="35000"/>
            </a:schemeClr>
          </a:solidFill>
          <a:latin typeface="+mn-lt"/>
          <a:ea typeface="+mn-ea"/>
          <a:cs typeface="+mn-cs"/>
        </a:defRPr>
      </a:lvl1pPr>
      <a:lvl2pPr marL="685800" indent="-228600" algn="l" defTabSz="914400" rtl="0" eaLnBrk="1" latinLnBrk="0" hangingPunct="1">
        <a:lnSpc>
          <a:spcPct val="110000"/>
        </a:lnSpc>
        <a:spcBef>
          <a:spcPts val="700"/>
        </a:spcBef>
        <a:buClr>
          <a:schemeClr val="tx2"/>
        </a:buClr>
        <a:buFont typeface="Gill Sans MT" panose="020B0502020104020203" pitchFamily="34" charset="0"/>
        <a:buChar char="–"/>
        <a:defRPr sz="1800" kern="1200">
          <a:solidFill>
            <a:schemeClr val="tx1">
              <a:lumMod val="65000"/>
              <a:lumOff val="35000"/>
            </a:schemeClr>
          </a:solidFill>
          <a:latin typeface="+mn-lt"/>
          <a:ea typeface="+mn-ea"/>
          <a:cs typeface="+mn-cs"/>
        </a:defRPr>
      </a:lvl2pPr>
      <a:lvl3pPr marL="1143000" indent="-228600" algn="l" defTabSz="914400" rtl="0" eaLnBrk="1" latinLnBrk="0" hangingPunct="1">
        <a:lnSpc>
          <a:spcPct val="110000"/>
        </a:lnSpc>
        <a:spcBef>
          <a:spcPts val="700"/>
        </a:spcBef>
        <a:buClr>
          <a:schemeClr val="tx2"/>
        </a:buClr>
        <a:buFont typeface="Arial" panose="020B0604020202020204" pitchFamily="34" charset="0"/>
        <a:buChar char="•"/>
        <a:defRPr sz="1600" kern="1200">
          <a:solidFill>
            <a:schemeClr val="tx1">
              <a:lumMod val="65000"/>
              <a:lumOff val="35000"/>
            </a:schemeClr>
          </a:solidFill>
          <a:latin typeface="+mn-lt"/>
          <a:ea typeface="+mn-ea"/>
          <a:cs typeface="+mn-cs"/>
        </a:defRPr>
      </a:lvl3pPr>
      <a:lvl4pPr marL="1600200" indent="-228600" algn="l" defTabSz="914400" rtl="0" eaLnBrk="1" latinLnBrk="0" hangingPunct="1">
        <a:lnSpc>
          <a:spcPct val="110000"/>
        </a:lnSpc>
        <a:spcBef>
          <a:spcPts val="700"/>
        </a:spcBef>
        <a:buClr>
          <a:schemeClr val="tx2"/>
        </a:buClr>
        <a:buFont typeface="Gill Sans MT" panose="020B0502020104020203" pitchFamily="34" charset="0"/>
        <a:buChar char="–"/>
        <a:defRPr sz="1400" kern="1200">
          <a:solidFill>
            <a:schemeClr val="tx1">
              <a:lumMod val="65000"/>
              <a:lumOff val="35000"/>
            </a:schemeClr>
          </a:solidFill>
          <a:latin typeface="+mn-lt"/>
          <a:ea typeface="+mn-ea"/>
          <a:cs typeface="+mn-cs"/>
        </a:defRPr>
      </a:lvl4pPr>
      <a:lvl5pPr marL="2057400" indent="-228600" algn="l" defTabSz="914400" rtl="0" eaLnBrk="1" latinLnBrk="0" hangingPunct="1">
        <a:lnSpc>
          <a:spcPct val="110000"/>
        </a:lnSpc>
        <a:spcBef>
          <a:spcPts val="700"/>
        </a:spcBef>
        <a:buClr>
          <a:schemeClr val="tx2"/>
        </a:buClr>
        <a:buFont typeface="Arial" panose="020B0604020202020204" pitchFamily="34" charset="0"/>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110000"/>
        </a:lnSpc>
        <a:spcBef>
          <a:spcPts val="700"/>
        </a:spcBef>
        <a:buClr>
          <a:schemeClr val="tx2"/>
        </a:buClr>
        <a:buFont typeface="Gill Sans MT" panose="020B0502020104020203" pitchFamily="34" charset="0"/>
        <a:buChar char="–"/>
        <a:defRPr sz="1400" kern="1200">
          <a:solidFill>
            <a:schemeClr val="tx1">
              <a:lumMod val="65000"/>
              <a:lumOff val="35000"/>
            </a:schemeClr>
          </a:solidFill>
          <a:latin typeface="+mn-lt"/>
          <a:ea typeface="+mn-ea"/>
          <a:cs typeface="+mn-cs"/>
        </a:defRPr>
      </a:lvl6pPr>
      <a:lvl7pPr marL="2971800" indent="-228600" algn="l" defTabSz="914400" rtl="0" eaLnBrk="1" latinLnBrk="0" hangingPunct="1">
        <a:lnSpc>
          <a:spcPct val="110000"/>
        </a:lnSpc>
        <a:spcBef>
          <a:spcPts val="700"/>
        </a:spcBef>
        <a:buClr>
          <a:schemeClr val="tx2"/>
        </a:buClr>
        <a:buFont typeface="Arial" panose="020B0604020202020204" pitchFamily="34" charset="0"/>
        <a:buChar char="•"/>
        <a:defRPr sz="1400" kern="1200">
          <a:solidFill>
            <a:schemeClr val="tx1">
              <a:lumMod val="65000"/>
              <a:lumOff val="35000"/>
            </a:schemeClr>
          </a:solidFill>
          <a:latin typeface="+mn-lt"/>
          <a:ea typeface="+mn-ea"/>
          <a:cs typeface="+mn-cs"/>
        </a:defRPr>
      </a:lvl7pPr>
      <a:lvl8pPr marL="3429000" indent="-228600" algn="l" defTabSz="914400" rtl="0" eaLnBrk="1" latinLnBrk="0" hangingPunct="1">
        <a:lnSpc>
          <a:spcPct val="110000"/>
        </a:lnSpc>
        <a:spcBef>
          <a:spcPts val="700"/>
        </a:spcBef>
        <a:buClr>
          <a:schemeClr val="tx2"/>
        </a:buClr>
        <a:buFont typeface="Gill Sans MT" panose="020B0502020104020203" pitchFamily="34" charset="0"/>
        <a:buChar char="–"/>
        <a:defRPr sz="1400" kern="1200" baseline="0">
          <a:solidFill>
            <a:schemeClr val="tx1">
              <a:lumMod val="65000"/>
              <a:lumOff val="35000"/>
            </a:schemeClr>
          </a:solidFill>
          <a:latin typeface="+mn-lt"/>
          <a:ea typeface="+mn-ea"/>
          <a:cs typeface="+mn-cs"/>
        </a:defRPr>
      </a:lvl8pPr>
      <a:lvl9pPr marL="3886200" indent="-228600" algn="l" defTabSz="914400" rtl="0" eaLnBrk="1" latinLnBrk="0" hangingPunct="1">
        <a:lnSpc>
          <a:spcPct val="110000"/>
        </a:lnSpc>
        <a:spcBef>
          <a:spcPts val="700"/>
        </a:spcBef>
        <a:buClr>
          <a:schemeClr val="tx2"/>
        </a:buClr>
        <a:buFont typeface="Arial" panose="020B0604020202020204" pitchFamily="34" charset="0"/>
        <a:buChar char="•"/>
        <a:defRPr sz="1400" kern="1200" baseline="0">
          <a:solidFill>
            <a:schemeClr val="tx1">
              <a:lumMod val="65000"/>
              <a:lumOff val="3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xmlns="">
        <p15:guide id="1" pos="792">
          <p15:clr>
            <a:srgbClr val="F26B43"/>
          </p15:clr>
        </p15:guide>
        <p15:guide id="2" pos="7200">
          <p15:clr>
            <a:srgbClr val="F26B43"/>
          </p15:clr>
        </p15:guide>
        <p15:guide id="3" orient="horz" pos="4008">
          <p15:clr>
            <a:srgbClr val="F26B43"/>
          </p15:clr>
        </p15:guide>
        <p15:guide id="4" orient="horz" pos="1440">
          <p15:clr>
            <a:srgbClr val="F26B43"/>
          </p15:clr>
        </p15:guide>
        <p15:guide id="5" orient="horz" pos="3720">
          <p15:clr>
            <a:srgbClr val="F26B43"/>
          </p15:clr>
        </p15:guide>
        <p15:guide id="6" orient="horz" pos="240">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 Id="rId5" Type="http://schemas.openxmlformats.org/officeDocument/2006/relationships/image" Target="../media/image9.png"/><Relationship Id="rId4" Type="http://schemas.openxmlformats.org/officeDocument/2006/relationships/image" Target="../media/image8.png"/></Relationships>
</file>

<file path=ppt/slides/_rels/slide1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xml"/><Relationship Id="rId5" Type="http://schemas.openxmlformats.org/officeDocument/2006/relationships/image" Target="../media/image14.png"/><Relationship Id="rId4" Type="http://schemas.openxmlformats.org/officeDocument/2006/relationships/image" Target="../media/image13.png"/></Relationships>
</file>

<file path=ppt/slides/_rels/slide19.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hyperlink" Target="https://www.sorubak.com/" TargetMode="External"/><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hyperlink" Target="https://www.sorubak.com/" TargetMode="External"/><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a16="http://schemas.microsoft.com/office/drawing/2014/main" xmlns="" id="{01428ADB-57C1-4A1E-BDF1-2C73DD5B8A89}"/>
              </a:ext>
            </a:extLst>
          </p:cNvPr>
          <p:cNvSpPr>
            <a:spLocks noGrp="1"/>
          </p:cNvSpPr>
          <p:nvPr>
            <p:ph type="ctrTitle"/>
          </p:nvPr>
        </p:nvSpPr>
        <p:spPr/>
        <p:txBody>
          <a:bodyPr/>
          <a:lstStyle/>
          <a:p>
            <a:r>
              <a:rPr lang="tr-TR" b="1" dirty="0"/>
              <a:t>İSTANBUL’UN FETHİ</a:t>
            </a:r>
          </a:p>
        </p:txBody>
      </p:sp>
      <p:sp>
        <p:nvSpPr>
          <p:cNvPr id="3" name="Alt Başlık 2">
            <a:extLst>
              <a:ext uri="{FF2B5EF4-FFF2-40B4-BE49-F238E27FC236}">
                <a16:creationId xmlns:a16="http://schemas.microsoft.com/office/drawing/2014/main" xmlns="" id="{27EF1F29-A578-4804-8CC1-1E7C21B4C6B4}"/>
              </a:ext>
            </a:extLst>
          </p:cNvPr>
          <p:cNvSpPr>
            <a:spLocks noGrp="1"/>
          </p:cNvSpPr>
          <p:nvPr>
            <p:ph type="subTitle" idx="1"/>
          </p:nvPr>
        </p:nvSpPr>
        <p:spPr>
          <a:xfrm>
            <a:off x="2086377" y="5901923"/>
            <a:ext cx="8435662" cy="742279"/>
          </a:xfrm>
        </p:spPr>
        <p:txBody>
          <a:bodyPr>
            <a:noAutofit/>
          </a:bodyPr>
          <a:lstStyle/>
          <a:p>
            <a:r>
              <a:rPr lang="tr-TR" sz="2400" dirty="0"/>
              <a:t>HAZIRLAYANLAR</a:t>
            </a:r>
            <a:r>
              <a:rPr lang="tr-TR" sz="2400" dirty="0" smtClean="0"/>
              <a:t>:</a:t>
            </a:r>
          </a:p>
          <a:p>
            <a:r>
              <a:rPr lang="tr-TR" sz="2400" dirty="0" err="1" smtClean="0"/>
              <a:t>Akİf</a:t>
            </a:r>
            <a:r>
              <a:rPr lang="tr-TR" sz="2400" dirty="0" smtClean="0"/>
              <a:t> </a:t>
            </a:r>
            <a:r>
              <a:rPr lang="tr-TR" sz="2400" dirty="0" err="1" smtClean="0"/>
              <a:t>koçer</a:t>
            </a:r>
            <a:r>
              <a:rPr lang="tr-TR" sz="2400" dirty="0" smtClean="0"/>
              <a:t> (554) ve </a:t>
            </a:r>
            <a:r>
              <a:rPr lang="tr-TR" sz="2400" dirty="0" err="1" smtClean="0"/>
              <a:t>samet</a:t>
            </a:r>
            <a:r>
              <a:rPr lang="tr-TR" sz="2400" dirty="0"/>
              <a:t> </a:t>
            </a:r>
            <a:r>
              <a:rPr lang="tr-TR" sz="2400" dirty="0" smtClean="0"/>
              <a:t>yücel (697)</a:t>
            </a:r>
          </a:p>
        </p:txBody>
      </p:sp>
    </p:spTree>
    <p:extLst>
      <p:ext uri="{BB962C8B-B14F-4D97-AF65-F5344CB8AC3E}">
        <p14:creationId xmlns:p14="http://schemas.microsoft.com/office/powerpoint/2010/main" xmlns="" val="165058557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noAutofit/>
          </a:bodyPr>
          <a:lstStyle/>
          <a:p>
            <a:pPr algn="ctr"/>
            <a:r>
              <a:rPr lang="tr-TR" b="1" dirty="0" smtClean="0">
                <a:solidFill>
                  <a:srgbClr val="FF0000"/>
                </a:solidFill>
              </a:rPr>
              <a:t>İSTANBUL’UN FETHİ İÇİN YAPILAN HAZIRLIKLAR (OSMANLI)</a:t>
            </a:r>
            <a:endParaRPr lang="tr-TR" b="1" dirty="0">
              <a:solidFill>
                <a:srgbClr val="FF0000"/>
              </a:solidFill>
            </a:endParaRPr>
          </a:p>
        </p:txBody>
      </p:sp>
      <p:sp>
        <p:nvSpPr>
          <p:cNvPr id="3" name="İçerik Yer Tutucusu 2"/>
          <p:cNvSpPr>
            <a:spLocks noGrp="1"/>
          </p:cNvSpPr>
          <p:nvPr>
            <p:ph idx="1"/>
          </p:nvPr>
        </p:nvSpPr>
        <p:spPr/>
        <p:txBody>
          <a:bodyPr>
            <a:noAutofit/>
          </a:bodyPr>
          <a:lstStyle/>
          <a:p>
            <a:pPr>
              <a:buClr>
                <a:srgbClr val="FF0000"/>
              </a:buClr>
            </a:pPr>
            <a:r>
              <a:rPr lang="tr-TR" sz="2200" b="1" dirty="0" smtClean="0">
                <a:solidFill>
                  <a:schemeClr val="tx1"/>
                </a:solidFill>
              </a:rPr>
              <a:t>İlk olarak Karamanoğulları ile anlaştı ve Anadolu’da güvenliği sağladı.</a:t>
            </a:r>
          </a:p>
          <a:p>
            <a:pPr>
              <a:buClr>
                <a:srgbClr val="FF0000"/>
              </a:buClr>
            </a:pPr>
            <a:r>
              <a:rPr lang="tr-TR" sz="2200" b="1" dirty="0" smtClean="0">
                <a:solidFill>
                  <a:schemeClr val="tx1"/>
                </a:solidFill>
              </a:rPr>
              <a:t>Anadolu Hisarı’nın karşısına Rumeli Hisarı’nı (Boğazkesen) yaptırdı. Böylece hem Bizans’a Karadeniz’den gelebilecek yardımları engellemek hem de Türk askerinin Rumeli’ye geçişini kolaylaştırmak istedi.</a:t>
            </a:r>
          </a:p>
          <a:p>
            <a:pPr>
              <a:buClr>
                <a:srgbClr val="FF0000"/>
              </a:buClr>
            </a:pPr>
            <a:r>
              <a:rPr lang="tr-TR" sz="2200" b="1" dirty="0" smtClean="0">
                <a:solidFill>
                  <a:schemeClr val="tx1"/>
                </a:solidFill>
              </a:rPr>
              <a:t>Edirne’de ordunun hazırlanması çalışmasına hız verdi. (Donanmayı güçlendirdi.)</a:t>
            </a:r>
          </a:p>
          <a:p>
            <a:pPr>
              <a:buClr>
                <a:srgbClr val="FF0000"/>
              </a:buClr>
            </a:pPr>
            <a:r>
              <a:rPr lang="tr-TR" sz="2200" b="1" dirty="0" err="1" smtClean="0">
                <a:solidFill>
                  <a:schemeClr val="tx1"/>
                </a:solidFill>
              </a:rPr>
              <a:t>Şahi</a:t>
            </a:r>
            <a:r>
              <a:rPr lang="tr-TR" sz="2200" b="1" dirty="0" smtClean="0">
                <a:solidFill>
                  <a:schemeClr val="tx1"/>
                </a:solidFill>
              </a:rPr>
              <a:t> adı verilen büyük toplar döktürdü.</a:t>
            </a:r>
          </a:p>
          <a:p>
            <a:pPr>
              <a:buClr>
                <a:srgbClr val="FF0000"/>
              </a:buClr>
            </a:pPr>
            <a:r>
              <a:rPr lang="tr-TR" sz="2200" b="1" dirty="0" smtClean="0">
                <a:solidFill>
                  <a:schemeClr val="tx1"/>
                </a:solidFill>
              </a:rPr>
              <a:t>Balkanlardan gelebilecek yardımlara karşı gerekli önlemleri aldı.</a:t>
            </a:r>
          </a:p>
        </p:txBody>
      </p:sp>
    </p:spTree>
    <p:extLst>
      <p:ext uri="{BB962C8B-B14F-4D97-AF65-F5344CB8AC3E}">
        <p14:creationId xmlns:p14="http://schemas.microsoft.com/office/powerpoint/2010/main" xmlns="" val="47625688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1229665" y="0"/>
            <a:ext cx="10301716" cy="68580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Tree>
    <p:extLst>
      <p:ext uri="{BB962C8B-B14F-4D97-AF65-F5344CB8AC3E}">
        <p14:creationId xmlns:p14="http://schemas.microsoft.com/office/powerpoint/2010/main" xmlns="" val="3061730765"/>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1251678" y="846025"/>
            <a:ext cx="10178322" cy="1492132"/>
          </a:xfrm>
        </p:spPr>
        <p:txBody>
          <a:bodyPr/>
          <a:lstStyle/>
          <a:p>
            <a:pPr algn="ctr"/>
            <a:r>
              <a:rPr lang="tr-TR" b="1" dirty="0">
                <a:solidFill>
                  <a:srgbClr val="FF0000"/>
                </a:solidFill>
              </a:rPr>
              <a:t>İSTANBUL’UN FETHİ İÇİN YAPILAN HAZIRLIKLAR </a:t>
            </a:r>
            <a:r>
              <a:rPr lang="tr-TR" b="1" dirty="0" smtClean="0">
                <a:solidFill>
                  <a:srgbClr val="FF0000"/>
                </a:solidFill>
              </a:rPr>
              <a:t>(BİZANS)</a:t>
            </a:r>
            <a:endParaRPr lang="tr-TR" dirty="0"/>
          </a:p>
        </p:txBody>
      </p:sp>
      <p:sp>
        <p:nvSpPr>
          <p:cNvPr id="3" name="İçerik Yer Tutucusu 2"/>
          <p:cNvSpPr>
            <a:spLocks noGrp="1"/>
          </p:cNvSpPr>
          <p:nvPr>
            <p:ph idx="1"/>
          </p:nvPr>
        </p:nvSpPr>
        <p:spPr>
          <a:xfrm>
            <a:off x="1251678" y="2859110"/>
            <a:ext cx="10178322" cy="3020482"/>
          </a:xfrm>
        </p:spPr>
        <p:txBody>
          <a:bodyPr>
            <a:normAutofit/>
          </a:bodyPr>
          <a:lstStyle/>
          <a:p>
            <a:pPr>
              <a:buClr>
                <a:srgbClr val="FF0000"/>
              </a:buClr>
            </a:pPr>
            <a:r>
              <a:rPr lang="tr-TR" sz="2400" b="1" dirty="0" smtClean="0">
                <a:solidFill>
                  <a:schemeClr val="tx1"/>
                </a:solidFill>
              </a:rPr>
              <a:t>Haliç’e donanma girmemesi için girişini kalın zincirlerle kapattırdı.</a:t>
            </a:r>
          </a:p>
          <a:p>
            <a:pPr>
              <a:buClr>
                <a:srgbClr val="FF0000"/>
              </a:buClr>
            </a:pPr>
            <a:r>
              <a:rPr lang="tr-TR" sz="2400" b="1" dirty="0" smtClean="0">
                <a:solidFill>
                  <a:schemeClr val="tx1"/>
                </a:solidFill>
              </a:rPr>
              <a:t>Surları güçlendirdi.</a:t>
            </a:r>
          </a:p>
          <a:p>
            <a:pPr>
              <a:buClr>
                <a:srgbClr val="FF0000"/>
              </a:buClr>
            </a:pPr>
            <a:r>
              <a:rPr lang="tr-TR" sz="2400" b="1" dirty="0" smtClean="0">
                <a:solidFill>
                  <a:schemeClr val="tx1"/>
                </a:solidFill>
              </a:rPr>
              <a:t>Papa ve Macarlardan yardım istedi.</a:t>
            </a:r>
          </a:p>
        </p:txBody>
      </p:sp>
    </p:spTree>
    <p:extLst>
      <p:ext uri="{BB962C8B-B14F-4D97-AF65-F5344CB8AC3E}">
        <p14:creationId xmlns:p14="http://schemas.microsoft.com/office/powerpoint/2010/main" xmlns="" val="4191830413"/>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1611469" y="0"/>
            <a:ext cx="9490120" cy="6882944"/>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Tree>
    <p:extLst>
      <p:ext uri="{BB962C8B-B14F-4D97-AF65-F5344CB8AC3E}">
        <p14:creationId xmlns:p14="http://schemas.microsoft.com/office/powerpoint/2010/main" xmlns="" val="3002398495"/>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normAutofit/>
          </a:bodyPr>
          <a:lstStyle/>
          <a:p>
            <a:pPr algn="ctr"/>
            <a:r>
              <a:rPr lang="tr-TR" sz="5400" b="1" dirty="0" smtClean="0">
                <a:solidFill>
                  <a:srgbClr val="FF0000"/>
                </a:solidFill>
              </a:rPr>
              <a:t>ÖNEMLİ BİLGİLER</a:t>
            </a:r>
            <a:endParaRPr lang="tr-TR" sz="5400" b="1" dirty="0">
              <a:solidFill>
                <a:srgbClr val="FF0000"/>
              </a:solidFill>
            </a:endParaRPr>
          </a:p>
        </p:txBody>
      </p:sp>
      <p:sp>
        <p:nvSpPr>
          <p:cNvPr id="3" name="İçerik Yer Tutucusu 2"/>
          <p:cNvSpPr>
            <a:spLocks noGrp="1"/>
          </p:cNvSpPr>
          <p:nvPr>
            <p:ph idx="1"/>
          </p:nvPr>
        </p:nvSpPr>
        <p:spPr>
          <a:xfrm>
            <a:off x="1251678" y="1455313"/>
            <a:ext cx="10178322" cy="5074276"/>
          </a:xfrm>
        </p:spPr>
        <p:txBody>
          <a:bodyPr>
            <a:normAutofit fontScale="92500"/>
          </a:bodyPr>
          <a:lstStyle/>
          <a:p>
            <a:pPr marL="0" indent="0">
              <a:buNone/>
            </a:pPr>
            <a:r>
              <a:rPr lang="tr-TR" dirty="0" smtClean="0"/>
              <a:t>     </a:t>
            </a:r>
            <a:r>
              <a:rPr lang="tr-TR" sz="2400" b="1" dirty="0" smtClean="0">
                <a:solidFill>
                  <a:schemeClr val="tx1"/>
                </a:solidFill>
              </a:rPr>
              <a:t>Osmanlı ordusu 6 Nisan 1453’te İstanbul’u kuşattı. 18 Nisan’a kadar top atışları ile surlar yıkılmaya çalışıldıysa da istenilen sonuç elde edilemedi. 20 Nisan’da denizlerde mücadele başladı. Ancak, Haliç’in ağzının büyük zincirlerle kapatılmış olması nedeniyle Osmanlı donanması Haliç’e giremedi. Bu sırada Bizans’a yardıma gelen Venedik, Papalık ve Ceneviz gemileri Osmanlı donanmasını yararak Haliç’e girdi. Bütün bu gelişmeler ordu ve halk üzerinde olumsuzluğa neden oldu. Genç padişah, tüm ümitlerin söndüğü anda 22 Nisan gecesi gemileri yağlı kızaklar üzerinde, karadan (Kasımpaşa sırtlarından) Haliç’e indirtti. Haliç’te Osmanlı donanmasını gören Bizans büyük bir çöküntü yaşadı. Karadan ve denizden saldırıya geçen Osmanlı kuvvetleri, 54 gün sonra 29 Mayıs 1453 Salı günü İstanbul’u fethetti.  </a:t>
            </a:r>
          </a:p>
          <a:p>
            <a:pPr marL="0" indent="0">
              <a:buNone/>
            </a:pPr>
            <a:r>
              <a:rPr lang="tr-TR" sz="2400" b="1" dirty="0">
                <a:solidFill>
                  <a:schemeClr val="tx1"/>
                </a:solidFill>
              </a:rPr>
              <a:t> </a:t>
            </a:r>
            <a:r>
              <a:rPr lang="tr-TR" sz="2400" b="1" dirty="0" smtClean="0">
                <a:solidFill>
                  <a:schemeClr val="tx1"/>
                </a:solidFill>
              </a:rPr>
              <a:t>    Ayrıca </a:t>
            </a:r>
            <a:r>
              <a:rPr lang="tr-TR" sz="2400" b="1" dirty="0">
                <a:solidFill>
                  <a:schemeClr val="tx1"/>
                </a:solidFill>
              </a:rPr>
              <a:t>Eyüp Sultan’ın mezarı İstanbul’un fethi sırasında Fatih Sultan </a:t>
            </a:r>
            <a:r>
              <a:rPr lang="tr-TR" sz="2400" b="1" dirty="0" smtClean="0">
                <a:solidFill>
                  <a:schemeClr val="tx1"/>
                </a:solidFill>
              </a:rPr>
              <a:t>Mehmet’in </a:t>
            </a:r>
            <a:r>
              <a:rPr lang="tr-TR" sz="2400" b="1" dirty="0">
                <a:solidFill>
                  <a:schemeClr val="tx1"/>
                </a:solidFill>
              </a:rPr>
              <a:t>hocası </a:t>
            </a:r>
            <a:r>
              <a:rPr lang="tr-TR" sz="2400" b="1" dirty="0" err="1">
                <a:solidFill>
                  <a:schemeClr val="tx1"/>
                </a:solidFill>
              </a:rPr>
              <a:t>Akşemseddin</a:t>
            </a:r>
            <a:r>
              <a:rPr lang="tr-TR" sz="2400" b="1" dirty="0">
                <a:solidFill>
                  <a:schemeClr val="tx1"/>
                </a:solidFill>
              </a:rPr>
              <a:t> tarafından gün yüzüne çıkarıldı.</a:t>
            </a:r>
            <a:endParaRPr lang="tr-TR" sz="2400" b="1" dirty="0" smtClean="0">
              <a:solidFill>
                <a:schemeClr val="tx1"/>
              </a:solidFill>
            </a:endParaRPr>
          </a:p>
        </p:txBody>
      </p:sp>
    </p:spTree>
    <p:extLst>
      <p:ext uri="{BB962C8B-B14F-4D97-AF65-F5344CB8AC3E}">
        <p14:creationId xmlns:p14="http://schemas.microsoft.com/office/powerpoint/2010/main" xmlns="" val="4117189260"/>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1" name="Picture 3"/>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3387143" y="0"/>
            <a:ext cx="5396459" cy="68580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Tree>
    <p:extLst>
      <p:ext uri="{BB962C8B-B14F-4D97-AF65-F5344CB8AC3E}">
        <p14:creationId xmlns:p14="http://schemas.microsoft.com/office/powerpoint/2010/main" xmlns="" val="1329265123"/>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1251678" y="305111"/>
            <a:ext cx="10178322" cy="1492132"/>
          </a:xfrm>
        </p:spPr>
        <p:txBody>
          <a:bodyPr>
            <a:normAutofit/>
          </a:bodyPr>
          <a:lstStyle/>
          <a:p>
            <a:pPr algn="ctr"/>
            <a:r>
              <a:rPr lang="tr-TR" sz="6000" b="1" dirty="0" smtClean="0">
                <a:solidFill>
                  <a:srgbClr val="FF0000"/>
                </a:solidFill>
              </a:rPr>
              <a:t>FATİH’İN PAŞALARI</a:t>
            </a:r>
            <a:endParaRPr lang="tr-TR" sz="6000" b="1" dirty="0">
              <a:solidFill>
                <a:srgbClr val="FF0000"/>
              </a:solidFill>
            </a:endParaRPr>
          </a:p>
        </p:txBody>
      </p:sp>
      <p:sp>
        <p:nvSpPr>
          <p:cNvPr id="5" name="Dikdörtgen 4"/>
          <p:cNvSpPr/>
          <p:nvPr/>
        </p:nvSpPr>
        <p:spPr>
          <a:xfrm>
            <a:off x="9028090" y="2382589"/>
            <a:ext cx="2884867" cy="133940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b="1" u="sng" dirty="0" smtClean="0">
                <a:solidFill>
                  <a:schemeClr val="tx1"/>
                </a:solidFill>
              </a:rPr>
              <a:t>KARACA PAŞA</a:t>
            </a:r>
          </a:p>
          <a:p>
            <a:pPr algn="ctr"/>
            <a:r>
              <a:rPr lang="tr-TR" b="1" dirty="0" smtClean="0">
                <a:solidFill>
                  <a:schemeClr val="tx1"/>
                </a:solidFill>
              </a:rPr>
              <a:t>İstanbul’un </a:t>
            </a:r>
            <a:r>
              <a:rPr lang="tr-TR" b="1" dirty="0">
                <a:solidFill>
                  <a:schemeClr val="tx1"/>
                </a:solidFill>
              </a:rPr>
              <a:t>fethi sırasında Rumeli Beylerbeyi’ydi.</a:t>
            </a:r>
          </a:p>
        </p:txBody>
      </p:sp>
      <p:sp>
        <p:nvSpPr>
          <p:cNvPr id="6" name="Dikdörtgen 5"/>
          <p:cNvSpPr/>
          <p:nvPr/>
        </p:nvSpPr>
        <p:spPr>
          <a:xfrm>
            <a:off x="3503053" y="2382590"/>
            <a:ext cx="2884867" cy="133940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b="1" u="sng" dirty="0" smtClean="0">
                <a:solidFill>
                  <a:schemeClr val="tx1"/>
                </a:solidFill>
              </a:rPr>
              <a:t>ZAĞANOS PAŞA</a:t>
            </a:r>
            <a:endParaRPr lang="tr-TR" b="1" u="sng" dirty="0">
              <a:solidFill>
                <a:schemeClr val="tx1"/>
              </a:solidFill>
            </a:endParaRPr>
          </a:p>
          <a:p>
            <a:pPr algn="ctr"/>
            <a:r>
              <a:rPr lang="tr-TR" b="1" dirty="0">
                <a:solidFill>
                  <a:schemeClr val="tx1"/>
                </a:solidFill>
              </a:rPr>
              <a:t>İstanbul’un fethi sırasında Osmanlı donanmasının karadan Kasımpaşa’ya indirilmesini sağladı.</a:t>
            </a:r>
          </a:p>
        </p:txBody>
      </p:sp>
      <p:sp>
        <p:nvSpPr>
          <p:cNvPr id="7" name="Dikdörtgen 6"/>
          <p:cNvSpPr/>
          <p:nvPr/>
        </p:nvSpPr>
        <p:spPr>
          <a:xfrm>
            <a:off x="3503052" y="4736025"/>
            <a:ext cx="2884867" cy="133940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b="1" u="sng" dirty="0" smtClean="0">
                <a:solidFill>
                  <a:schemeClr val="tx1"/>
                </a:solidFill>
              </a:rPr>
              <a:t>İSHAK PAŞA</a:t>
            </a:r>
          </a:p>
          <a:p>
            <a:pPr algn="ctr"/>
            <a:r>
              <a:rPr lang="tr-TR" b="1" dirty="0" smtClean="0">
                <a:solidFill>
                  <a:schemeClr val="tx1"/>
                </a:solidFill>
              </a:rPr>
              <a:t>İstanbul’un </a:t>
            </a:r>
            <a:r>
              <a:rPr lang="tr-TR" b="1" dirty="0">
                <a:solidFill>
                  <a:schemeClr val="tx1"/>
                </a:solidFill>
              </a:rPr>
              <a:t>fethi sırasında Anadolu Beylerbeyi’ydi.</a:t>
            </a:r>
          </a:p>
        </p:txBody>
      </p:sp>
      <p:sp>
        <p:nvSpPr>
          <p:cNvPr id="8" name="Dikdörtgen 7"/>
          <p:cNvSpPr/>
          <p:nvPr/>
        </p:nvSpPr>
        <p:spPr>
          <a:xfrm>
            <a:off x="9028090" y="4736025"/>
            <a:ext cx="2884867" cy="133940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b="1" u="sng" dirty="0" smtClean="0">
                <a:solidFill>
                  <a:schemeClr val="tx1"/>
                </a:solidFill>
              </a:rPr>
              <a:t>BALTAOĞLU SÜLEYMAN BEY</a:t>
            </a:r>
          </a:p>
          <a:p>
            <a:pPr algn="ctr"/>
            <a:r>
              <a:rPr lang="tr-TR" b="1" dirty="0" smtClean="0">
                <a:solidFill>
                  <a:schemeClr val="tx1"/>
                </a:solidFill>
              </a:rPr>
              <a:t>Kaptan-ı </a:t>
            </a:r>
            <a:r>
              <a:rPr lang="tr-TR" b="1" dirty="0">
                <a:solidFill>
                  <a:schemeClr val="tx1"/>
                </a:solidFill>
              </a:rPr>
              <a:t>Derya... İstanbul’un fethi sırasında prens adalarını aldı.</a:t>
            </a:r>
          </a:p>
        </p:txBody>
      </p:sp>
      <p:pic>
        <p:nvPicPr>
          <p:cNvPr id="4102" name="Picture 6"/>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942840" y="2198886"/>
            <a:ext cx="2560213" cy="1706809"/>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pic>
        <p:nvPicPr>
          <p:cNvPr id="4103" name="Picture 7"/>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942840" y="4552323"/>
            <a:ext cx="2560213" cy="1706809"/>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pic>
        <p:nvPicPr>
          <p:cNvPr id="4104" name="Picture 8"/>
          <p:cNvPicPr>
            <a:picLocks noChangeAspect="1" noChangeArrowheads="1"/>
          </p:cNvPicPr>
          <p:nvPr/>
        </p:nvPicPr>
        <p:blipFill>
          <a:blip r:embed="rId4">
            <a:extLst>
              <a:ext uri="{28A0092B-C50C-407E-A947-70E740481C1C}">
                <a14:useLocalDpi xmlns:a14="http://schemas.microsoft.com/office/drawing/2010/main" xmlns="" val="0"/>
              </a:ext>
            </a:extLst>
          </a:blip>
          <a:srcRect/>
          <a:stretch>
            <a:fillRect/>
          </a:stretch>
        </p:blipFill>
        <p:spPr bwMode="auto">
          <a:xfrm>
            <a:off x="6309040" y="2145940"/>
            <a:ext cx="2719050" cy="18127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pic>
        <p:nvPicPr>
          <p:cNvPr id="4105" name="Picture 9"/>
          <p:cNvPicPr>
            <a:picLocks noChangeAspect="1" noChangeArrowheads="1"/>
          </p:cNvPicPr>
          <p:nvPr/>
        </p:nvPicPr>
        <p:blipFill>
          <a:blip r:embed="rId5">
            <a:extLst>
              <a:ext uri="{28A0092B-C50C-407E-A947-70E740481C1C}">
                <a14:useLocalDpi xmlns:a14="http://schemas.microsoft.com/office/drawing/2010/main" xmlns="" val="0"/>
              </a:ext>
            </a:extLst>
          </a:blip>
          <a:srcRect/>
          <a:stretch>
            <a:fillRect/>
          </a:stretch>
        </p:blipFill>
        <p:spPr bwMode="auto">
          <a:xfrm>
            <a:off x="6387920" y="4499376"/>
            <a:ext cx="2719052" cy="1812701"/>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Tree>
    <p:extLst>
      <p:ext uri="{BB962C8B-B14F-4D97-AF65-F5344CB8AC3E}">
        <p14:creationId xmlns:p14="http://schemas.microsoft.com/office/powerpoint/2010/main" xmlns="" val="1533820892"/>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2688733" y="0"/>
            <a:ext cx="6970422" cy="6871551"/>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Tree>
    <p:extLst>
      <p:ext uri="{BB962C8B-B14F-4D97-AF65-F5344CB8AC3E}">
        <p14:creationId xmlns:p14="http://schemas.microsoft.com/office/powerpoint/2010/main" xmlns="" val="2904816875"/>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normAutofit/>
          </a:bodyPr>
          <a:lstStyle/>
          <a:p>
            <a:pPr algn="ctr"/>
            <a:r>
              <a:rPr lang="tr-TR" sz="5400" b="1" dirty="0" smtClean="0">
                <a:solidFill>
                  <a:srgbClr val="FF0000"/>
                </a:solidFill>
              </a:rPr>
              <a:t>FETİH HAKKINDA ÖNEMLİ BİLGİLER</a:t>
            </a:r>
            <a:endParaRPr lang="tr-TR" sz="5400" b="1" dirty="0">
              <a:solidFill>
                <a:srgbClr val="FF0000"/>
              </a:solidFill>
            </a:endParaRPr>
          </a:p>
        </p:txBody>
      </p:sp>
      <p:pic>
        <p:nvPicPr>
          <p:cNvPr id="4" name="Resim 3" descr="Ekran Kırpma"/>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2051393" y="1868219"/>
            <a:ext cx="3874536" cy="2005110"/>
          </a:xfrm>
          <a:prstGeom prst="rect">
            <a:avLst/>
          </a:prstGeom>
        </p:spPr>
      </p:pic>
      <p:pic>
        <p:nvPicPr>
          <p:cNvPr id="5" name="Resim 4" descr="Ekran Kırpma"/>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a:off x="6993968" y="1868219"/>
            <a:ext cx="3787429" cy="2005110"/>
          </a:xfrm>
          <a:prstGeom prst="rect">
            <a:avLst/>
          </a:prstGeom>
        </p:spPr>
      </p:pic>
      <p:pic>
        <p:nvPicPr>
          <p:cNvPr id="6" name="Resim 5" descr="Ekran Kırpma"/>
          <p:cNvPicPr>
            <a:picLocks noChangeAspect="1"/>
          </p:cNvPicPr>
          <p:nvPr/>
        </p:nvPicPr>
        <p:blipFill>
          <a:blip r:embed="rId4">
            <a:extLst>
              <a:ext uri="{28A0092B-C50C-407E-A947-70E740481C1C}">
                <a14:useLocalDpi xmlns:a14="http://schemas.microsoft.com/office/drawing/2010/main" xmlns="" val="0"/>
              </a:ext>
            </a:extLst>
          </a:blip>
          <a:stretch>
            <a:fillRect/>
          </a:stretch>
        </p:blipFill>
        <p:spPr>
          <a:xfrm>
            <a:off x="2051393" y="4035200"/>
            <a:ext cx="3874536" cy="1704796"/>
          </a:xfrm>
          <a:prstGeom prst="rect">
            <a:avLst/>
          </a:prstGeom>
        </p:spPr>
      </p:pic>
      <p:pic>
        <p:nvPicPr>
          <p:cNvPr id="7" name="Resim 6" descr="Ekran Kırpma"/>
          <p:cNvPicPr>
            <a:picLocks noChangeAspect="1"/>
          </p:cNvPicPr>
          <p:nvPr/>
        </p:nvPicPr>
        <p:blipFill>
          <a:blip r:embed="rId5">
            <a:extLst>
              <a:ext uri="{28A0092B-C50C-407E-A947-70E740481C1C}">
                <a14:useLocalDpi xmlns:a14="http://schemas.microsoft.com/office/drawing/2010/main" xmlns="" val="0"/>
              </a:ext>
            </a:extLst>
          </a:blip>
          <a:stretch>
            <a:fillRect/>
          </a:stretch>
        </p:blipFill>
        <p:spPr>
          <a:xfrm>
            <a:off x="6993968" y="4035200"/>
            <a:ext cx="3787429" cy="2107522"/>
          </a:xfrm>
          <a:prstGeom prst="rect">
            <a:avLst/>
          </a:prstGeom>
        </p:spPr>
      </p:pic>
    </p:spTree>
    <p:extLst>
      <p:ext uri="{BB962C8B-B14F-4D97-AF65-F5344CB8AC3E}">
        <p14:creationId xmlns:p14="http://schemas.microsoft.com/office/powerpoint/2010/main" xmlns="" val="1661978574"/>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1204442" y="-23433"/>
            <a:ext cx="10322149" cy="6881433"/>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Tree>
    <p:extLst>
      <p:ext uri="{BB962C8B-B14F-4D97-AF65-F5344CB8AC3E}">
        <p14:creationId xmlns:p14="http://schemas.microsoft.com/office/powerpoint/2010/main" xmlns="" val="59970594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a16="http://schemas.microsoft.com/office/drawing/2014/main" xmlns="" id="{436F1C77-3E55-424E-9ECD-9CE7937AAF9F}"/>
              </a:ext>
            </a:extLst>
          </p:cNvPr>
          <p:cNvSpPr>
            <a:spLocks noGrp="1"/>
          </p:cNvSpPr>
          <p:nvPr>
            <p:ph type="title"/>
          </p:nvPr>
        </p:nvSpPr>
        <p:spPr>
          <a:xfrm>
            <a:off x="1251678" y="163445"/>
            <a:ext cx="10178322" cy="1492132"/>
          </a:xfrm>
        </p:spPr>
        <p:txBody>
          <a:bodyPr/>
          <a:lstStyle/>
          <a:p>
            <a:r>
              <a:rPr lang="tr-TR" dirty="0">
                <a:solidFill>
                  <a:srgbClr val="FF0000"/>
                </a:solidFill>
              </a:rPr>
              <a:t/>
            </a:r>
            <a:br>
              <a:rPr lang="tr-TR" dirty="0">
                <a:solidFill>
                  <a:srgbClr val="FF0000"/>
                </a:solidFill>
              </a:rPr>
            </a:br>
            <a:r>
              <a:rPr lang="tr-TR" dirty="0" err="1" smtClean="0">
                <a:solidFill>
                  <a:srgbClr val="FF0000"/>
                </a:solidFill>
              </a:rPr>
              <a:t>İçİndekİler</a:t>
            </a:r>
            <a:r>
              <a:rPr lang="tr-TR" dirty="0">
                <a:solidFill>
                  <a:srgbClr val="FF0000"/>
                </a:solidFill>
              </a:rPr>
              <a:t>:</a:t>
            </a:r>
          </a:p>
        </p:txBody>
      </p:sp>
      <p:sp>
        <p:nvSpPr>
          <p:cNvPr id="3" name="İçerik Yer Tutucusu 2">
            <a:extLst>
              <a:ext uri="{FF2B5EF4-FFF2-40B4-BE49-F238E27FC236}">
                <a16:creationId xmlns:a16="http://schemas.microsoft.com/office/drawing/2014/main" xmlns="" id="{BF3A8A00-D3A8-4416-AD21-062034B74C8B}"/>
              </a:ext>
            </a:extLst>
          </p:cNvPr>
          <p:cNvSpPr>
            <a:spLocks noGrp="1"/>
          </p:cNvSpPr>
          <p:nvPr>
            <p:ph idx="1"/>
          </p:nvPr>
        </p:nvSpPr>
        <p:spPr>
          <a:xfrm>
            <a:off x="1251678" y="1648497"/>
            <a:ext cx="10178322" cy="4765182"/>
          </a:xfrm>
        </p:spPr>
        <p:txBody>
          <a:bodyPr>
            <a:normAutofit fontScale="85000" lnSpcReduction="20000"/>
          </a:bodyPr>
          <a:lstStyle/>
          <a:p>
            <a:pPr>
              <a:buClr>
                <a:srgbClr val="FF0000"/>
              </a:buClr>
            </a:pPr>
            <a:r>
              <a:rPr lang="tr-TR" sz="2600" b="1" dirty="0">
                <a:solidFill>
                  <a:schemeClr val="tx1"/>
                </a:solidFill>
              </a:rPr>
              <a:t>İstanbul’un Fethi’nden Önce Yapılan Fetih Denemeleri</a:t>
            </a:r>
          </a:p>
          <a:p>
            <a:pPr>
              <a:buClr>
                <a:srgbClr val="FF0000"/>
              </a:buClr>
            </a:pPr>
            <a:r>
              <a:rPr lang="tr-TR" sz="2600" b="1" dirty="0">
                <a:solidFill>
                  <a:schemeClr val="tx1"/>
                </a:solidFill>
              </a:rPr>
              <a:t>İstanbul’un Fethi’nin </a:t>
            </a:r>
            <a:r>
              <a:rPr lang="tr-TR" sz="2600" b="1" dirty="0" smtClean="0">
                <a:solidFill>
                  <a:schemeClr val="tx1"/>
                </a:solidFill>
              </a:rPr>
              <a:t>Nedenleri</a:t>
            </a:r>
          </a:p>
          <a:p>
            <a:pPr>
              <a:buClr>
                <a:srgbClr val="FF0000"/>
              </a:buClr>
            </a:pPr>
            <a:r>
              <a:rPr lang="tr-TR" sz="2600" b="1" dirty="0" smtClean="0">
                <a:solidFill>
                  <a:schemeClr val="tx1"/>
                </a:solidFill>
              </a:rPr>
              <a:t>İstanbul’un Fethi İçin Yapılan Hazırlıklar (OSMANLI)</a:t>
            </a:r>
          </a:p>
          <a:p>
            <a:pPr>
              <a:buClr>
                <a:srgbClr val="FF0000"/>
              </a:buClr>
            </a:pPr>
            <a:r>
              <a:rPr lang="tr-TR" sz="2600" b="1" dirty="0" smtClean="0">
                <a:solidFill>
                  <a:schemeClr val="tx1"/>
                </a:solidFill>
              </a:rPr>
              <a:t>İstanbul’un Fethi İçin Yapılan Hazırlıklar (BİZANS)</a:t>
            </a:r>
          </a:p>
          <a:p>
            <a:pPr>
              <a:buClr>
                <a:srgbClr val="FF0000"/>
              </a:buClr>
            </a:pPr>
            <a:r>
              <a:rPr lang="tr-TR" sz="2600" b="1" dirty="0" smtClean="0">
                <a:solidFill>
                  <a:schemeClr val="tx1"/>
                </a:solidFill>
              </a:rPr>
              <a:t>Önemli Bilgiler</a:t>
            </a:r>
          </a:p>
          <a:p>
            <a:pPr>
              <a:buClr>
                <a:srgbClr val="FF0000"/>
              </a:buClr>
            </a:pPr>
            <a:r>
              <a:rPr lang="tr-TR" sz="2600" b="1" dirty="0" smtClean="0">
                <a:solidFill>
                  <a:schemeClr val="tx1"/>
                </a:solidFill>
              </a:rPr>
              <a:t>Fatih’in Paşaları</a:t>
            </a:r>
          </a:p>
          <a:p>
            <a:pPr>
              <a:buClr>
                <a:srgbClr val="FF0000"/>
              </a:buClr>
            </a:pPr>
            <a:r>
              <a:rPr lang="tr-TR" sz="2600" b="1" dirty="0" smtClean="0">
                <a:solidFill>
                  <a:schemeClr val="tx1"/>
                </a:solidFill>
              </a:rPr>
              <a:t>Fetih Hakkında Önemli Bilgiler</a:t>
            </a:r>
            <a:endParaRPr lang="tr-TR" sz="2600" b="1" dirty="0">
              <a:solidFill>
                <a:schemeClr val="tx1"/>
              </a:solidFill>
            </a:endParaRPr>
          </a:p>
          <a:p>
            <a:pPr>
              <a:buClr>
                <a:srgbClr val="FF0000"/>
              </a:buClr>
            </a:pPr>
            <a:r>
              <a:rPr lang="tr-TR" sz="2600" b="1" dirty="0">
                <a:solidFill>
                  <a:schemeClr val="tx1"/>
                </a:solidFill>
              </a:rPr>
              <a:t>İstanbul’un </a:t>
            </a:r>
            <a:r>
              <a:rPr lang="tr-TR" sz="2600" b="1" dirty="0" smtClean="0">
                <a:solidFill>
                  <a:schemeClr val="tx1"/>
                </a:solidFill>
              </a:rPr>
              <a:t>Fethi’nin Türk Tarihi Açısından Sonuçları</a:t>
            </a:r>
          </a:p>
          <a:p>
            <a:pPr>
              <a:buClr>
                <a:srgbClr val="FF0000"/>
              </a:buClr>
            </a:pPr>
            <a:r>
              <a:rPr lang="tr-TR" sz="2600" b="1" dirty="0">
                <a:solidFill>
                  <a:schemeClr val="tx1"/>
                </a:solidFill>
              </a:rPr>
              <a:t>İstanbul’un </a:t>
            </a:r>
            <a:r>
              <a:rPr lang="tr-TR" sz="2600" b="1" dirty="0" smtClean="0">
                <a:solidFill>
                  <a:schemeClr val="tx1"/>
                </a:solidFill>
              </a:rPr>
              <a:t>Fethi’nin Dünya Tarihi Açısından Sonuçları</a:t>
            </a:r>
          </a:p>
          <a:p>
            <a:pPr>
              <a:buClr>
                <a:srgbClr val="FF0000"/>
              </a:buClr>
            </a:pPr>
            <a:r>
              <a:rPr lang="tr-TR" sz="2600" b="1" dirty="0" smtClean="0">
                <a:solidFill>
                  <a:schemeClr val="tx1"/>
                </a:solidFill>
              </a:rPr>
              <a:t>Kaynakça  </a:t>
            </a:r>
            <a:r>
              <a:rPr lang="tr-TR" sz="1000" b="1" dirty="0" smtClean="0">
                <a:solidFill>
                  <a:schemeClr val="tx1"/>
                </a:solidFill>
                <a:hlinkClick r:id="rId3"/>
              </a:rPr>
              <a:t>https://www.sorubak.com</a:t>
            </a:r>
            <a:r>
              <a:rPr lang="tr-TR" sz="1000" b="1" dirty="0" smtClean="0">
                <a:solidFill>
                  <a:schemeClr val="tx1"/>
                </a:solidFill>
              </a:rPr>
              <a:t> </a:t>
            </a:r>
            <a:endParaRPr lang="tr-TR" sz="2600" b="1" dirty="0" smtClean="0">
              <a:solidFill>
                <a:schemeClr val="tx1"/>
              </a:solidFill>
            </a:endParaRPr>
          </a:p>
          <a:p>
            <a:pPr>
              <a:buClr>
                <a:srgbClr val="FF0000"/>
              </a:buClr>
            </a:pPr>
            <a:r>
              <a:rPr lang="tr-TR" sz="2600" b="1" dirty="0" smtClean="0">
                <a:solidFill>
                  <a:schemeClr val="tx1"/>
                </a:solidFill>
              </a:rPr>
              <a:t>Sorular</a:t>
            </a:r>
          </a:p>
          <a:p>
            <a:pPr>
              <a:buClr>
                <a:srgbClr val="FF0000"/>
              </a:buClr>
            </a:pPr>
            <a:r>
              <a:rPr lang="tr-TR" sz="2600" b="1" dirty="0" smtClean="0">
                <a:solidFill>
                  <a:schemeClr val="tx1"/>
                </a:solidFill>
              </a:rPr>
              <a:t>Cevapları</a:t>
            </a:r>
            <a:endParaRPr lang="tr-TR" sz="2600" b="1" dirty="0">
              <a:solidFill>
                <a:schemeClr val="tx1"/>
              </a:solidFill>
            </a:endParaRPr>
          </a:p>
          <a:p>
            <a:endParaRPr lang="tr-TR" sz="2400" b="1" dirty="0">
              <a:solidFill>
                <a:schemeClr val="tx1"/>
              </a:solidFill>
            </a:endParaRPr>
          </a:p>
        </p:txBody>
      </p:sp>
    </p:spTree>
    <p:extLst>
      <p:ext uri="{BB962C8B-B14F-4D97-AF65-F5344CB8AC3E}">
        <p14:creationId xmlns:p14="http://schemas.microsoft.com/office/powerpoint/2010/main" xmlns="" val="3025226933"/>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a16="http://schemas.microsoft.com/office/drawing/2014/main" xmlns="" id="{4A57EA7D-7CC1-4604-91F7-70F461698D72}"/>
              </a:ext>
            </a:extLst>
          </p:cNvPr>
          <p:cNvSpPr>
            <a:spLocks noGrp="1"/>
          </p:cNvSpPr>
          <p:nvPr>
            <p:ph type="title"/>
          </p:nvPr>
        </p:nvSpPr>
        <p:spPr/>
        <p:txBody>
          <a:bodyPr/>
          <a:lstStyle/>
          <a:p>
            <a:pPr algn="ctr"/>
            <a:r>
              <a:rPr lang="tr-TR" b="1" dirty="0">
                <a:solidFill>
                  <a:srgbClr val="FF0000"/>
                </a:solidFill>
              </a:rPr>
              <a:t>İstanbul’un </a:t>
            </a:r>
            <a:r>
              <a:rPr lang="tr-TR" b="1" dirty="0" err="1">
                <a:solidFill>
                  <a:srgbClr val="FF0000"/>
                </a:solidFill>
              </a:rPr>
              <a:t>fethi’nin</a:t>
            </a:r>
            <a:r>
              <a:rPr lang="tr-TR" b="1" dirty="0">
                <a:solidFill>
                  <a:srgbClr val="FF0000"/>
                </a:solidFill>
              </a:rPr>
              <a:t> </a:t>
            </a:r>
            <a:r>
              <a:rPr lang="tr-TR" b="1" dirty="0" err="1">
                <a:solidFill>
                  <a:srgbClr val="FF0000"/>
                </a:solidFill>
              </a:rPr>
              <a:t>türk</a:t>
            </a:r>
            <a:r>
              <a:rPr lang="tr-TR" b="1" dirty="0">
                <a:solidFill>
                  <a:srgbClr val="FF0000"/>
                </a:solidFill>
              </a:rPr>
              <a:t> tarihi </a:t>
            </a:r>
            <a:r>
              <a:rPr lang="tr-TR" b="1" dirty="0" err="1" smtClean="0">
                <a:solidFill>
                  <a:srgbClr val="FF0000"/>
                </a:solidFill>
              </a:rPr>
              <a:t>açIsIndan</a:t>
            </a:r>
            <a:r>
              <a:rPr lang="tr-TR" b="1" dirty="0" smtClean="0">
                <a:solidFill>
                  <a:srgbClr val="FF0000"/>
                </a:solidFill>
              </a:rPr>
              <a:t> </a:t>
            </a:r>
            <a:r>
              <a:rPr lang="tr-TR" b="1" dirty="0" err="1" smtClean="0">
                <a:solidFill>
                  <a:srgbClr val="FF0000"/>
                </a:solidFill>
              </a:rPr>
              <a:t>sonuçlarI</a:t>
            </a:r>
            <a:endParaRPr lang="tr-TR" b="1" dirty="0">
              <a:solidFill>
                <a:srgbClr val="FF0000"/>
              </a:solidFill>
            </a:endParaRPr>
          </a:p>
        </p:txBody>
      </p:sp>
      <p:sp>
        <p:nvSpPr>
          <p:cNvPr id="3" name="İçerik Yer Tutucusu 2">
            <a:extLst>
              <a:ext uri="{FF2B5EF4-FFF2-40B4-BE49-F238E27FC236}">
                <a16:creationId xmlns:a16="http://schemas.microsoft.com/office/drawing/2014/main" xmlns="" id="{80AD9828-FF49-4D7C-A93F-73CD9B4F845D}"/>
              </a:ext>
            </a:extLst>
          </p:cNvPr>
          <p:cNvSpPr>
            <a:spLocks noGrp="1"/>
          </p:cNvSpPr>
          <p:nvPr>
            <p:ph idx="1"/>
          </p:nvPr>
        </p:nvSpPr>
        <p:spPr>
          <a:xfrm>
            <a:off x="1251678" y="2286001"/>
            <a:ext cx="10178322" cy="3702675"/>
          </a:xfrm>
        </p:spPr>
        <p:txBody>
          <a:bodyPr>
            <a:normAutofit/>
          </a:bodyPr>
          <a:lstStyle/>
          <a:p>
            <a:pPr>
              <a:buClr>
                <a:srgbClr val="FF0000"/>
              </a:buClr>
            </a:pPr>
            <a:r>
              <a:rPr lang="tr-TR" sz="2400" b="1" dirty="0" smtClean="0">
                <a:solidFill>
                  <a:schemeClr val="tx1"/>
                </a:solidFill>
              </a:rPr>
              <a:t>Son derece stratejik konuma sahip olan İstanbul’un, Osmanlı Devleti’nin başkenti ilan edildi.</a:t>
            </a:r>
          </a:p>
          <a:p>
            <a:pPr>
              <a:buClr>
                <a:srgbClr val="FF0000"/>
              </a:buClr>
            </a:pPr>
            <a:r>
              <a:rPr lang="tr-TR" sz="2400" b="1" dirty="0" smtClean="0">
                <a:solidFill>
                  <a:schemeClr val="tx1"/>
                </a:solidFill>
              </a:rPr>
              <a:t>Asya ve Avrupa kıtalarını; Karadeniz ile Akdeniz’i birbirine bağlayan yolların denetimi Osmanlılara geçti.</a:t>
            </a:r>
          </a:p>
          <a:p>
            <a:pPr>
              <a:buClr>
                <a:srgbClr val="FF0000"/>
              </a:buClr>
            </a:pPr>
            <a:r>
              <a:rPr lang="tr-TR" sz="2400" b="1" dirty="0" smtClean="0">
                <a:solidFill>
                  <a:schemeClr val="tx1"/>
                </a:solidFill>
              </a:rPr>
              <a:t>Osmanlı Devleti’nin Anadolu ve R</a:t>
            </a:r>
            <a:r>
              <a:rPr lang="tr-TR" sz="2400" b="1" i="1" dirty="0" smtClean="0">
                <a:solidFill>
                  <a:schemeClr val="tx1"/>
                </a:solidFill>
              </a:rPr>
              <a:t>u</a:t>
            </a:r>
            <a:r>
              <a:rPr lang="tr-TR" sz="2400" b="1" dirty="0" smtClean="0">
                <a:solidFill>
                  <a:schemeClr val="tx1"/>
                </a:solidFill>
              </a:rPr>
              <a:t>meli arasındaki toprak bütünlüğü sağlandı. </a:t>
            </a:r>
          </a:p>
          <a:p>
            <a:pPr>
              <a:buClr>
                <a:srgbClr val="FF0000"/>
              </a:buClr>
            </a:pPr>
            <a:r>
              <a:rPr lang="tr-TR" sz="2400" b="1" dirty="0" smtClean="0">
                <a:solidFill>
                  <a:schemeClr val="tx1"/>
                </a:solidFill>
              </a:rPr>
              <a:t>II. Mehmet’e ‘‘FATİH’’ </a:t>
            </a:r>
            <a:r>
              <a:rPr lang="tr-TR" sz="2400" b="1" dirty="0">
                <a:solidFill>
                  <a:schemeClr val="tx1"/>
                </a:solidFill>
              </a:rPr>
              <a:t>u</a:t>
            </a:r>
            <a:r>
              <a:rPr lang="tr-TR" sz="2400" b="1" dirty="0" smtClean="0">
                <a:solidFill>
                  <a:schemeClr val="tx1"/>
                </a:solidFill>
              </a:rPr>
              <a:t>nvanı verildi.</a:t>
            </a:r>
          </a:p>
          <a:p>
            <a:pPr>
              <a:buClr>
                <a:srgbClr val="FF0000"/>
              </a:buClr>
            </a:pPr>
            <a:r>
              <a:rPr lang="tr-TR" sz="2400" b="1" dirty="0" smtClean="0">
                <a:solidFill>
                  <a:schemeClr val="tx1"/>
                </a:solidFill>
              </a:rPr>
              <a:t>Osmanlı yükselme dönemine girdi.</a:t>
            </a:r>
          </a:p>
        </p:txBody>
      </p:sp>
    </p:spTree>
    <p:extLst>
      <p:ext uri="{BB962C8B-B14F-4D97-AF65-F5344CB8AC3E}">
        <p14:creationId xmlns:p14="http://schemas.microsoft.com/office/powerpoint/2010/main" xmlns="" val="2453837563"/>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1" y="0"/>
            <a:ext cx="12191999" cy="68580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Tree>
    <p:extLst>
      <p:ext uri="{BB962C8B-B14F-4D97-AF65-F5344CB8AC3E}">
        <p14:creationId xmlns:p14="http://schemas.microsoft.com/office/powerpoint/2010/main" xmlns="" val="619750533"/>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pPr algn="ctr"/>
            <a:r>
              <a:rPr lang="tr-TR" b="1" dirty="0">
                <a:solidFill>
                  <a:srgbClr val="FF0000"/>
                </a:solidFill>
              </a:rPr>
              <a:t>İstanbul’un </a:t>
            </a:r>
            <a:r>
              <a:rPr lang="tr-TR" b="1" dirty="0" err="1" smtClean="0">
                <a:solidFill>
                  <a:srgbClr val="FF0000"/>
                </a:solidFill>
              </a:rPr>
              <a:t>fethİ’nİn</a:t>
            </a:r>
            <a:r>
              <a:rPr lang="tr-TR" b="1" dirty="0" smtClean="0">
                <a:solidFill>
                  <a:srgbClr val="FF0000"/>
                </a:solidFill>
              </a:rPr>
              <a:t> DÜNYA </a:t>
            </a:r>
            <a:r>
              <a:rPr lang="tr-TR" b="1" dirty="0" err="1" smtClean="0">
                <a:solidFill>
                  <a:srgbClr val="FF0000"/>
                </a:solidFill>
              </a:rPr>
              <a:t>tarİhİ</a:t>
            </a:r>
            <a:r>
              <a:rPr lang="tr-TR" b="1" dirty="0" smtClean="0">
                <a:solidFill>
                  <a:srgbClr val="FF0000"/>
                </a:solidFill>
              </a:rPr>
              <a:t> </a:t>
            </a:r>
            <a:r>
              <a:rPr lang="tr-TR" b="1" dirty="0" err="1">
                <a:solidFill>
                  <a:srgbClr val="FF0000"/>
                </a:solidFill>
              </a:rPr>
              <a:t>açIsIndan</a:t>
            </a:r>
            <a:r>
              <a:rPr lang="tr-TR" b="1" dirty="0">
                <a:solidFill>
                  <a:srgbClr val="FF0000"/>
                </a:solidFill>
              </a:rPr>
              <a:t> </a:t>
            </a:r>
            <a:r>
              <a:rPr lang="tr-TR" b="1" dirty="0" err="1">
                <a:solidFill>
                  <a:srgbClr val="FF0000"/>
                </a:solidFill>
              </a:rPr>
              <a:t>sonuçlarI</a:t>
            </a:r>
            <a:endParaRPr lang="tr-TR" dirty="0"/>
          </a:p>
        </p:txBody>
      </p:sp>
      <p:sp>
        <p:nvSpPr>
          <p:cNvPr id="3" name="İçerik Yer Tutucusu 2"/>
          <p:cNvSpPr>
            <a:spLocks noGrp="1"/>
          </p:cNvSpPr>
          <p:nvPr>
            <p:ph idx="1"/>
          </p:nvPr>
        </p:nvSpPr>
        <p:spPr>
          <a:xfrm>
            <a:off x="1251678" y="2286001"/>
            <a:ext cx="10178322" cy="3934496"/>
          </a:xfrm>
        </p:spPr>
        <p:txBody>
          <a:bodyPr>
            <a:noAutofit/>
          </a:bodyPr>
          <a:lstStyle/>
          <a:p>
            <a:pPr>
              <a:buClr>
                <a:srgbClr val="FF0000"/>
              </a:buClr>
            </a:pPr>
            <a:r>
              <a:rPr lang="tr-TR" sz="2200" b="1" dirty="0" smtClean="0">
                <a:solidFill>
                  <a:schemeClr val="tx1"/>
                </a:solidFill>
              </a:rPr>
              <a:t>Stratejik ve ekonomik bir öneme sahip olan İpek Yolu’nun büyük bir bölümünün Osmanlı Devleti’ne geçmesi Avrupalıları yeni yolların arayışına yöneltti. Bu olay coğrafi keşiflerin nedenlerinden birini oluşturdu.</a:t>
            </a:r>
          </a:p>
          <a:p>
            <a:pPr>
              <a:buClr>
                <a:srgbClr val="FF0000"/>
              </a:buClr>
            </a:pPr>
            <a:r>
              <a:rPr lang="tr-TR" sz="2200" b="1" dirty="0" smtClean="0">
                <a:solidFill>
                  <a:schemeClr val="tx1"/>
                </a:solidFill>
              </a:rPr>
              <a:t>Büyük toplarla en güçlü surların bile yıkılabileceği görüldü. Bu durum da Avrupa’daki derebeyliklerin yıkılmasına zemin hazırladı.</a:t>
            </a:r>
          </a:p>
          <a:p>
            <a:pPr>
              <a:buClr>
                <a:srgbClr val="FF0000"/>
              </a:buClr>
            </a:pPr>
            <a:r>
              <a:rPr lang="tr-TR" sz="2200" b="1" dirty="0" smtClean="0">
                <a:solidFill>
                  <a:schemeClr val="tx1"/>
                </a:solidFill>
              </a:rPr>
              <a:t>Fetihten sonra İtalya’ya giden bazı bilim insanları orada eski Yunan ve Roma eserlerini inceleyerek Rönesans’ın başlamasına katkıda bulundular.</a:t>
            </a:r>
          </a:p>
          <a:p>
            <a:pPr>
              <a:buClr>
                <a:srgbClr val="FF0000"/>
              </a:buClr>
            </a:pPr>
            <a:r>
              <a:rPr lang="tr-TR" sz="2200" b="1" dirty="0" smtClean="0">
                <a:solidFill>
                  <a:schemeClr val="tx1"/>
                </a:solidFill>
              </a:rPr>
              <a:t>İstanbul’un fethi aynı zamanda Orta Çağ’ın sonu, Yeni Çağ’ın başlangıcı oldu.</a:t>
            </a:r>
            <a:endParaRPr lang="tr-TR" sz="2200" b="1" dirty="0">
              <a:solidFill>
                <a:schemeClr val="tx1"/>
              </a:solidFill>
            </a:endParaRPr>
          </a:p>
        </p:txBody>
      </p:sp>
    </p:spTree>
    <p:extLst>
      <p:ext uri="{BB962C8B-B14F-4D97-AF65-F5344CB8AC3E}">
        <p14:creationId xmlns:p14="http://schemas.microsoft.com/office/powerpoint/2010/main" xmlns="" val="2356411331"/>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1120463" y="965915"/>
            <a:ext cx="10507816" cy="4855336"/>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Tree>
    <p:extLst>
      <p:ext uri="{BB962C8B-B14F-4D97-AF65-F5344CB8AC3E}">
        <p14:creationId xmlns:p14="http://schemas.microsoft.com/office/powerpoint/2010/main" xmlns="" val="3665982483"/>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1277435" y="1167997"/>
            <a:ext cx="10178322" cy="1492132"/>
          </a:xfrm>
        </p:spPr>
        <p:txBody>
          <a:bodyPr>
            <a:normAutofit fontScale="90000"/>
          </a:bodyPr>
          <a:lstStyle/>
          <a:p>
            <a:r>
              <a:rPr lang="tr-TR" dirty="0" smtClean="0"/>
              <a:t/>
            </a:r>
            <a:br>
              <a:rPr lang="tr-TR" dirty="0" smtClean="0"/>
            </a:br>
            <a:r>
              <a:rPr lang="tr-TR" sz="6000" b="1" dirty="0" smtClean="0">
                <a:solidFill>
                  <a:srgbClr val="FF0000"/>
                </a:solidFill>
              </a:rPr>
              <a:t>KAYNAKÇA:</a:t>
            </a:r>
            <a:endParaRPr lang="tr-TR" sz="6000" b="1" dirty="0">
              <a:solidFill>
                <a:srgbClr val="FF0000"/>
              </a:solidFill>
            </a:endParaRPr>
          </a:p>
        </p:txBody>
      </p:sp>
      <p:sp>
        <p:nvSpPr>
          <p:cNvPr id="3" name="İçerik Yer Tutucusu 2"/>
          <p:cNvSpPr>
            <a:spLocks noGrp="1"/>
          </p:cNvSpPr>
          <p:nvPr>
            <p:ph idx="1"/>
          </p:nvPr>
        </p:nvSpPr>
        <p:spPr>
          <a:xfrm>
            <a:off x="1251678" y="2910626"/>
            <a:ext cx="10178322" cy="1738647"/>
          </a:xfrm>
        </p:spPr>
        <p:txBody>
          <a:bodyPr>
            <a:normAutofit fontScale="92500" lnSpcReduction="10000"/>
          </a:bodyPr>
          <a:lstStyle/>
          <a:p>
            <a:pPr>
              <a:buClr>
                <a:srgbClr val="FF0000"/>
              </a:buClr>
            </a:pPr>
            <a:r>
              <a:rPr lang="tr-TR" sz="2500" b="1" dirty="0">
                <a:solidFill>
                  <a:schemeClr val="tx1"/>
                </a:solidFill>
              </a:rPr>
              <a:t>https://interaktif.trthaber.com</a:t>
            </a:r>
            <a:endParaRPr lang="tr-TR" sz="2500" b="1" dirty="0" smtClean="0">
              <a:solidFill>
                <a:schemeClr val="tx1"/>
              </a:solidFill>
            </a:endParaRPr>
          </a:p>
          <a:p>
            <a:pPr>
              <a:buClr>
                <a:srgbClr val="FF0000"/>
              </a:buClr>
            </a:pPr>
            <a:r>
              <a:rPr lang="tr-TR" sz="2400" b="1" dirty="0" smtClean="0">
                <a:solidFill>
                  <a:schemeClr val="tx1"/>
                </a:solidFill>
              </a:rPr>
              <a:t>Google Görseller</a:t>
            </a:r>
          </a:p>
          <a:p>
            <a:pPr>
              <a:buClr>
                <a:srgbClr val="FF0000"/>
              </a:buClr>
            </a:pPr>
            <a:r>
              <a:rPr lang="tr-TR" sz="2400" b="1" dirty="0" smtClean="0">
                <a:solidFill>
                  <a:schemeClr val="tx1"/>
                </a:solidFill>
              </a:rPr>
              <a:t>7. Sınıf Sosyal Bilgiler Ders Kitabı (2018-2019)</a:t>
            </a:r>
          </a:p>
          <a:p>
            <a:pPr>
              <a:buClr>
                <a:srgbClr val="FF0000"/>
              </a:buClr>
            </a:pPr>
            <a:r>
              <a:rPr lang="tr-TR" sz="2400" b="1" dirty="0" smtClean="0">
                <a:solidFill>
                  <a:schemeClr val="tx1"/>
                </a:solidFill>
              </a:rPr>
              <a:t>10. Sınıf  Tarih Ders Kitabı (2018-2019</a:t>
            </a:r>
            <a:r>
              <a:rPr lang="tr-TR" sz="2400" b="1" dirty="0" smtClean="0">
                <a:solidFill>
                  <a:schemeClr val="tx1"/>
                </a:solidFill>
              </a:rPr>
              <a:t>) </a:t>
            </a:r>
            <a:r>
              <a:rPr lang="tr-TR" sz="2400" b="1" dirty="0" smtClean="0">
                <a:solidFill>
                  <a:schemeClr val="tx1"/>
                </a:solidFill>
                <a:hlinkClick r:id="rId3"/>
              </a:rPr>
              <a:t>https://</a:t>
            </a:r>
            <a:r>
              <a:rPr lang="tr-TR" sz="2400" b="1" dirty="0" smtClean="0">
                <a:solidFill>
                  <a:schemeClr val="tx1"/>
                </a:solidFill>
                <a:hlinkClick r:id="rId3"/>
              </a:rPr>
              <a:t>www.sorubak.com</a:t>
            </a:r>
            <a:r>
              <a:rPr lang="tr-TR" sz="2400" b="1" dirty="0" smtClean="0">
                <a:solidFill>
                  <a:schemeClr val="tx1"/>
                </a:solidFill>
              </a:rPr>
              <a:t> </a:t>
            </a:r>
            <a:endParaRPr lang="tr-TR" sz="2400" b="1" dirty="0">
              <a:solidFill>
                <a:schemeClr val="tx1"/>
              </a:solidFill>
            </a:endParaRPr>
          </a:p>
        </p:txBody>
      </p:sp>
    </p:spTree>
    <p:extLst>
      <p:ext uri="{BB962C8B-B14F-4D97-AF65-F5344CB8AC3E}">
        <p14:creationId xmlns:p14="http://schemas.microsoft.com/office/powerpoint/2010/main" xmlns="" val="1919080654"/>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1238799" y="2700582"/>
            <a:ext cx="10178322" cy="1492132"/>
          </a:xfrm>
        </p:spPr>
        <p:txBody>
          <a:bodyPr>
            <a:normAutofit/>
          </a:bodyPr>
          <a:lstStyle/>
          <a:p>
            <a:pPr algn="ctr"/>
            <a:r>
              <a:rPr lang="tr-TR" sz="8000" b="1" dirty="0" smtClean="0">
                <a:solidFill>
                  <a:srgbClr val="FF0000"/>
                </a:solidFill>
              </a:rPr>
              <a:t>SORULAR</a:t>
            </a:r>
            <a:endParaRPr lang="tr-TR" sz="8000" b="1" dirty="0">
              <a:solidFill>
                <a:srgbClr val="FF0000"/>
              </a:solidFill>
            </a:endParaRPr>
          </a:p>
        </p:txBody>
      </p:sp>
    </p:spTree>
    <p:extLst>
      <p:ext uri="{BB962C8B-B14F-4D97-AF65-F5344CB8AC3E}">
        <p14:creationId xmlns:p14="http://schemas.microsoft.com/office/powerpoint/2010/main" xmlns="" val="747764705"/>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b="1" dirty="0" smtClean="0">
                <a:solidFill>
                  <a:srgbClr val="FF0000"/>
                </a:solidFill>
              </a:rPr>
              <a:t/>
            </a:r>
            <a:br>
              <a:rPr lang="tr-TR" b="1" dirty="0" smtClean="0">
                <a:solidFill>
                  <a:srgbClr val="FF0000"/>
                </a:solidFill>
              </a:rPr>
            </a:br>
            <a:r>
              <a:rPr lang="tr-TR" b="1" dirty="0" smtClean="0">
                <a:solidFill>
                  <a:srgbClr val="FF0000"/>
                </a:solidFill>
              </a:rPr>
              <a:t>SORULAR-1:</a:t>
            </a:r>
            <a:endParaRPr lang="tr-TR" b="1" dirty="0">
              <a:solidFill>
                <a:srgbClr val="FF0000"/>
              </a:solidFill>
            </a:endParaRPr>
          </a:p>
        </p:txBody>
      </p:sp>
      <p:sp>
        <p:nvSpPr>
          <p:cNvPr id="3" name="İçerik Yer Tutucusu 2"/>
          <p:cNvSpPr>
            <a:spLocks noGrp="1"/>
          </p:cNvSpPr>
          <p:nvPr>
            <p:ph idx="1"/>
          </p:nvPr>
        </p:nvSpPr>
        <p:spPr/>
        <p:txBody>
          <a:bodyPr/>
          <a:lstStyle/>
          <a:p>
            <a:pPr marL="457200" indent="-457200">
              <a:buClr>
                <a:srgbClr val="FF0000"/>
              </a:buClr>
              <a:buFont typeface="+mj-lt"/>
              <a:buAutoNum type="arabicPeriod"/>
            </a:pPr>
            <a:r>
              <a:rPr lang="tr-TR" sz="2400" b="1" dirty="0" smtClean="0">
                <a:solidFill>
                  <a:schemeClr val="tx1"/>
                </a:solidFill>
              </a:rPr>
              <a:t>İSTANBUL NE ZAMAN FETHEDİLMİŞTİR?</a:t>
            </a:r>
          </a:p>
          <a:p>
            <a:pPr marL="457200" indent="-457200">
              <a:buClr>
                <a:srgbClr val="FF0000"/>
              </a:buClr>
              <a:buFont typeface="+mj-lt"/>
              <a:buAutoNum type="arabicPeriod"/>
            </a:pPr>
            <a:r>
              <a:rPr lang="tr-TR" sz="2400" b="1" dirty="0" smtClean="0">
                <a:solidFill>
                  <a:schemeClr val="tx1"/>
                </a:solidFill>
              </a:rPr>
              <a:t>OSMANLI’NIN DÖKTÜRDÜĞÜ TOPLARIN ADI NEDİR?</a:t>
            </a:r>
          </a:p>
          <a:p>
            <a:pPr marL="457200" indent="-457200">
              <a:buClr>
                <a:srgbClr val="FF0000"/>
              </a:buClr>
              <a:buFont typeface="+mj-lt"/>
              <a:buAutoNum type="arabicPeriod"/>
            </a:pPr>
            <a:r>
              <a:rPr lang="tr-TR" sz="2400" b="1" dirty="0" smtClean="0">
                <a:solidFill>
                  <a:schemeClr val="tx1"/>
                </a:solidFill>
              </a:rPr>
              <a:t>OSMANLI DEVLETİ HAZIRLIK OLARAK ANADOLU HİSARI’NIN KARŞINA NE YAPTIRDI?</a:t>
            </a:r>
          </a:p>
          <a:p>
            <a:pPr marL="457200" indent="-457200">
              <a:buClr>
                <a:srgbClr val="FF0000"/>
              </a:buClr>
              <a:buFont typeface="+mj-lt"/>
              <a:buAutoNum type="arabicPeriod"/>
            </a:pPr>
            <a:r>
              <a:rPr lang="tr-TR" sz="2400" b="1" dirty="0" smtClean="0">
                <a:solidFill>
                  <a:schemeClr val="tx1"/>
                </a:solidFill>
              </a:rPr>
              <a:t>HALİÇ’E DONANMA GİRMEMESİ İÇİN BİZANS NE YAPTI?</a:t>
            </a:r>
          </a:p>
          <a:p>
            <a:pPr marL="457200" indent="-457200">
              <a:buClr>
                <a:srgbClr val="FF0000"/>
              </a:buClr>
              <a:buFont typeface="+mj-lt"/>
              <a:buAutoNum type="arabicPeriod"/>
            </a:pPr>
            <a:r>
              <a:rPr lang="tr-TR" sz="2400" b="1" dirty="0" smtClean="0">
                <a:solidFill>
                  <a:schemeClr val="tx1"/>
                </a:solidFill>
              </a:rPr>
              <a:t>İSTANBUL’UN FETHİ’NİN JEOPOLİTİK NEDENLERİNE BİR TANE ÖRNEK VERİNİZ.</a:t>
            </a:r>
          </a:p>
        </p:txBody>
      </p:sp>
    </p:spTree>
    <p:extLst>
      <p:ext uri="{BB962C8B-B14F-4D97-AF65-F5344CB8AC3E}">
        <p14:creationId xmlns:p14="http://schemas.microsoft.com/office/powerpoint/2010/main" xmlns="" val="3971439370"/>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b="1" dirty="0" smtClean="0">
                <a:solidFill>
                  <a:srgbClr val="FF0000"/>
                </a:solidFill>
              </a:rPr>
              <a:t/>
            </a:r>
            <a:br>
              <a:rPr lang="tr-TR" b="1" dirty="0" smtClean="0">
                <a:solidFill>
                  <a:srgbClr val="FF0000"/>
                </a:solidFill>
              </a:rPr>
            </a:br>
            <a:r>
              <a:rPr lang="tr-TR" b="1" dirty="0" smtClean="0">
                <a:solidFill>
                  <a:srgbClr val="FF0000"/>
                </a:solidFill>
              </a:rPr>
              <a:t>SORULAR-2:</a:t>
            </a:r>
            <a:endParaRPr lang="tr-TR" b="1" dirty="0">
              <a:solidFill>
                <a:srgbClr val="FF0000"/>
              </a:solidFill>
            </a:endParaRPr>
          </a:p>
        </p:txBody>
      </p:sp>
      <p:sp>
        <p:nvSpPr>
          <p:cNvPr id="3" name="İçerik Yer Tutucusu 2"/>
          <p:cNvSpPr>
            <a:spLocks noGrp="1"/>
          </p:cNvSpPr>
          <p:nvPr>
            <p:ph idx="1"/>
          </p:nvPr>
        </p:nvSpPr>
        <p:spPr/>
        <p:txBody>
          <a:bodyPr>
            <a:noAutofit/>
          </a:bodyPr>
          <a:lstStyle/>
          <a:p>
            <a:pPr marL="457200" indent="-457200">
              <a:buClr>
                <a:srgbClr val="FF0000"/>
              </a:buClr>
              <a:buFont typeface="+mj-lt"/>
              <a:buAutoNum type="arabicPeriod" startAt="6"/>
            </a:pPr>
            <a:r>
              <a:rPr lang="tr-TR" sz="2400" b="1" dirty="0" smtClean="0">
                <a:solidFill>
                  <a:schemeClr val="tx1"/>
                </a:solidFill>
              </a:rPr>
              <a:t>BİZANS’A YARDIMA GELEN GEMİLER KİMLERE AİTTİR?</a:t>
            </a:r>
          </a:p>
          <a:p>
            <a:pPr marL="457200" indent="-457200">
              <a:buClr>
                <a:srgbClr val="FF0000"/>
              </a:buClr>
              <a:buFont typeface="+mj-lt"/>
              <a:buAutoNum type="arabicPeriod" startAt="6"/>
            </a:pPr>
            <a:r>
              <a:rPr lang="tr-TR" sz="2400" b="1" dirty="0" smtClean="0">
                <a:solidFill>
                  <a:schemeClr val="tx1"/>
                </a:solidFill>
              </a:rPr>
              <a:t>İSTANBUL’UN FETHİ İÇİN HAZIRLIK YAPAN OSMANLI İLK OLARAK NE YAPTI?</a:t>
            </a:r>
          </a:p>
          <a:p>
            <a:pPr marL="457200" indent="-457200">
              <a:buClr>
                <a:srgbClr val="FF0000"/>
              </a:buClr>
              <a:buFont typeface="+mj-lt"/>
              <a:buAutoNum type="arabicPeriod" startAt="6"/>
            </a:pPr>
            <a:r>
              <a:rPr lang="tr-TR" sz="2400" b="1" dirty="0" smtClean="0">
                <a:solidFill>
                  <a:schemeClr val="tx1"/>
                </a:solidFill>
              </a:rPr>
              <a:t>FETİHTEN SONRA II. MEHMET’E VERİLEN UNVAN NEDİR?</a:t>
            </a:r>
          </a:p>
          <a:p>
            <a:pPr marL="457200" indent="-457200">
              <a:buClr>
                <a:srgbClr val="FF0000"/>
              </a:buClr>
              <a:buFont typeface="+mj-lt"/>
              <a:buAutoNum type="arabicPeriod" startAt="6"/>
            </a:pPr>
            <a:r>
              <a:rPr lang="tr-TR" sz="2400" b="1" dirty="0" smtClean="0">
                <a:solidFill>
                  <a:schemeClr val="tx1"/>
                </a:solidFill>
              </a:rPr>
              <a:t>İSTANBUL’UN FETHİ’NDEN TÜRK TARİHİ AÇISINDAN ÖNEMİNE BİR ÖRNEK VERİN.</a:t>
            </a:r>
          </a:p>
          <a:p>
            <a:pPr marL="457200" indent="-457200">
              <a:buClr>
                <a:srgbClr val="FF0000"/>
              </a:buClr>
              <a:buFont typeface="+mj-lt"/>
              <a:buAutoNum type="arabicPeriod" startAt="6"/>
            </a:pPr>
            <a:r>
              <a:rPr lang="tr-TR" sz="2400" b="1" dirty="0" smtClean="0">
                <a:solidFill>
                  <a:schemeClr val="tx1"/>
                </a:solidFill>
              </a:rPr>
              <a:t>İSTANBUL’UN FETHİ’NDEN DÜNYA TARİHİ AÇISINDAN ÖNEMİNE BİR ÖRNEK VERİNİZ.</a:t>
            </a:r>
            <a:endParaRPr lang="tr-TR" sz="2400" b="1" dirty="0">
              <a:solidFill>
                <a:schemeClr val="tx1"/>
              </a:solidFill>
            </a:endParaRPr>
          </a:p>
        </p:txBody>
      </p:sp>
    </p:spTree>
    <p:extLst>
      <p:ext uri="{BB962C8B-B14F-4D97-AF65-F5344CB8AC3E}">
        <p14:creationId xmlns:p14="http://schemas.microsoft.com/office/powerpoint/2010/main" xmlns="" val="720947042"/>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1264557" y="2558915"/>
            <a:ext cx="10178322" cy="1492132"/>
          </a:xfrm>
        </p:spPr>
        <p:txBody>
          <a:bodyPr>
            <a:normAutofit/>
          </a:bodyPr>
          <a:lstStyle/>
          <a:p>
            <a:pPr algn="ctr"/>
            <a:r>
              <a:rPr lang="tr-TR" sz="8000" b="1" dirty="0" smtClean="0">
                <a:solidFill>
                  <a:srgbClr val="FF0000"/>
                </a:solidFill>
              </a:rPr>
              <a:t>CEVAPLAR</a:t>
            </a:r>
            <a:endParaRPr lang="tr-TR" sz="8000" b="1" dirty="0">
              <a:solidFill>
                <a:srgbClr val="FF0000"/>
              </a:solidFill>
            </a:endParaRPr>
          </a:p>
        </p:txBody>
      </p:sp>
    </p:spTree>
    <p:extLst>
      <p:ext uri="{BB962C8B-B14F-4D97-AF65-F5344CB8AC3E}">
        <p14:creationId xmlns:p14="http://schemas.microsoft.com/office/powerpoint/2010/main" xmlns="" val="3369497440"/>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noAutofit/>
          </a:bodyPr>
          <a:lstStyle/>
          <a:p>
            <a:r>
              <a:rPr lang="tr-TR" sz="5400" b="1" dirty="0" smtClean="0">
                <a:solidFill>
                  <a:srgbClr val="FF0000"/>
                </a:solidFill>
              </a:rPr>
              <a:t/>
            </a:r>
            <a:br>
              <a:rPr lang="tr-TR" sz="5400" b="1" dirty="0" smtClean="0">
                <a:solidFill>
                  <a:srgbClr val="FF0000"/>
                </a:solidFill>
              </a:rPr>
            </a:br>
            <a:r>
              <a:rPr lang="tr-TR" sz="5400" b="1" dirty="0" smtClean="0">
                <a:solidFill>
                  <a:srgbClr val="FF0000"/>
                </a:solidFill>
              </a:rPr>
              <a:t>CEVAPLAR-1:</a:t>
            </a:r>
            <a:endParaRPr lang="tr-TR" sz="5400" b="1" dirty="0">
              <a:solidFill>
                <a:srgbClr val="FF0000"/>
              </a:solidFill>
            </a:endParaRPr>
          </a:p>
        </p:txBody>
      </p:sp>
      <p:sp>
        <p:nvSpPr>
          <p:cNvPr id="3" name="İçerik Yer Tutucusu 2"/>
          <p:cNvSpPr>
            <a:spLocks noGrp="1"/>
          </p:cNvSpPr>
          <p:nvPr>
            <p:ph idx="1"/>
          </p:nvPr>
        </p:nvSpPr>
        <p:spPr/>
        <p:txBody>
          <a:bodyPr>
            <a:normAutofit/>
          </a:bodyPr>
          <a:lstStyle/>
          <a:p>
            <a:pPr marL="457200" indent="-457200">
              <a:buClr>
                <a:srgbClr val="FF0000"/>
              </a:buClr>
              <a:buFont typeface="+mj-lt"/>
              <a:buAutoNum type="arabicPeriod"/>
            </a:pPr>
            <a:r>
              <a:rPr lang="tr-TR" sz="2400" b="1" dirty="0" smtClean="0">
                <a:solidFill>
                  <a:schemeClr val="tx1"/>
                </a:solidFill>
              </a:rPr>
              <a:t>29 Mayıs 1453 - Salı</a:t>
            </a:r>
          </a:p>
          <a:p>
            <a:pPr marL="457200" indent="-457200">
              <a:buClr>
                <a:srgbClr val="FF0000"/>
              </a:buClr>
              <a:buFont typeface="+mj-lt"/>
              <a:buAutoNum type="arabicPeriod"/>
            </a:pPr>
            <a:r>
              <a:rPr lang="tr-TR" sz="2400" b="1" dirty="0" err="1" smtClean="0">
                <a:solidFill>
                  <a:schemeClr val="tx1"/>
                </a:solidFill>
              </a:rPr>
              <a:t>Şahi</a:t>
            </a:r>
            <a:endParaRPr lang="tr-TR" sz="2400" b="1" dirty="0" smtClean="0">
              <a:solidFill>
                <a:schemeClr val="tx1"/>
              </a:solidFill>
            </a:endParaRPr>
          </a:p>
          <a:p>
            <a:pPr marL="457200" indent="-457200">
              <a:buClr>
                <a:srgbClr val="FF0000"/>
              </a:buClr>
              <a:buFont typeface="+mj-lt"/>
              <a:buAutoNum type="arabicPeriod"/>
            </a:pPr>
            <a:r>
              <a:rPr lang="tr-TR" sz="2400" b="1" dirty="0" smtClean="0">
                <a:solidFill>
                  <a:schemeClr val="tx1"/>
                </a:solidFill>
              </a:rPr>
              <a:t>Rumeli Hisarı</a:t>
            </a:r>
          </a:p>
          <a:p>
            <a:pPr marL="457200" indent="-457200">
              <a:buClr>
                <a:srgbClr val="FF0000"/>
              </a:buClr>
              <a:buFont typeface="+mj-lt"/>
              <a:buAutoNum type="arabicPeriod"/>
            </a:pPr>
            <a:r>
              <a:rPr lang="tr-TR" sz="2400" b="1" dirty="0" smtClean="0">
                <a:solidFill>
                  <a:schemeClr val="tx1"/>
                </a:solidFill>
              </a:rPr>
              <a:t>Haliç’e zincir çektirdi.</a:t>
            </a:r>
          </a:p>
          <a:p>
            <a:pPr marL="457200" indent="-457200">
              <a:buClr>
                <a:srgbClr val="FF0000"/>
              </a:buClr>
              <a:buFont typeface="+mj-lt"/>
              <a:buAutoNum type="arabicPeriod"/>
            </a:pPr>
            <a:r>
              <a:rPr lang="tr-TR" sz="2400" b="1" dirty="0">
                <a:solidFill>
                  <a:schemeClr val="tx1"/>
                </a:solidFill>
              </a:rPr>
              <a:t>Toprak bütünlüğünün sağlanması</a:t>
            </a:r>
          </a:p>
          <a:p>
            <a:pPr marL="0" indent="0">
              <a:buClr>
                <a:srgbClr val="FF0000"/>
              </a:buClr>
              <a:buNone/>
            </a:pPr>
            <a:r>
              <a:rPr lang="tr-TR" sz="2400" b="1" dirty="0" smtClean="0">
                <a:solidFill>
                  <a:schemeClr val="tx1"/>
                </a:solidFill>
              </a:rPr>
              <a:t>      Rumeli’ye </a:t>
            </a:r>
            <a:r>
              <a:rPr lang="tr-TR" sz="2400" b="1" dirty="0">
                <a:solidFill>
                  <a:schemeClr val="tx1"/>
                </a:solidFill>
              </a:rPr>
              <a:t>geçişin kolaylaşması</a:t>
            </a:r>
          </a:p>
          <a:p>
            <a:pPr marL="0" indent="0">
              <a:buClr>
                <a:srgbClr val="FF0000"/>
              </a:buClr>
              <a:buNone/>
            </a:pPr>
            <a:r>
              <a:rPr lang="tr-TR" sz="2400" b="1" dirty="0" smtClean="0">
                <a:solidFill>
                  <a:schemeClr val="tx1"/>
                </a:solidFill>
              </a:rPr>
              <a:t>      Ticaret </a:t>
            </a:r>
            <a:r>
              <a:rPr lang="tr-TR" sz="2400" b="1" dirty="0">
                <a:solidFill>
                  <a:schemeClr val="tx1"/>
                </a:solidFill>
              </a:rPr>
              <a:t>yolunun üzerinde olması (İPEK YOLU</a:t>
            </a:r>
            <a:r>
              <a:rPr lang="tr-TR" sz="2400" b="1" dirty="0" smtClean="0">
                <a:solidFill>
                  <a:schemeClr val="tx1"/>
                </a:solidFill>
              </a:rPr>
              <a:t>)</a:t>
            </a:r>
            <a:endParaRPr lang="tr-TR" sz="2400" b="1" dirty="0">
              <a:solidFill>
                <a:schemeClr val="tx1"/>
              </a:solidFill>
            </a:endParaRPr>
          </a:p>
        </p:txBody>
      </p:sp>
    </p:spTree>
    <p:extLst>
      <p:ext uri="{BB962C8B-B14F-4D97-AF65-F5344CB8AC3E}">
        <p14:creationId xmlns:p14="http://schemas.microsoft.com/office/powerpoint/2010/main" xmlns="" val="124274870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a16="http://schemas.microsoft.com/office/drawing/2014/main" xmlns="" id="{74D7991C-E0F8-448C-B2B8-DD90B7400FCB}"/>
              </a:ext>
            </a:extLst>
          </p:cNvPr>
          <p:cNvSpPr>
            <a:spLocks noGrp="1"/>
          </p:cNvSpPr>
          <p:nvPr>
            <p:ph type="title"/>
          </p:nvPr>
        </p:nvSpPr>
        <p:spPr/>
        <p:txBody>
          <a:bodyPr/>
          <a:lstStyle/>
          <a:p>
            <a:pPr algn="ctr"/>
            <a:r>
              <a:rPr lang="tr-TR" b="1" dirty="0">
                <a:solidFill>
                  <a:srgbClr val="FF0000"/>
                </a:solidFill>
              </a:rPr>
              <a:t>İstanbul’un </a:t>
            </a:r>
            <a:r>
              <a:rPr lang="tr-TR" b="1" dirty="0" err="1" smtClean="0">
                <a:solidFill>
                  <a:srgbClr val="FF0000"/>
                </a:solidFill>
              </a:rPr>
              <a:t>fethİ’nden</a:t>
            </a:r>
            <a:r>
              <a:rPr lang="tr-TR" b="1" dirty="0" smtClean="0">
                <a:solidFill>
                  <a:srgbClr val="FF0000"/>
                </a:solidFill>
              </a:rPr>
              <a:t> </a:t>
            </a:r>
            <a:r>
              <a:rPr lang="tr-TR" b="1" dirty="0">
                <a:solidFill>
                  <a:srgbClr val="FF0000"/>
                </a:solidFill>
              </a:rPr>
              <a:t>önce </a:t>
            </a:r>
            <a:r>
              <a:rPr lang="tr-TR" b="1" dirty="0" err="1" smtClean="0">
                <a:solidFill>
                  <a:srgbClr val="FF0000"/>
                </a:solidFill>
              </a:rPr>
              <a:t>yapIlan</a:t>
            </a:r>
            <a:r>
              <a:rPr lang="tr-TR" b="1" dirty="0" smtClean="0">
                <a:solidFill>
                  <a:srgbClr val="FF0000"/>
                </a:solidFill>
              </a:rPr>
              <a:t> </a:t>
            </a:r>
            <a:r>
              <a:rPr lang="tr-TR" b="1" dirty="0" err="1" smtClean="0">
                <a:solidFill>
                  <a:srgbClr val="FF0000"/>
                </a:solidFill>
              </a:rPr>
              <a:t>fetİh</a:t>
            </a:r>
            <a:r>
              <a:rPr lang="tr-TR" b="1" dirty="0" smtClean="0">
                <a:solidFill>
                  <a:srgbClr val="FF0000"/>
                </a:solidFill>
              </a:rPr>
              <a:t> </a:t>
            </a:r>
            <a:r>
              <a:rPr lang="tr-TR" b="1" dirty="0" err="1" smtClean="0">
                <a:solidFill>
                  <a:srgbClr val="FF0000"/>
                </a:solidFill>
              </a:rPr>
              <a:t>denemelerİ</a:t>
            </a:r>
            <a:r>
              <a:rPr lang="tr-TR" b="1" dirty="0" smtClean="0">
                <a:solidFill>
                  <a:srgbClr val="FF0000"/>
                </a:solidFill>
              </a:rPr>
              <a:t> </a:t>
            </a:r>
            <a:r>
              <a:rPr lang="tr-TR" b="1" dirty="0">
                <a:solidFill>
                  <a:srgbClr val="FF0000"/>
                </a:solidFill>
              </a:rPr>
              <a:t>- 1</a:t>
            </a:r>
          </a:p>
        </p:txBody>
      </p:sp>
      <p:sp>
        <p:nvSpPr>
          <p:cNvPr id="3" name="İçerik Yer Tutucusu 2">
            <a:extLst>
              <a:ext uri="{FF2B5EF4-FFF2-40B4-BE49-F238E27FC236}">
                <a16:creationId xmlns:a16="http://schemas.microsoft.com/office/drawing/2014/main" xmlns="" id="{FC2D4957-FDEA-4541-8150-2DAB4BEABDFA}"/>
              </a:ext>
            </a:extLst>
          </p:cNvPr>
          <p:cNvSpPr>
            <a:spLocks noGrp="1"/>
          </p:cNvSpPr>
          <p:nvPr>
            <p:ph idx="1"/>
          </p:nvPr>
        </p:nvSpPr>
        <p:spPr>
          <a:xfrm>
            <a:off x="1251678" y="2286001"/>
            <a:ext cx="10178322" cy="3934917"/>
          </a:xfrm>
        </p:spPr>
        <p:txBody>
          <a:bodyPr>
            <a:normAutofit/>
          </a:bodyPr>
          <a:lstStyle/>
          <a:p>
            <a:pPr marL="0" indent="0">
              <a:buNone/>
            </a:pPr>
            <a:r>
              <a:rPr lang="tr-TR" sz="2400" b="1" dirty="0">
                <a:solidFill>
                  <a:schemeClr val="tx1"/>
                </a:solidFill>
              </a:rPr>
              <a:t>     Toplam 29 kuşatma olan fetih denemeleri:</a:t>
            </a:r>
          </a:p>
          <a:p>
            <a:pPr>
              <a:buClr>
                <a:srgbClr val="FF0000"/>
              </a:buClr>
            </a:pPr>
            <a:r>
              <a:rPr lang="tr-TR" sz="2400" b="1" dirty="0">
                <a:solidFill>
                  <a:schemeClr val="tx1"/>
                </a:solidFill>
              </a:rPr>
              <a:t>M.Ö 340 - Makedonya Kralı </a:t>
            </a:r>
            <a:r>
              <a:rPr lang="tr-TR" sz="2400" b="1" dirty="0" err="1">
                <a:solidFill>
                  <a:schemeClr val="tx1"/>
                </a:solidFill>
              </a:rPr>
              <a:t>Phillippe</a:t>
            </a:r>
            <a:endParaRPr lang="tr-TR" sz="2400" b="1" dirty="0">
              <a:solidFill>
                <a:schemeClr val="tx1"/>
              </a:solidFill>
            </a:endParaRPr>
          </a:p>
          <a:p>
            <a:pPr>
              <a:buClr>
                <a:srgbClr val="FF0000"/>
              </a:buClr>
            </a:pPr>
            <a:r>
              <a:rPr lang="tr-TR" sz="2400" b="1" dirty="0">
                <a:solidFill>
                  <a:schemeClr val="tx1"/>
                </a:solidFill>
              </a:rPr>
              <a:t>M.Ö 194 - Roma İmparatoru </a:t>
            </a:r>
            <a:r>
              <a:rPr lang="tr-TR" sz="2400" b="1" dirty="0" err="1">
                <a:solidFill>
                  <a:schemeClr val="tx1"/>
                </a:solidFill>
              </a:rPr>
              <a:t>Septim</a:t>
            </a:r>
            <a:r>
              <a:rPr lang="tr-TR" sz="2400" b="1" dirty="0">
                <a:solidFill>
                  <a:schemeClr val="tx1"/>
                </a:solidFill>
              </a:rPr>
              <a:t> </a:t>
            </a:r>
            <a:r>
              <a:rPr lang="tr-TR" sz="2400" b="1" dirty="0" err="1">
                <a:solidFill>
                  <a:schemeClr val="tx1"/>
                </a:solidFill>
              </a:rPr>
              <a:t>Severus</a:t>
            </a:r>
            <a:r>
              <a:rPr lang="tr-TR" sz="2400" b="1" dirty="0">
                <a:solidFill>
                  <a:schemeClr val="tx1"/>
                </a:solidFill>
              </a:rPr>
              <a:t> (Başarılı olmuştur. Şehir artık Romalılara bağlanmıştır.)</a:t>
            </a:r>
          </a:p>
          <a:p>
            <a:pPr>
              <a:buClr>
                <a:srgbClr val="FF0000"/>
              </a:buClr>
            </a:pPr>
            <a:r>
              <a:rPr lang="tr-TR" sz="2400" b="1" dirty="0">
                <a:solidFill>
                  <a:schemeClr val="tx1"/>
                </a:solidFill>
              </a:rPr>
              <a:t>M.S 616 - İran Hükümdarı </a:t>
            </a:r>
            <a:r>
              <a:rPr lang="tr-TR" sz="2400" b="1" dirty="0" err="1">
                <a:solidFill>
                  <a:schemeClr val="tx1"/>
                </a:solidFill>
              </a:rPr>
              <a:t>Keyhüsrev</a:t>
            </a:r>
            <a:endParaRPr lang="tr-TR" sz="2400" b="1" dirty="0">
              <a:solidFill>
                <a:schemeClr val="tx1"/>
              </a:solidFill>
            </a:endParaRPr>
          </a:p>
          <a:p>
            <a:pPr>
              <a:buClr>
                <a:srgbClr val="FF0000"/>
              </a:buClr>
            </a:pPr>
            <a:r>
              <a:rPr lang="tr-TR" sz="2400" b="1" dirty="0">
                <a:solidFill>
                  <a:schemeClr val="tx1"/>
                </a:solidFill>
              </a:rPr>
              <a:t>M.S 626 - İranlılar ve Avar Türkleri ortak</a:t>
            </a:r>
          </a:p>
          <a:p>
            <a:pPr>
              <a:buClr>
                <a:srgbClr val="FF0000"/>
              </a:buClr>
            </a:pPr>
            <a:r>
              <a:rPr lang="tr-TR" sz="2400" b="1" dirty="0">
                <a:solidFill>
                  <a:schemeClr val="tx1"/>
                </a:solidFill>
              </a:rPr>
              <a:t>M.S 665 - </a:t>
            </a:r>
            <a:r>
              <a:rPr lang="tr-TR" sz="2400" b="1" dirty="0" err="1">
                <a:solidFill>
                  <a:schemeClr val="tx1"/>
                </a:solidFill>
              </a:rPr>
              <a:t>Emevi</a:t>
            </a:r>
            <a:r>
              <a:rPr lang="tr-TR" sz="2400" b="1" dirty="0">
                <a:solidFill>
                  <a:schemeClr val="tx1"/>
                </a:solidFill>
              </a:rPr>
              <a:t> Halifesi Muaviye</a:t>
            </a:r>
          </a:p>
          <a:p>
            <a:pPr>
              <a:buClr>
                <a:srgbClr val="FF0000"/>
              </a:buClr>
            </a:pPr>
            <a:r>
              <a:rPr lang="tr-TR" sz="2400" b="1" dirty="0">
                <a:solidFill>
                  <a:schemeClr val="tx1"/>
                </a:solidFill>
              </a:rPr>
              <a:t>M.S 667 - </a:t>
            </a:r>
            <a:r>
              <a:rPr lang="tr-TR" sz="2400" b="1" dirty="0" err="1">
                <a:solidFill>
                  <a:schemeClr val="tx1"/>
                </a:solidFill>
              </a:rPr>
              <a:t>Emevi</a:t>
            </a:r>
            <a:r>
              <a:rPr lang="tr-TR" sz="2400" b="1" dirty="0">
                <a:solidFill>
                  <a:schemeClr val="tx1"/>
                </a:solidFill>
              </a:rPr>
              <a:t> Halifesi Muaviye</a:t>
            </a:r>
          </a:p>
        </p:txBody>
      </p:sp>
    </p:spTree>
    <p:extLst>
      <p:ext uri="{BB962C8B-B14F-4D97-AF65-F5344CB8AC3E}">
        <p14:creationId xmlns:p14="http://schemas.microsoft.com/office/powerpoint/2010/main" xmlns="" val="2551410495"/>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normAutofit fontScale="90000"/>
          </a:bodyPr>
          <a:lstStyle/>
          <a:p>
            <a:r>
              <a:rPr lang="tr-TR" b="1" dirty="0" smtClean="0"/>
              <a:t/>
            </a:r>
            <a:br>
              <a:rPr lang="tr-TR" b="1" dirty="0" smtClean="0"/>
            </a:br>
            <a:r>
              <a:rPr lang="tr-TR" sz="6000" b="1" dirty="0" smtClean="0">
                <a:solidFill>
                  <a:srgbClr val="FF0000"/>
                </a:solidFill>
              </a:rPr>
              <a:t>CEVAPLAR-2:</a:t>
            </a:r>
            <a:endParaRPr lang="tr-TR" b="1" dirty="0">
              <a:solidFill>
                <a:srgbClr val="FF0000"/>
              </a:solidFill>
            </a:endParaRPr>
          </a:p>
        </p:txBody>
      </p:sp>
      <p:sp>
        <p:nvSpPr>
          <p:cNvPr id="3" name="İçerik Yer Tutucusu 2"/>
          <p:cNvSpPr>
            <a:spLocks noGrp="1"/>
          </p:cNvSpPr>
          <p:nvPr>
            <p:ph idx="1"/>
          </p:nvPr>
        </p:nvSpPr>
        <p:spPr>
          <a:xfrm>
            <a:off x="1251678" y="2131454"/>
            <a:ext cx="10178322" cy="4089041"/>
          </a:xfrm>
        </p:spPr>
        <p:txBody>
          <a:bodyPr>
            <a:noAutofit/>
          </a:bodyPr>
          <a:lstStyle/>
          <a:p>
            <a:pPr marL="457200" indent="-457200">
              <a:buClr>
                <a:srgbClr val="FF0000"/>
              </a:buClr>
              <a:buFont typeface="+mj-lt"/>
              <a:buAutoNum type="arabicPeriod" startAt="6"/>
            </a:pPr>
            <a:r>
              <a:rPr lang="tr-TR" sz="2200" b="1" dirty="0" smtClean="0">
                <a:solidFill>
                  <a:schemeClr val="tx1"/>
                </a:solidFill>
              </a:rPr>
              <a:t>Venedik, Papalık ve Ceneviz gemileri</a:t>
            </a:r>
          </a:p>
          <a:p>
            <a:pPr marL="457200" indent="-457200">
              <a:buClr>
                <a:srgbClr val="FF0000"/>
              </a:buClr>
              <a:buFont typeface="+mj-lt"/>
              <a:buAutoNum type="arabicPeriod" startAt="6"/>
            </a:pPr>
            <a:r>
              <a:rPr lang="tr-TR" sz="2200" b="1" dirty="0">
                <a:solidFill>
                  <a:schemeClr val="tx1"/>
                </a:solidFill>
              </a:rPr>
              <a:t>Karamanoğulları ile anlaştı ve Anadolu’da güvenliği sağladı.</a:t>
            </a:r>
          </a:p>
          <a:p>
            <a:pPr marL="457200" indent="-457200">
              <a:buClr>
                <a:srgbClr val="FF0000"/>
              </a:buClr>
              <a:buFont typeface="+mj-lt"/>
              <a:buAutoNum type="arabicPeriod" startAt="6"/>
            </a:pPr>
            <a:r>
              <a:rPr lang="tr-TR" sz="2200" b="1" dirty="0" smtClean="0">
                <a:solidFill>
                  <a:schemeClr val="tx1"/>
                </a:solidFill>
              </a:rPr>
              <a:t>Fatih</a:t>
            </a:r>
          </a:p>
          <a:p>
            <a:pPr marL="457200" indent="-457200">
              <a:buClr>
                <a:srgbClr val="FF0000"/>
              </a:buClr>
              <a:buFont typeface="+mj-lt"/>
              <a:buAutoNum type="arabicPeriod" startAt="6"/>
            </a:pPr>
            <a:r>
              <a:rPr lang="tr-TR" sz="2200" b="1" dirty="0">
                <a:solidFill>
                  <a:schemeClr val="tx1"/>
                </a:solidFill>
              </a:rPr>
              <a:t>Osmanlı yükselme dönemine girdi.</a:t>
            </a:r>
          </a:p>
          <a:p>
            <a:pPr marL="0" indent="0">
              <a:buClr>
                <a:srgbClr val="FF0000"/>
              </a:buClr>
              <a:buNone/>
            </a:pPr>
            <a:r>
              <a:rPr lang="tr-TR" sz="2200" b="1" dirty="0">
                <a:solidFill>
                  <a:schemeClr val="tx1"/>
                </a:solidFill>
              </a:rPr>
              <a:t>       Son derece stratejik konuma sahip olan İstanbul’un, Osmanlı Devleti’nin başkenti ilan edildi.</a:t>
            </a:r>
          </a:p>
          <a:p>
            <a:pPr marL="0" indent="0">
              <a:buClr>
                <a:srgbClr val="FF0000"/>
              </a:buClr>
              <a:buNone/>
            </a:pPr>
            <a:r>
              <a:rPr lang="tr-TR" sz="2200" b="1" dirty="0" smtClean="0">
                <a:solidFill>
                  <a:schemeClr val="tx1"/>
                </a:solidFill>
              </a:rPr>
              <a:t>       Asya </a:t>
            </a:r>
            <a:r>
              <a:rPr lang="tr-TR" sz="2200" b="1" dirty="0">
                <a:solidFill>
                  <a:schemeClr val="tx1"/>
                </a:solidFill>
              </a:rPr>
              <a:t>ve Avrupa kıtalarını; Karadeniz ile Akdeniz’i birbirine bağlayan yolların </a:t>
            </a:r>
            <a:r>
              <a:rPr lang="tr-TR" sz="2200" b="1" dirty="0" smtClean="0">
                <a:solidFill>
                  <a:schemeClr val="tx1"/>
                </a:solidFill>
              </a:rPr>
              <a:t>denetimi Osmanlılara </a:t>
            </a:r>
            <a:r>
              <a:rPr lang="tr-TR" sz="2200" b="1" dirty="0">
                <a:solidFill>
                  <a:schemeClr val="tx1"/>
                </a:solidFill>
              </a:rPr>
              <a:t>geçti.</a:t>
            </a:r>
          </a:p>
          <a:p>
            <a:pPr marL="0" indent="0">
              <a:buClr>
                <a:srgbClr val="FF0000"/>
              </a:buClr>
              <a:buNone/>
            </a:pPr>
            <a:r>
              <a:rPr lang="tr-TR" sz="2200" b="1" dirty="0" smtClean="0">
                <a:solidFill>
                  <a:schemeClr val="tx1"/>
                </a:solidFill>
              </a:rPr>
              <a:t>      Osmanlı </a:t>
            </a:r>
            <a:r>
              <a:rPr lang="tr-TR" sz="2200" b="1" dirty="0">
                <a:solidFill>
                  <a:schemeClr val="tx1"/>
                </a:solidFill>
              </a:rPr>
              <a:t>Devleti’nin </a:t>
            </a:r>
            <a:r>
              <a:rPr lang="tr-TR" sz="2200" b="1" dirty="0" smtClean="0">
                <a:solidFill>
                  <a:schemeClr val="tx1"/>
                </a:solidFill>
              </a:rPr>
              <a:t>Anadolu </a:t>
            </a:r>
            <a:r>
              <a:rPr lang="tr-TR" sz="2200" b="1" dirty="0">
                <a:solidFill>
                  <a:schemeClr val="tx1"/>
                </a:solidFill>
              </a:rPr>
              <a:t>ve Rumeli arasındaki toprak bütünlüğü sağlandı. </a:t>
            </a:r>
            <a:endParaRPr lang="tr-TR" sz="2200" dirty="0" smtClean="0"/>
          </a:p>
        </p:txBody>
      </p:sp>
    </p:spTree>
    <p:extLst>
      <p:ext uri="{BB962C8B-B14F-4D97-AF65-F5344CB8AC3E}">
        <p14:creationId xmlns:p14="http://schemas.microsoft.com/office/powerpoint/2010/main" xmlns="" val="2317204272"/>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noAutofit/>
          </a:bodyPr>
          <a:lstStyle/>
          <a:p>
            <a:r>
              <a:rPr lang="tr-TR" sz="5400" b="1" dirty="0" smtClean="0">
                <a:solidFill>
                  <a:srgbClr val="FF0000"/>
                </a:solidFill>
              </a:rPr>
              <a:t/>
            </a:r>
            <a:br>
              <a:rPr lang="tr-TR" sz="5400" b="1" dirty="0" smtClean="0">
                <a:solidFill>
                  <a:srgbClr val="FF0000"/>
                </a:solidFill>
              </a:rPr>
            </a:br>
            <a:r>
              <a:rPr lang="tr-TR" sz="5400" b="1" dirty="0" smtClean="0">
                <a:solidFill>
                  <a:srgbClr val="FF0000"/>
                </a:solidFill>
              </a:rPr>
              <a:t>CEVAPLAR-3:</a:t>
            </a:r>
            <a:endParaRPr lang="tr-TR" sz="5400" b="1" dirty="0">
              <a:solidFill>
                <a:srgbClr val="FF0000"/>
              </a:solidFill>
            </a:endParaRPr>
          </a:p>
        </p:txBody>
      </p:sp>
      <p:sp>
        <p:nvSpPr>
          <p:cNvPr id="3" name="İçerik Yer Tutucusu 2"/>
          <p:cNvSpPr>
            <a:spLocks noGrp="1"/>
          </p:cNvSpPr>
          <p:nvPr>
            <p:ph idx="1"/>
          </p:nvPr>
        </p:nvSpPr>
        <p:spPr>
          <a:xfrm>
            <a:off x="1251678" y="2286001"/>
            <a:ext cx="10178322" cy="4269346"/>
          </a:xfrm>
        </p:spPr>
        <p:txBody>
          <a:bodyPr>
            <a:normAutofit fontScale="92500"/>
          </a:bodyPr>
          <a:lstStyle/>
          <a:p>
            <a:pPr marL="0" indent="0">
              <a:buClr>
                <a:srgbClr val="FF0000"/>
              </a:buClr>
              <a:buNone/>
            </a:pPr>
            <a:r>
              <a:rPr lang="tr-TR" sz="2400" b="1" dirty="0" smtClean="0">
                <a:solidFill>
                  <a:srgbClr val="FF0000"/>
                </a:solidFill>
              </a:rPr>
              <a:t>10.  </a:t>
            </a:r>
            <a:r>
              <a:rPr lang="tr-TR" sz="2400" b="1" dirty="0" smtClean="0">
                <a:solidFill>
                  <a:schemeClr val="tx1"/>
                </a:solidFill>
              </a:rPr>
              <a:t>Stratejik </a:t>
            </a:r>
            <a:r>
              <a:rPr lang="tr-TR" sz="2400" b="1" dirty="0">
                <a:solidFill>
                  <a:schemeClr val="tx1"/>
                </a:solidFill>
              </a:rPr>
              <a:t>ve ekonomik bir öneme sahip olan İpek Yolu’nun büyük bir bölümünün </a:t>
            </a:r>
            <a:r>
              <a:rPr lang="tr-TR" sz="2400" b="1" dirty="0" smtClean="0">
                <a:solidFill>
                  <a:schemeClr val="tx1"/>
                </a:solidFill>
              </a:rPr>
              <a:t>Osmanlı Devleti’ne </a:t>
            </a:r>
            <a:r>
              <a:rPr lang="tr-TR" sz="2400" b="1" dirty="0">
                <a:solidFill>
                  <a:schemeClr val="tx1"/>
                </a:solidFill>
              </a:rPr>
              <a:t>geçmesi Avrupalıları yeni yolların arayışına yöneltti. Bu olay coğrafi keşiflerin nedenlerinden birini oluşturdu.</a:t>
            </a:r>
          </a:p>
          <a:p>
            <a:pPr marL="0" indent="0">
              <a:buClr>
                <a:srgbClr val="FF0000"/>
              </a:buClr>
              <a:buNone/>
            </a:pPr>
            <a:r>
              <a:rPr lang="tr-TR" sz="2400" b="1" dirty="0" smtClean="0">
                <a:solidFill>
                  <a:schemeClr val="tx1"/>
                </a:solidFill>
              </a:rPr>
              <a:t>       Büyük </a:t>
            </a:r>
            <a:r>
              <a:rPr lang="tr-TR" sz="2400" b="1" dirty="0">
                <a:solidFill>
                  <a:schemeClr val="tx1"/>
                </a:solidFill>
              </a:rPr>
              <a:t>toplarla en güçlü surların bile yıkılabileceği görüldü. Bu durum da Avrupa’daki </a:t>
            </a:r>
            <a:r>
              <a:rPr lang="tr-TR" sz="2400" b="1" dirty="0" smtClean="0">
                <a:solidFill>
                  <a:schemeClr val="tx1"/>
                </a:solidFill>
              </a:rPr>
              <a:t>  derebeyliklerin </a:t>
            </a:r>
            <a:r>
              <a:rPr lang="tr-TR" sz="2400" b="1" dirty="0">
                <a:solidFill>
                  <a:schemeClr val="tx1"/>
                </a:solidFill>
              </a:rPr>
              <a:t>yıkılmasına zemin hazırladı.</a:t>
            </a:r>
          </a:p>
          <a:p>
            <a:pPr marL="0" indent="0">
              <a:buClr>
                <a:srgbClr val="FF0000"/>
              </a:buClr>
              <a:buNone/>
            </a:pPr>
            <a:r>
              <a:rPr lang="tr-TR" sz="2400" b="1" dirty="0" smtClean="0">
                <a:solidFill>
                  <a:schemeClr val="tx1"/>
                </a:solidFill>
              </a:rPr>
              <a:t>       Fetihten </a:t>
            </a:r>
            <a:r>
              <a:rPr lang="tr-TR" sz="2400" b="1" dirty="0">
                <a:solidFill>
                  <a:schemeClr val="tx1"/>
                </a:solidFill>
              </a:rPr>
              <a:t>sonra İtalya’ya giden bazı bilim insanları orada eski Yunan ve Roma eserlerini inceleyerek Rönesans’ın başlamasına katkıda bulundular.</a:t>
            </a:r>
          </a:p>
          <a:p>
            <a:pPr marL="0" indent="0">
              <a:buClr>
                <a:srgbClr val="FF0000"/>
              </a:buClr>
              <a:buNone/>
            </a:pPr>
            <a:r>
              <a:rPr lang="tr-TR" sz="2400" b="1" dirty="0" smtClean="0">
                <a:solidFill>
                  <a:schemeClr val="tx1"/>
                </a:solidFill>
              </a:rPr>
              <a:t>       İstanbul’un </a:t>
            </a:r>
            <a:r>
              <a:rPr lang="tr-TR" sz="2400" b="1" dirty="0">
                <a:solidFill>
                  <a:schemeClr val="tx1"/>
                </a:solidFill>
              </a:rPr>
              <a:t>fethi aynı zamanda Orta Çağ’ın sonu, Yeni Çağ’ın başlangıcı oldu</a:t>
            </a:r>
            <a:r>
              <a:rPr lang="tr-TR" sz="2400" b="1" dirty="0" smtClean="0">
                <a:solidFill>
                  <a:schemeClr val="tx1"/>
                </a:solidFill>
              </a:rPr>
              <a:t>.</a:t>
            </a:r>
            <a:endParaRPr lang="tr-TR" sz="2400" b="1" dirty="0">
              <a:solidFill>
                <a:schemeClr val="tx1"/>
              </a:solidFill>
            </a:endParaRPr>
          </a:p>
        </p:txBody>
      </p:sp>
    </p:spTree>
    <p:extLst>
      <p:ext uri="{BB962C8B-B14F-4D97-AF65-F5344CB8AC3E}">
        <p14:creationId xmlns:p14="http://schemas.microsoft.com/office/powerpoint/2010/main" xmlns="" val="2261573031"/>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rot="20875599">
            <a:off x="1146220" y="2481641"/>
            <a:ext cx="10296659" cy="1626719"/>
          </a:xfrm>
        </p:spPr>
        <p:txBody>
          <a:bodyPr>
            <a:normAutofit fontScale="90000"/>
          </a:bodyPr>
          <a:lstStyle/>
          <a:p>
            <a:pPr algn="ctr"/>
            <a:r>
              <a:rPr lang="tr-TR" dirty="0" smtClean="0">
                <a:solidFill>
                  <a:srgbClr val="FF0000"/>
                </a:solidFill>
              </a:rPr>
              <a:t>SUNUMUMUZ BURADA BİTMİŞTİR. BİZİ DİNLEDİĞİNİZ İÇİN TEŞEKKÜR EDERİZ.</a:t>
            </a:r>
            <a:br>
              <a:rPr lang="tr-TR" dirty="0" smtClean="0">
                <a:solidFill>
                  <a:srgbClr val="FF0000"/>
                </a:solidFill>
              </a:rPr>
            </a:br>
            <a:r>
              <a:rPr lang="tr-TR" dirty="0" smtClean="0">
                <a:solidFill>
                  <a:srgbClr val="FF0000"/>
                </a:solidFill>
                <a:sym typeface="Wingdings" panose="05000000000000000000" pitchFamily="2" charset="2"/>
              </a:rPr>
              <a:t></a:t>
            </a:r>
            <a:endParaRPr lang="tr-TR" dirty="0">
              <a:solidFill>
                <a:srgbClr val="FF0000"/>
              </a:solidFill>
            </a:endParaRPr>
          </a:p>
        </p:txBody>
      </p:sp>
    </p:spTree>
    <p:extLst>
      <p:ext uri="{BB962C8B-B14F-4D97-AF65-F5344CB8AC3E}">
        <p14:creationId xmlns:p14="http://schemas.microsoft.com/office/powerpoint/2010/main" xmlns="" val="58659962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a16="http://schemas.microsoft.com/office/drawing/2014/main" xmlns="" id="{C37C1524-F460-40D2-8DDF-2F76771944E2}"/>
              </a:ext>
            </a:extLst>
          </p:cNvPr>
          <p:cNvSpPr>
            <a:spLocks noGrp="1"/>
          </p:cNvSpPr>
          <p:nvPr>
            <p:ph type="title"/>
          </p:nvPr>
        </p:nvSpPr>
        <p:spPr/>
        <p:txBody>
          <a:bodyPr/>
          <a:lstStyle/>
          <a:p>
            <a:pPr algn="ctr"/>
            <a:r>
              <a:rPr lang="tr-TR" b="1" dirty="0">
                <a:solidFill>
                  <a:srgbClr val="FF0000"/>
                </a:solidFill>
              </a:rPr>
              <a:t>İstanbul’un </a:t>
            </a:r>
            <a:r>
              <a:rPr lang="tr-TR" b="1" dirty="0" err="1" smtClean="0">
                <a:solidFill>
                  <a:srgbClr val="FF0000"/>
                </a:solidFill>
              </a:rPr>
              <a:t>fethİ’nden</a:t>
            </a:r>
            <a:r>
              <a:rPr lang="tr-TR" b="1" dirty="0" smtClean="0">
                <a:solidFill>
                  <a:srgbClr val="FF0000"/>
                </a:solidFill>
              </a:rPr>
              <a:t> </a:t>
            </a:r>
            <a:r>
              <a:rPr lang="tr-TR" b="1" dirty="0">
                <a:solidFill>
                  <a:srgbClr val="FF0000"/>
                </a:solidFill>
              </a:rPr>
              <a:t>önce </a:t>
            </a:r>
            <a:r>
              <a:rPr lang="tr-TR" b="1" dirty="0" err="1" smtClean="0">
                <a:solidFill>
                  <a:srgbClr val="FF0000"/>
                </a:solidFill>
              </a:rPr>
              <a:t>yapIlan</a:t>
            </a:r>
            <a:r>
              <a:rPr lang="tr-TR" b="1" dirty="0" smtClean="0">
                <a:solidFill>
                  <a:srgbClr val="FF0000"/>
                </a:solidFill>
              </a:rPr>
              <a:t> </a:t>
            </a:r>
            <a:r>
              <a:rPr lang="tr-TR" b="1" dirty="0" err="1" smtClean="0">
                <a:solidFill>
                  <a:srgbClr val="FF0000"/>
                </a:solidFill>
              </a:rPr>
              <a:t>fetİh</a:t>
            </a:r>
            <a:r>
              <a:rPr lang="tr-TR" b="1" dirty="0" smtClean="0">
                <a:solidFill>
                  <a:srgbClr val="FF0000"/>
                </a:solidFill>
              </a:rPr>
              <a:t> </a:t>
            </a:r>
            <a:r>
              <a:rPr lang="tr-TR" b="1" dirty="0" err="1" smtClean="0">
                <a:solidFill>
                  <a:srgbClr val="FF0000"/>
                </a:solidFill>
              </a:rPr>
              <a:t>denemelerİ</a:t>
            </a:r>
            <a:r>
              <a:rPr lang="tr-TR" b="1" dirty="0" smtClean="0">
                <a:solidFill>
                  <a:srgbClr val="FF0000"/>
                </a:solidFill>
              </a:rPr>
              <a:t> </a:t>
            </a:r>
            <a:r>
              <a:rPr lang="tr-TR" b="1" dirty="0">
                <a:solidFill>
                  <a:srgbClr val="FF0000"/>
                </a:solidFill>
              </a:rPr>
              <a:t>- 2</a:t>
            </a:r>
          </a:p>
        </p:txBody>
      </p:sp>
      <p:sp>
        <p:nvSpPr>
          <p:cNvPr id="3" name="İçerik Yer Tutucusu 2">
            <a:extLst>
              <a:ext uri="{FF2B5EF4-FFF2-40B4-BE49-F238E27FC236}">
                <a16:creationId xmlns:a16="http://schemas.microsoft.com/office/drawing/2014/main" xmlns="" id="{4023A513-991B-4B82-B2A8-EE006E6BAD8F}"/>
              </a:ext>
            </a:extLst>
          </p:cNvPr>
          <p:cNvSpPr>
            <a:spLocks noGrp="1"/>
          </p:cNvSpPr>
          <p:nvPr>
            <p:ph idx="1"/>
          </p:nvPr>
        </p:nvSpPr>
        <p:spPr>
          <a:xfrm>
            <a:off x="1251678" y="2286001"/>
            <a:ext cx="10178322" cy="3844976"/>
          </a:xfrm>
        </p:spPr>
        <p:txBody>
          <a:bodyPr>
            <a:normAutofit/>
          </a:bodyPr>
          <a:lstStyle/>
          <a:p>
            <a:pPr>
              <a:buClr>
                <a:srgbClr val="FF0000"/>
              </a:buClr>
            </a:pPr>
            <a:r>
              <a:rPr lang="tr-TR" sz="2400" b="1" dirty="0">
                <a:solidFill>
                  <a:schemeClr val="tx1"/>
                </a:solidFill>
              </a:rPr>
              <a:t>M.S 672 - </a:t>
            </a:r>
            <a:r>
              <a:rPr lang="tr-TR" sz="2400" b="1" dirty="0" err="1">
                <a:solidFill>
                  <a:schemeClr val="tx1"/>
                </a:solidFill>
              </a:rPr>
              <a:t>Emevi</a:t>
            </a:r>
            <a:r>
              <a:rPr lang="tr-TR" sz="2400" b="1" dirty="0">
                <a:solidFill>
                  <a:schemeClr val="tx1"/>
                </a:solidFill>
              </a:rPr>
              <a:t> Halifesi Muaviye</a:t>
            </a:r>
          </a:p>
          <a:p>
            <a:pPr>
              <a:buClr>
                <a:srgbClr val="FF0000"/>
              </a:buClr>
            </a:pPr>
            <a:r>
              <a:rPr lang="tr-TR" sz="2400" b="1" dirty="0">
                <a:solidFill>
                  <a:schemeClr val="tx1"/>
                </a:solidFill>
              </a:rPr>
              <a:t>M.S 712 - </a:t>
            </a:r>
            <a:r>
              <a:rPr lang="tr-TR" sz="2400" b="1" dirty="0" err="1">
                <a:solidFill>
                  <a:schemeClr val="tx1"/>
                </a:solidFill>
              </a:rPr>
              <a:t>Emevi</a:t>
            </a:r>
            <a:r>
              <a:rPr lang="tr-TR" sz="2400" b="1" dirty="0">
                <a:solidFill>
                  <a:schemeClr val="tx1"/>
                </a:solidFill>
              </a:rPr>
              <a:t> Halifesi I. </a:t>
            </a:r>
            <a:r>
              <a:rPr lang="tr-TR" sz="2400" b="1" dirty="0" err="1">
                <a:solidFill>
                  <a:schemeClr val="tx1"/>
                </a:solidFill>
              </a:rPr>
              <a:t>Velid</a:t>
            </a:r>
            <a:endParaRPr lang="tr-TR" sz="2400" b="1" dirty="0">
              <a:solidFill>
                <a:schemeClr val="tx1"/>
              </a:solidFill>
            </a:endParaRPr>
          </a:p>
          <a:p>
            <a:pPr>
              <a:buClr>
                <a:srgbClr val="FF0000"/>
              </a:buClr>
            </a:pPr>
            <a:r>
              <a:rPr lang="tr-TR" sz="2400" b="1" dirty="0">
                <a:solidFill>
                  <a:schemeClr val="tx1"/>
                </a:solidFill>
              </a:rPr>
              <a:t>M.S 722 - </a:t>
            </a:r>
            <a:r>
              <a:rPr lang="tr-TR" sz="2400" b="1" dirty="0" err="1">
                <a:solidFill>
                  <a:schemeClr val="tx1"/>
                </a:solidFill>
              </a:rPr>
              <a:t>Emevi</a:t>
            </a:r>
            <a:r>
              <a:rPr lang="tr-TR" sz="2400" b="1" dirty="0">
                <a:solidFill>
                  <a:schemeClr val="tx1"/>
                </a:solidFill>
              </a:rPr>
              <a:t> Halifesi I. </a:t>
            </a:r>
            <a:r>
              <a:rPr lang="tr-TR" sz="2400" b="1" dirty="0" err="1">
                <a:solidFill>
                  <a:schemeClr val="tx1"/>
                </a:solidFill>
              </a:rPr>
              <a:t>Velid</a:t>
            </a:r>
            <a:r>
              <a:rPr lang="tr-TR" sz="2400" b="1" dirty="0">
                <a:solidFill>
                  <a:schemeClr val="tx1"/>
                </a:solidFill>
              </a:rPr>
              <a:t> (Yalnızca Galata Limanı </a:t>
            </a:r>
            <a:r>
              <a:rPr lang="tr-TR" sz="2400" b="1" dirty="0" err="1">
                <a:solidFill>
                  <a:schemeClr val="tx1"/>
                </a:solidFill>
              </a:rPr>
              <a:t>alınmış,Arap</a:t>
            </a:r>
            <a:r>
              <a:rPr lang="tr-TR" sz="2400" b="1" dirty="0">
                <a:solidFill>
                  <a:schemeClr val="tx1"/>
                </a:solidFill>
              </a:rPr>
              <a:t> Camii inşa edilmiştir.)</a:t>
            </a:r>
          </a:p>
          <a:p>
            <a:pPr>
              <a:buClr>
                <a:srgbClr val="FF0000"/>
              </a:buClr>
            </a:pPr>
            <a:r>
              <a:rPr lang="tr-TR" sz="2400" b="1" dirty="0">
                <a:solidFill>
                  <a:schemeClr val="tx1"/>
                </a:solidFill>
              </a:rPr>
              <a:t>M.S 782 - Abbasiler (Kent haraca bağlanmıştır.)</a:t>
            </a:r>
          </a:p>
          <a:p>
            <a:pPr>
              <a:buClr>
                <a:srgbClr val="FF0000"/>
              </a:buClr>
            </a:pPr>
            <a:r>
              <a:rPr lang="tr-TR" sz="2400" b="1" dirty="0">
                <a:solidFill>
                  <a:schemeClr val="tx1"/>
                </a:solidFill>
              </a:rPr>
              <a:t>M.S 854 - Abbasi Halifesi Mütevekkil</a:t>
            </a:r>
          </a:p>
          <a:p>
            <a:pPr>
              <a:buClr>
                <a:srgbClr val="FF0000"/>
              </a:buClr>
            </a:pPr>
            <a:r>
              <a:rPr lang="tr-TR" sz="2400" b="1" dirty="0">
                <a:solidFill>
                  <a:schemeClr val="tx1"/>
                </a:solidFill>
              </a:rPr>
              <a:t>M.S 864 - Ruslar</a:t>
            </a:r>
          </a:p>
          <a:p>
            <a:pPr>
              <a:buClr>
                <a:srgbClr val="FF0000"/>
              </a:buClr>
            </a:pPr>
            <a:r>
              <a:rPr lang="tr-TR" sz="2400" b="1" dirty="0">
                <a:solidFill>
                  <a:schemeClr val="tx1"/>
                </a:solidFill>
              </a:rPr>
              <a:t>M.S 869 - Abbasi Halifesi Mütevekkil</a:t>
            </a:r>
          </a:p>
        </p:txBody>
      </p:sp>
    </p:spTree>
    <p:extLst>
      <p:ext uri="{BB962C8B-B14F-4D97-AF65-F5344CB8AC3E}">
        <p14:creationId xmlns:p14="http://schemas.microsoft.com/office/powerpoint/2010/main" xmlns="" val="397257913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a16="http://schemas.microsoft.com/office/drawing/2014/main" xmlns="" id="{846B24B6-192E-45EC-846F-C65D0046108C}"/>
              </a:ext>
            </a:extLst>
          </p:cNvPr>
          <p:cNvSpPr>
            <a:spLocks noGrp="1"/>
          </p:cNvSpPr>
          <p:nvPr>
            <p:ph type="title"/>
          </p:nvPr>
        </p:nvSpPr>
        <p:spPr/>
        <p:txBody>
          <a:bodyPr/>
          <a:lstStyle/>
          <a:p>
            <a:pPr algn="ctr"/>
            <a:r>
              <a:rPr lang="tr-TR" b="1" dirty="0">
                <a:solidFill>
                  <a:srgbClr val="FF0000"/>
                </a:solidFill>
              </a:rPr>
              <a:t>İstanbul’un </a:t>
            </a:r>
            <a:r>
              <a:rPr lang="tr-TR" b="1" dirty="0" err="1" smtClean="0">
                <a:solidFill>
                  <a:srgbClr val="FF0000"/>
                </a:solidFill>
              </a:rPr>
              <a:t>fethİ’nden</a:t>
            </a:r>
            <a:r>
              <a:rPr lang="tr-TR" b="1" dirty="0" smtClean="0">
                <a:solidFill>
                  <a:srgbClr val="FF0000"/>
                </a:solidFill>
              </a:rPr>
              <a:t> </a:t>
            </a:r>
            <a:r>
              <a:rPr lang="tr-TR" b="1" dirty="0">
                <a:solidFill>
                  <a:srgbClr val="FF0000"/>
                </a:solidFill>
              </a:rPr>
              <a:t>önce </a:t>
            </a:r>
            <a:r>
              <a:rPr lang="tr-TR" b="1" dirty="0" err="1" smtClean="0">
                <a:solidFill>
                  <a:srgbClr val="FF0000"/>
                </a:solidFill>
              </a:rPr>
              <a:t>yapIlan</a:t>
            </a:r>
            <a:r>
              <a:rPr lang="tr-TR" b="1" dirty="0" smtClean="0">
                <a:solidFill>
                  <a:srgbClr val="FF0000"/>
                </a:solidFill>
              </a:rPr>
              <a:t> </a:t>
            </a:r>
            <a:r>
              <a:rPr lang="tr-TR" b="1" dirty="0" err="1" smtClean="0">
                <a:solidFill>
                  <a:srgbClr val="FF0000"/>
                </a:solidFill>
              </a:rPr>
              <a:t>fetİh</a:t>
            </a:r>
            <a:r>
              <a:rPr lang="tr-TR" b="1" dirty="0" smtClean="0">
                <a:solidFill>
                  <a:srgbClr val="FF0000"/>
                </a:solidFill>
              </a:rPr>
              <a:t> </a:t>
            </a:r>
            <a:r>
              <a:rPr lang="tr-TR" b="1" dirty="0" err="1" smtClean="0">
                <a:solidFill>
                  <a:srgbClr val="FF0000"/>
                </a:solidFill>
              </a:rPr>
              <a:t>denemelerİ</a:t>
            </a:r>
            <a:r>
              <a:rPr lang="tr-TR" b="1" dirty="0" smtClean="0">
                <a:solidFill>
                  <a:srgbClr val="FF0000"/>
                </a:solidFill>
              </a:rPr>
              <a:t> </a:t>
            </a:r>
            <a:r>
              <a:rPr lang="tr-TR" b="1" dirty="0">
                <a:solidFill>
                  <a:srgbClr val="FF0000"/>
                </a:solidFill>
              </a:rPr>
              <a:t>- 3</a:t>
            </a:r>
          </a:p>
        </p:txBody>
      </p:sp>
      <p:sp>
        <p:nvSpPr>
          <p:cNvPr id="3" name="İçerik Yer Tutucusu 2">
            <a:extLst>
              <a:ext uri="{FF2B5EF4-FFF2-40B4-BE49-F238E27FC236}">
                <a16:creationId xmlns:a16="http://schemas.microsoft.com/office/drawing/2014/main" xmlns="" id="{1B9A05B1-CDEA-4376-BD93-9DBFDE7048B9}"/>
              </a:ext>
            </a:extLst>
          </p:cNvPr>
          <p:cNvSpPr>
            <a:spLocks noGrp="1"/>
          </p:cNvSpPr>
          <p:nvPr>
            <p:ph idx="1"/>
          </p:nvPr>
        </p:nvSpPr>
        <p:spPr>
          <a:xfrm>
            <a:off x="1251678" y="2286001"/>
            <a:ext cx="10178322" cy="3979888"/>
          </a:xfrm>
        </p:spPr>
        <p:txBody>
          <a:bodyPr>
            <a:normAutofit/>
          </a:bodyPr>
          <a:lstStyle/>
          <a:p>
            <a:pPr>
              <a:buClr>
                <a:srgbClr val="FF0000"/>
              </a:buClr>
            </a:pPr>
            <a:r>
              <a:rPr lang="tr-TR" sz="2400" b="1" dirty="0">
                <a:solidFill>
                  <a:schemeClr val="tx1"/>
                </a:solidFill>
              </a:rPr>
              <a:t>M.S 864 Ruslar</a:t>
            </a:r>
          </a:p>
          <a:p>
            <a:pPr>
              <a:buClr>
                <a:srgbClr val="FF0000"/>
              </a:buClr>
            </a:pPr>
            <a:r>
              <a:rPr lang="tr-TR" sz="2400" b="1" dirty="0">
                <a:solidFill>
                  <a:schemeClr val="tx1"/>
                </a:solidFill>
              </a:rPr>
              <a:t>M.S 869 Abbasi Halifesi Mütevekkil</a:t>
            </a:r>
          </a:p>
          <a:p>
            <a:pPr>
              <a:buClr>
                <a:srgbClr val="FF0000"/>
              </a:buClr>
            </a:pPr>
            <a:r>
              <a:rPr lang="tr-TR" sz="2400" b="1" dirty="0">
                <a:solidFill>
                  <a:schemeClr val="tx1"/>
                </a:solidFill>
              </a:rPr>
              <a:t>M.S 936 Ruslar</a:t>
            </a:r>
          </a:p>
          <a:p>
            <a:pPr>
              <a:buClr>
                <a:srgbClr val="FF0000"/>
              </a:buClr>
            </a:pPr>
            <a:r>
              <a:rPr lang="tr-TR" sz="2400" b="1" dirty="0">
                <a:solidFill>
                  <a:schemeClr val="tx1"/>
                </a:solidFill>
              </a:rPr>
              <a:t>M.S 959 Macarlar</a:t>
            </a:r>
          </a:p>
          <a:p>
            <a:pPr>
              <a:buClr>
                <a:srgbClr val="FF0000"/>
              </a:buClr>
            </a:pPr>
            <a:r>
              <a:rPr lang="tr-TR" sz="2400" b="1" dirty="0">
                <a:solidFill>
                  <a:schemeClr val="tx1"/>
                </a:solidFill>
              </a:rPr>
              <a:t>M.S 970 Abbasiler (Kent haraca bağlanmıştır.)</a:t>
            </a:r>
          </a:p>
          <a:p>
            <a:pPr>
              <a:buClr>
                <a:srgbClr val="FF0000"/>
              </a:buClr>
            </a:pPr>
            <a:r>
              <a:rPr lang="tr-TR" sz="2400" b="1" dirty="0">
                <a:solidFill>
                  <a:schemeClr val="tx1"/>
                </a:solidFill>
              </a:rPr>
              <a:t>M.S 1203 Latinler (Latinler İstanbul'u 1261'e kadar ellerinde tuttular.)</a:t>
            </a:r>
          </a:p>
          <a:p>
            <a:pPr>
              <a:buClr>
                <a:srgbClr val="FF0000"/>
              </a:buClr>
            </a:pPr>
            <a:r>
              <a:rPr lang="tr-TR" sz="2400" b="1" dirty="0">
                <a:solidFill>
                  <a:schemeClr val="tx1"/>
                </a:solidFill>
              </a:rPr>
              <a:t>M.S 1302 Venedikliler</a:t>
            </a:r>
          </a:p>
        </p:txBody>
      </p:sp>
    </p:spTree>
    <p:extLst>
      <p:ext uri="{BB962C8B-B14F-4D97-AF65-F5344CB8AC3E}">
        <p14:creationId xmlns:p14="http://schemas.microsoft.com/office/powerpoint/2010/main" xmlns="" val="260729720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a16="http://schemas.microsoft.com/office/drawing/2014/main" xmlns="" id="{28699E18-3D93-4187-84BB-153F6E61473C}"/>
              </a:ext>
            </a:extLst>
          </p:cNvPr>
          <p:cNvSpPr>
            <a:spLocks noGrp="1"/>
          </p:cNvSpPr>
          <p:nvPr>
            <p:ph type="title"/>
          </p:nvPr>
        </p:nvSpPr>
        <p:spPr/>
        <p:txBody>
          <a:bodyPr/>
          <a:lstStyle/>
          <a:p>
            <a:pPr algn="ctr"/>
            <a:r>
              <a:rPr lang="tr-TR" b="1" dirty="0">
                <a:solidFill>
                  <a:srgbClr val="FF0000"/>
                </a:solidFill>
              </a:rPr>
              <a:t>İstanbul’un </a:t>
            </a:r>
            <a:r>
              <a:rPr lang="tr-TR" b="1" dirty="0" err="1" smtClean="0">
                <a:solidFill>
                  <a:srgbClr val="FF0000"/>
                </a:solidFill>
              </a:rPr>
              <a:t>fethİ’nden</a:t>
            </a:r>
            <a:r>
              <a:rPr lang="tr-TR" b="1" dirty="0" smtClean="0">
                <a:solidFill>
                  <a:srgbClr val="FF0000"/>
                </a:solidFill>
              </a:rPr>
              <a:t> </a:t>
            </a:r>
            <a:r>
              <a:rPr lang="tr-TR" b="1" dirty="0">
                <a:solidFill>
                  <a:srgbClr val="FF0000"/>
                </a:solidFill>
              </a:rPr>
              <a:t>önce </a:t>
            </a:r>
            <a:r>
              <a:rPr lang="tr-TR" b="1" dirty="0" err="1" smtClean="0">
                <a:solidFill>
                  <a:srgbClr val="FF0000"/>
                </a:solidFill>
              </a:rPr>
              <a:t>yapIlan</a:t>
            </a:r>
            <a:r>
              <a:rPr lang="tr-TR" b="1" dirty="0" smtClean="0">
                <a:solidFill>
                  <a:srgbClr val="FF0000"/>
                </a:solidFill>
              </a:rPr>
              <a:t> </a:t>
            </a:r>
            <a:r>
              <a:rPr lang="tr-TR" b="1" dirty="0" err="1" smtClean="0">
                <a:solidFill>
                  <a:srgbClr val="FF0000"/>
                </a:solidFill>
              </a:rPr>
              <a:t>fetİh</a:t>
            </a:r>
            <a:r>
              <a:rPr lang="tr-TR" b="1" dirty="0" smtClean="0">
                <a:solidFill>
                  <a:srgbClr val="FF0000"/>
                </a:solidFill>
              </a:rPr>
              <a:t> </a:t>
            </a:r>
            <a:r>
              <a:rPr lang="tr-TR" b="1" dirty="0" err="1" smtClean="0">
                <a:solidFill>
                  <a:srgbClr val="FF0000"/>
                </a:solidFill>
              </a:rPr>
              <a:t>denemelerİ</a:t>
            </a:r>
            <a:r>
              <a:rPr lang="tr-TR" b="1" dirty="0" smtClean="0">
                <a:solidFill>
                  <a:srgbClr val="FF0000"/>
                </a:solidFill>
              </a:rPr>
              <a:t> </a:t>
            </a:r>
            <a:r>
              <a:rPr lang="tr-TR" b="1" dirty="0">
                <a:solidFill>
                  <a:srgbClr val="FF0000"/>
                </a:solidFill>
              </a:rPr>
              <a:t>- 4</a:t>
            </a:r>
          </a:p>
        </p:txBody>
      </p:sp>
      <p:sp>
        <p:nvSpPr>
          <p:cNvPr id="3" name="İçerik Yer Tutucusu 2">
            <a:extLst>
              <a:ext uri="{FF2B5EF4-FFF2-40B4-BE49-F238E27FC236}">
                <a16:creationId xmlns:a16="http://schemas.microsoft.com/office/drawing/2014/main" xmlns="" id="{DD5A6405-10C2-45AC-A4ED-7F624953AFB1}"/>
              </a:ext>
            </a:extLst>
          </p:cNvPr>
          <p:cNvSpPr>
            <a:spLocks noGrp="1"/>
          </p:cNvSpPr>
          <p:nvPr>
            <p:ph idx="1"/>
          </p:nvPr>
        </p:nvSpPr>
        <p:spPr>
          <a:xfrm>
            <a:off x="1251678" y="2286001"/>
            <a:ext cx="10178322" cy="4069829"/>
          </a:xfrm>
        </p:spPr>
        <p:txBody>
          <a:bodyPr>
            <a:normAutofit lnSpcReduction="10000"/>
          </a:bodyPr>
          <a:lstStyle/>
          <a:p>
            <a:pPr>
              <a:buClr>
                <a:srgbClr val="FF0000"/>
              </a:buClr>
            </a:pPr>
            <a:r>
              <a:rPr lang="tr-TR" sz="2400" b="1" dirty="0">
                <a:solidFill>
                  <a:schemeClr val="tx1"/>
                </a:solidFill>
              </a:rPr>
              <a:t>M.S 1348 Cenovalılar</a:t>
            </a:r>
          </a:p>
          <a:p>
            <a:pPr>
              <a:buClr>
                <a:srgbClr val="FF0000"/>
              </a:buClr>
            </a:pPr>
            <a:r>
              <a:rPr lang="tr-TR" sz="2400" b="1" dirty="0">
                <a:solidFill>
                  <a:schemeClr val="tx1"/>
                </a:solidFill>
              </a:rPr>
              <a:t>M.S 1391-1396 Osmanlı Padişahı </a:t>
            </a:r>
            <a:r>
              <a:rPr lang="tr-TR" sz="2400" b="1" dirty="0" smtClean="0">
                <a:solidFill>
                  <a:schemeClr val="tx1"/>
                </a:solidFill>
              </a:rPr>
              <a:t>I. Bayezid </a:t>
            </a:r>
            <a:r>
              <a:rPr lang="tr-TR" sz="2400" b="1" dirty="0">
                <a:solidFill>
                  <a:schemeClr val="tx1"/>
                </a:solidFill>
              </a:rPr>
              <a:t>(Şehir İstanbul'da bir Türk Mahallesi kurulması isteğine karşı çıkılması üzerine ablukaya alınmıştır.)</a:t>
            </a:r>
          </a:p>
          <a:p>
            <a:pPr>
              <a:buClr>
                <a:srgbClr val="FF0000"/>
              </a:buClr>
            </a:pPr>
            <a:r>
              <a:rPr lang="tr-TR" sz="2400" b="1" dirty="0">
                <a:solidFill>
                  <a:schemeClr val="tx1"/>
                </a:solidFill>
              </a:rPr>
              <a:t>M.S 1412 Osmanlı Şehzadesi Musa Çelebi</a:t>
            </a:r>
          </a:p>
          <a:p>
            <a:pPr>
              <a:buClr>
                <a:srgbClr val="FF0000"/>
              </a:buClr>
            </a:pPr>
            <a:r>
              <a:rPr lang="tr-TR" sz="2400" b="1" dirty="0">
                <a:solidFill>
                  <a:schemeClr val="tx1"/>
                </a:solidFill>
              </a:rPr>
              <a:t>M.S 1422 Osmanlı Padişahı II</a:t>
            </a:r>
            <a:r>
              <a:rPr lang="tr-TR" sz="2400" b="1" dirty="0" smtClean="0">
                <a:solidFill>
                  <a:schemeClr val="tx1"/>
                </a:solidFill>
              </a:rPr>
              <a:t>. Murat</a:t>
            </a:r>
            <a:endParaRPr lang="tr-TR" sz="2400" b="1" dirty="0">
              <a:solidFill>
                <a:schemeClr val="tx1"/>
              </a:solidFill>
            </a:endParaRPr>
          </a:p>
          <a:p>
            <a:pPr>
              <a:buClr>
                <a:srgbClr val="FF0000"/>
              </a:buClr>
            </a:pPr>
            <a:r>
              <a:rPr lang="tr-TR" sz="2400" b="1" dirty="0">
                <a:solidFill>
                  <a:schemeClr val="tx1"/>
                </a:solidFill>
              </a:rPr>
              <a:t>M.S 1437 Cenovalılar</a:t>
            </a:r>
          </a:p>
          <a:p>
            <a:pPr>
              <a:buClr>
                <a:srgbClr val="FF0000"/>
              </a:buClr>
            </a:pPr>
            <a:r>
              <a:rPr lang="tr-TR" sz="2400" b="1" dirty="0">
                <a:solidFill>
                  <a:schemeClr val="tx1"/>
                </a:solidFill>
              </a:rPr>
              <a:t>M.S 1453 Osmanlı Padişahı </a:t>
            </a:r>
            <a:r>
              <a:rPr lang="tr-TR" sz="2400" b="1" dirty="0" smtClean="0">
                <a:solidFill>
                  <a:schemeClr val="tx1"/>
                </a:solidFill>
              </a:rPr>
              <a:t>II. Mehmet </a:t>
            </a:r>
            <a:r>
              <a:rPr lang="tr-TR" sz="2400" b="1" dirty="0">
                <a:solidFill>
                  <a:schemeClr val="tx1"/>
                </a:solidFill>
              </a:rPr>
              <a:t>(Başarılı olmuştur</a:t>
            </a:r>
            <a:r>
              <a:rPr lang="tr-TR" sz="2400" b="1" dirty="0" smtClean="0">
                <a:solidFill>
                  <a:schemeClr val="tx1"/>
                </a:solidFill>
              </a:rPr>
              <a:t>. Sonrasında </a:t>
            </a:r>
            <a:r>
              <a:rPr lang="tr-TR" sz="2400" b="1" dirty="0">
                <a:solidFill>
                  <a:schemeClr val="tx1"/>
                </a:solidFill>
              </a:rPr>
              <a:t>şehir Türklerin hakimiyeti haline girmiştir.)</a:t>
            </a:r>
          </a:p>
        </p:txBody>
      </p:sp>
    </p:spTree>
    <p:extLst>
      <p:ext uri="{BB962C8B-B14F-4D97-AF65-F5344CB8AC3E}">
        <p14:creationId xmlns:p14="http://schemas.microsoft.com/office/powerpoint/2010/main" xmlns="" val="166476745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Resim 3">
            <a:extLst>
              <a:ext uri="{FF2B5EF4-FFF2-40B4-BE49-F238E27FC236}">
                <a16:creationId xmlns:a16="http://schemas.microsoft.com/office/drawing/2014/main" xmlns="" id="{9776EC05-A21F-4139-835B-FAA2781DC77F}"/>
              </a:ext>
            </a:extLst>
          </p:cNvPr>
          <p:cNvPicPr>
            <a:picLocks noChangeAspect="1"/>
          </p:cNvPicPr>
          <p:nvPr/>
        </p:nvPicPr>
        <p:blipFill rotWithShape="1">
          <a:blip r:embed="rId2"/>
          <a:srcRect l="-1" r="-99"/>
          <a:stretch/>
        </p:blipFill>
        <p:spPr>
          <a:xfrm>
            <a:off x="1152000" y="0"/>
            <a:ext cx="10404000" cy="6873240"/>
          </a:xfrm>
          <a:prstGeom prst="rect">
            <a:avLst/>
          </a:prstGeom>
          <a:solidFill>
            <a:schemeClr val="accent1">
              <a:alpha val="96000"/>
            </a:schemeClr>
          </a:solidFill>
          <a:effectLst>
            <a:outerShdw blurRad="88900" dist="50800" dir="5400000" sx="1000" sy="1000" algn="ctr" rotWithShape="0">
              <a:srgbClr val="000000"/>
            </a:outerShdw>
            <a:reflection stA="45000" endPos="0" dist="50800" dir="5400000" sy="-100000" algn="bl" rotWithShape="0"/>
          </a:effectLst>
        </p:spPr>
      </p:pic>
    </p:spTree>
    <p:extLst>
      <p:ext uri="{BB962C8B-B14F-4D97-AF65-F5344CB8AC3E}">
        <p14:creationId xmlns:p14="http://schemas.microsoft.com/office/powerpoint/2010/main" xmlns="" val="156903271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a16="http://schemas.microsoft.com/office/drawing/2014/main" xmlns="" id="{8BC591E7-88E5-4A72-8622-931F9788CB81}"/>
              </a:ext>
            </a:extLst>
          </p:cNvPr>
          <p:cNvSpPr>
            <a:spLocks noGrp="1"/>
          </p:cNvSpPr>
          <p:nvPr>
            <p:ph type="title"/>
          </p:nvPr>
        </p:nvSpPr>
        <p:spPr/>
        <p:txBody>
          <a:bodyPr/>
          <a:lstStyle/>
          <a:p>
            <a:pPr algn="ctr"/>
            <a:r>
              <a:rPr lang="tr-TR" b="1" dirty="0">
                <a:solidFill>
                  <a:srgbClr val="FF0000"/>
                </a:solidFill>
              </a:rPr>
              <a:t>İSTANBUL’UN FETHİ’NİN NEDENLERİ</a:t>
            </a:r>
          </a:p>
        </p:txBody>
      </p:sp>
      <p:sp>
        <p:nvSpPr>
          <p:cNvPr id="3" name="Metin Yer Tutucusu 2">
            <a:extLst>
              <a:ext uri="{FF2B5EF4-FFF2-40B4-BE49-F238E27FC236}">
                <a16:creationId xmlns:a16="http://schemas.microsoft.com/office/drawing/2014/main" xmlns="" id="{54776B61-5E7C-420F-8A51-A703751042C5}"/>
              </a:ext>
            </a:extLst>
          </p:cNvPr>
          <p:cNvSpPr>
            <a:spLocks noGrp="1"/>
          </p:cNvSpPr>
          <p:nvPr>
            <p:ph type="body" idx="1"/>
          </p:nvPr>
        </p:nvSpPr>
        <p:spPr>
          <a:xfrm>
            <a:off x="1252729" y="1558252"/>
            <a:ext cx="4800599" cy="632529"/>
          </a:xfrm>
          <a:ln>
            <a:solidFill>
              <a:schemeClr val="tx1"/>
            </a:solidFill>
          </a:ln>
        </p:spPr>
        <p:txBody>
          <a:bodyPr/>
          <a:lstStyle/>
          <a:p>
            <a:r>
              <a:rPr lang="tr-TR" sz="2600" dirty="0">
                <a:solidFill>
                  <a:srgbClr val="FF0000"/>
                </a:solidFill>
              </a:rPr>
              <a:t>JEOPOLİTİK NEDENLER:</a:t>
            </a:r>
          </a:p>
        </p:txBody>
      </p:sp>
      <p:sp>
        <p:nvSpPr>
          <p:cNvPr id="4" name="İçerik Yer Tutucusu 3">
            <a:extLst>
              <a:ext uri="{FF2B5EF4-FFF2-40B4-BE49-F238E27FC236}">
                <a16:creationId xmlns:a16="http://schemas.microsoft.com/office/drawing/2014/main" xmlns="" id="{5D7676F7-0F66-4283-88D0-AD518843CA0C}"/>
              </a:ext>
            </a:extLst>
          </p:cNvPr>
          <p:cNvSpPr>
            <a:spLocks noGrp="1"/>
          </p:cNvSpPr>
          <p:nvPr>
            <p:ph sz="half" idx="2"/>
          </p:nvPr>
        </p:nvSpPr>
        <p:spPr>
          <a:xfrm>
            <a:off x="1252728" y="2200643"/>
            <a:ext cx="4800600" cy="2547318"/>
          </a:xfrm>
          <a:ln>
            <a:solidFill>
              <a:schemeClr val="tx1"/>
            </a:solidFill>
          </a:ln>
        </p:spPr>
        <p:txBody>
          <a:bodyPr/>
          <a:lstStyle/>
          <a:p>
            <a:pPr>
              <a:buClr>
                <a:srgbClr val="FF0000"/>
              </a:buClr>
            </a:pPr>
            <a:r>
              <a:rPr lang="tr-TR" sz="2400" b="1" dirty="0">
                <a:solidFill>
                  <a:schemeClr val="tx1"/>
                </a:solidFill>
              </a:rPr>
              <a:t>Toprak bütünlüğünün sağlanması</a:t>
            </a:r>
          </a:p>
          <a:p>
            <a:pPr>
              <a:buClr>
                <a:srgbClr val="FF0000"/>
              </a:buClr>
            </a:pPr>
            <a:r>
              <a:rPr lang="tr-TR" sz="2400" b="1" dirty="0">
                <a:solidFill>
                  <a:schemeClr val="tx1"/>
                </a:solidFill>
              </a:rPr>
              <a:t>Rumeli’ye geçişin kolaylaşması</a:t>
            </a:r>
          </a:p>
          <a:p>
            <a:pPr>
              <a:buClr>
                <a:srgbClr val="FF0000"/>
              </a:buClr>
            </a:pPr>
            <a:r>
              <a:rPr lang="tr-TR" sz="2400" b="1" dirty="0">
                <a:solidFill>
                  <a:schemeClr val="tx1"/>
                </a:solidFill>
              </a:rPr>
              <a:t>Ticaret yolunun üzerinde olması (İPEK YOLU)</a:t>
            </a:r>
          </a:p>
          <a:p>
            <a:endParaRPr lang="tr-TR" dirty="0"/>
          </a:p>
        </p:txBody>
      </p:sp>
      <p:sp>
        <p:nvSpPr>
          <p:cNvPr id="5" name="Metin Yer Tutucusu 4">
            <a:extLst>
              <a:ext uri="{FF2B5EF4-FFF2-40B4-BE49-F238E27FC236}">
                <a16:creationId xmlns:a16="http://schemas.microsoft.com/office/drawing/2014/main" xmlns="" id="{70D0DE54-26AB-480E-9FE7-C8266C76D865}"/>
              </a:ext>
            </a:extLst>
          </p:cNvPr>
          <p:cNvSpPr>
            <a:spLocks noGrp="1"/>
          </p:cNvSpPr>
          <p:nvPr>
            <p:ph type="body" sz="quarter" idx="3"/>
          </p:nvPr>
        </p:nvSpPr>
        <p:spPr>
          <a:xfrm>
            <a:off x="6633864" y="1570331"/>
            <a:ext cx="4800600" cy="632529"/>
          </a:xfrm>
          <a:ln>
            <a:solidFill>
              <a:schemeClr val="tx1"/>
            </a:solidFill>
          </a:ln>
        </p:spPr>
        <p:txBody>
          <a:bodyPr/>
          <a:lstStyle/>
          <a:p>
            <a:r>
              <a:rPr lang="tr-TR" sz="2800" dirty="0">
                <a:solidFill>
                  <a:srgbClr val="FF0000"/>
                </a:solidFill>
              </a:rPr>
              <a:t>SİYASİ NEDENLER:</a:t>
            </a:r>
          </a:p>
        </p:txBody>
      </p:sp>
      <p:sp>
        <p:nvSpPr>
          <p:cNvPr id="6" name="İçerik Yer Tutucusu 5">
            <a:extLst>
              <a:ext uri="{FF2B5EF4-FFF2-40B4-BE49-F238E27FC236}">
                <a16:creationId xmlns:a16="http://schemas.microsoft.com/office/drawing/2014/main" xmlns="" id="{9697147C-20DE-4C37-81EC-D321323DFBCD}"/>
              </a:ext>
            </a:extLst>
          </p:cNvPr>
          <p:cNvSpPr>
            <a:spLocks noGrp="1"/>
          </p:cNvSpPr>
          <p:nvPr>
            <p:ph sz="quarter" idx="4"/>
          </p:nvPr>
        </p:nvSpPr>
        <p:spPr>
          <a:xfrm>
            <a:off x="6633864" y="2200643"/>
            <a:ext cx="4800600" cy="2547318"/>
          </a:xfrm>
          <a:ln>
            <a:solidFill>
              <a:schemeClr val="tx1"/>
            </a:solidFill>
          </a:ln>
        </p:spPr>
        <p:txBody>
          <a:bodyPr>
            <a:normAutofit/>
          </a:bodyPr>
          <a:lstStyle/>
          <a:p>
            <a:pPr>
              <a:buClr>
                <a:srgbClr val="FF0000"/>
              </a:buClr>
            </a:pPr>
            <a:r>
              <a:rPr lang="tr-TR" sz="2400" b="1" dirty="0">
                <a:solidFill>
                  <a:schemeClr val="tx1"/>
                </a:solidFill>
              </a:rPr>
              <a:t>Haçlı Ordusu’nun kışkırtmaları</a:t>
            </a:r>
          </a:p>
          <a:p>
            <a:pPr>
              <a:buClr>
                <a:srgbClr val="FF0000"/>
              </a:buClr>
            </a:pPr>
            <a:r>
              <a:rPr lang="tr-TR" sz="2400" b="1" dirty="0">
                <a:solidFill>
                  <a:schemeClr val="tx1"/>
                </a:solidFill>
              </a:rPr>
              <a:t>Bizans’ın; şehzadeleri ve beylikleri Osmanlı’ya karşı kışkırtması</a:t>
            </a:r>
          </a:p>
        </p:txBody>
      </p:sp>
      <p:sp>
        <p:nvSpPr>
          <p:cNvPr id="8" name="Dikdörtgen 7">
            <a:extLst>
              <a:ext uri="{FF2B5EF4-FFF2-40B4-BE49-F238E27FC236}">
                <a16:creationId xmlns:a16="http://schemas.microsoft.com/office/drawing/2014/main" xmlns="" id="{49E14515-10BF-48CF-ABDB-BFF4D7FA813B}"/>
              </a:ext>
            </a:extLst>
          </p:cNvPr>
          <p:cNvSpPr/>
          <p:nvPr/>
        </p:nvSpPr>
        <p:spPr>
          <a:xfrm>
            <a:off x="1243692" y="4757823"/>
            <a:ext cx="10181736" cy="1742118"/>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800" b="1" dirty="0">
                <a:solidFill>
                  <a:srgbClr val="FF0000"/>
                </a:solidFill>
              </a:rPr>
              <a:t>DİNİ NEDENLER:</a:t>
            </a:r>
          </a:p>
          <a:p>
            <a:pPr marL="285750" indent="-285750" algn="ctr">
              <a:buClr>
                <a:srgbClr val="FF0000"/>
              </a:buClr>
              <a:buFont typeface="Arial" panose="020B0604020202020204" pitchFamily="34" charset="0"/>
              <a:buChar char="•"/>
            </a:pPr>
            <a:r>
              <a:rPr lang="tr-TR" sz="2400" b="1" dirty="0">
                <a:solidFill>
                  <a:schemeClr val="tx1"/>
                </a:solidFill>
              </a:rPr>
              <a:t>Ortodoks ve Katolik </a:t>
            </a:r>
            <a:r>
              <a:rPr lang="tr-TR" sz="2400" b="1" dirty="0" err="1">
                <a:solidFill>
                  <a:schemeClr val="tx1"/>
                </a:solidFill>
              </a:rPr>
              <a:t>Kiliseleri’nin</a:t>
            </a:r>
            <a:r>
              <a:rPr lang="tr-TR" sz="2400" b="1" dirty="0">
                <a:solidFill>
                  <a:schemeClr val="tx1"/>
                </a:solidFill>
              </a:rPr>
              <a:t> ayrı tutulmak istenmesi</a:t>
            </a:r>
          </a:p>
          <a:p>
            <a:pPr marL="285750" indent="-285750" algn="ctr">
              <a:buClr>
                <a:srgbClr val="FF0000"/>
              </a:buClr>
              <a:buFont typeface="Arial" panose="020B0604020202020204" pitchFamily="34" charset="0"/>
              <a:buChar char="•"/>
            </a:pPr>
            <a:r>
              <a:rPr lang="tr-TR" sz="2400" b="1" dirty="0">
                <a:solidFill>
                  <a:schemeClr val="tx1"/>
                </a:solidFill>
              </a:rPr>
              <a:t>Hz. Muhammed’in hadisi…</a:t>
            </a:r>
          </a:p>
        </p:txBody>
      </p:sp>
    </p:spTree>
    <p:extLst>
      <p:ext uri="{BB962C8B-B14F-4D97-AF65-F5344CB8AC3E}">
        <p14:creationId xmlns:p14="http://schemas.microsoft.com/office/powerpoint/2010/main" xmlns="" val="157670931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1" y="-2"/>
            <a:ext cx="12192001" cy="6858001"/>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Tree>
    <p:extLst>
      <p:ext uri="{BB962C8B-B14F-4D97-AF65-F5344CB8AC3E}">
        <p14:creationId xmlns:p14="http://schemas.microsoft.com/office/powerpoint/2010/main" xmlns="" val="3452781463"/>
      </p:ext>
    </p:extLst>
  </p:cSld>
  <p:clrMapOvr>
    <a:masterClrMapping/>
  </p:clrMapOvr>
  <p:timing>
    <p:tnLst>
      <p:par>
        <p:cTn id="1" dur="indefinite" restart="never" nodeType="tmRoot"/>
      </p:par>
    </p:tnLst>
  </p:timing>
</p:sld>
</file>

<file path=ppt/theme/theme1.xml><?xml version="1.0" encoding="utf-8"?>
<a:theme xmlns:a="http://schemas.openxmlformats.org/drawingml/2006/main" name="Rozet">
  <a:themeElements>
    <a:clrScheme name="Badge">
      <a:dk1>
        <a:sysClr val="windowText" lastClr="000000"/>
      </a:dk1>
      <a:lt1>
        <a:sysClr val="window" lastClr="FFFFFF"/>
      </a:lt1>
      <a:dk2>
        <a:srgbClr val="2A1A00"/>
      </a:dk2>
      <a:lt2>
        <a:srgbClr val="F3F3F2"/>
      </a:lt2>
      <a:accent1>
        <a:srgbClr val="F8B323"/>
      </a:accent1>
      <a:accent2>
        <a:srgbClr val="656A59"/>
      </a:accent2>
      <a:accent3>
        <a:srgbClr val="46B2B5"/>
      </a:accent3>
      <a:accent4>
        <a:srgbClr val="8CAA7E"/>
      </a:accent4>
      <a:accent5>
        <a:srgbClr val="D36F68"/>
      </a:accent5>
      <a:accent6>
        <a:srgbClr val="826276"/>
      </a:accent6>
      <a:hlink>
        <a:srgbClr val="46B2B5"/>
      </a:hlink>
      <a:folHlink>
        <a:srgbClr val="A46694"/>
      </a:folHlink>
    </a:clrScheme>
    <a:fontScheme name="Badge">
      <a:majorFont>
        <a:latin typeface="Impact"/>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Gill Sans MT"/>
        <a:ea typeface=""/>
        <a:cs typeface=""/>
        <a:font script="Grek" typeface="Corbel"/>
        <a:font script="Cyrl" typeface="Corbel"/>
        <a:font script="Jpan" typeface="メイリオ"/>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Badge">
      <a:fillStyleLst>
        <a:solidFill>
          <a:schemeClr val="phClr"/>
        </a:solidFill>
        <a:gradFill rotWithShape="1">
          <a:gsLst>
            <a:gs pos="0">
              <a:schemeClr val="phClr">
                <a:tint val="67000"/>
                <a:satMod val="105000"/>
                <a:lumMod val="110000"/>
              </a:schemeClr>
            </a:gs>
            <a:gs pos="50000">
              <a:schemeClr val="phClr">
                <a:tint val="73000"/>
                <a:satMod val="103000"/>
                <a:lumMod val="105000"/>
              </a:schemeClr>
            </a:gs>
            <a:gs pos="100000">
              <a:schemeClr val="phClr">
                <a:tint val="81000"/>
                <a:satMod val="109000"/>
                <a:lumMod val="105000"/>
              </a:schemeClr>
            </a:gs>
          </a:gsLst>
          <a:lin ang="5400000" scaled="0"/>
        </a:gradFill>
        <a:gradFill rotWithShape="1">
          <a:gsLst>
            <a:gs pos="0">
              <a:schemeClr val="phClr">
                <a:tint val="94000"/>
                <a:satMod val="103000"/>
                <a:lumMod val="102000"/>
              </a:schemeClr>
            </a:gs>
            <a:gs pos="50000">
              <a:schemeClr val="phClr">
                <a:shade val="100000"/>
                <a:satMod val="110000"/>
                <a:lumMod val="100000"/>
              </a:schemeClr>
            </a:gs>
            <a:gs pos="100000">
              <a:schemeClr val="phClr">
                <a:shade val="78000"/>
                <a:satMod val="120000"/>
                <a:lumMod val="99000"/>
              </a:schemeClr>
            </a:gs>
          </a:gsLst>
          <a:lin ang="5400000" scaled="0"/>
        </a:gradFill>
      </a:fillStyleLst>
      <a:lnStyleLst>
        <a:ln w="6350" cap="flat" cmpd="sng" algn="in">
          <a:solidFill>
            <a:schemeClr val="phClr"/>
          </a:solidFill>
          <a:prstDash val="solid"/>
        </a:ln>
        <a:ln w="12700" cap="flat" cmpd="sng" algn="in">
          <a:solidFill>
            <a:schemeClr val="phClr"/>
          </a:solidFill>
          <a:prstDash val="solid"/>
        </a:ln>
        <a:ln w="50800" cap="flat" cmpd="sng" algn="in">
          <a:solidFill>
            <a:schemeClr val="phClr"/>
          </a:solidFill>
          <a:prstDash val="solid"/>
        </a:ln>
      </a:lnStyleLst>
      <a:effectStyleLst>
        <a:effectStyle>
          <a:effectLst/>
        </a:effectStyle>
        <a:effectStyle>
          <a:effectLst/>
        </a:effectStyle>
        <a:effectStyle>
          <a:effectLst>
            <a:outerShdw blurRad="38100" dist="25400" dir="5400000" algn="ctr" rotWithShape="0">
              <a:srgbClr val="000000">
                <a:alpha val="25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hade val="98000"/>
                <a:satMod val="150000"/>
                <a:lumMod val="102000"/>
              </a:schemeClr>
            </a:gs>
            <a:gs pos="50000">
              <a:schemeClr val="phClr">
                <a:tint val="98000"/>
                <a:shade val="90000"/>
                <a:satMod val="13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Badge" id="{71A07785-5930-41D4-9A83-E23602B48E98}" vid="{771EA782-DFA6-45B1-AEA3-661F1715B310}"/>
    </a:ext>
  </a:extLst>
</a:theme>
</file>

<file path=ppt/theme/theme2.xml><?xml version="1.0" encoding="utf-8"?>
<a:theme xmlns:a="http://schemas.openxmlformats.org/drawingml/2006/main" name="Office Teması">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TM10001106[[fn=Rozet]]</Template>
  <TotalTime>256</TotalTime>
  <Words>1108</Words>
  <PresentationFormat>Özel</PresentationFormat>
  <Paragraphs>159</Paragraphs>
  <Slides>32</Slides>
  <Notes>13</Notes>
  <HiddenSlides>0</HiddenSlides>
  <MMClips>0</MMClips>
  <ScaleCrop>false</ScaleCrop>
  <HeadingPairs>
    <vt:vector size="4" baseType="variant">
      <vt:variant>
        <vt:lpstr>Tema</vt:lpstr>
      </vt:variant>
      <vt:variant>
        <vt:i4>1</vt:i4>
      </vt:variant>
      <vt:variant>
        <vt:lpstr>Slayt Başlıkları</vt:lpstr>
      </vt:variant>
      <vt:variant>
        <vt:i4>32</vt:i4>
      </vt:variant>
    </vt:vector>
  </HeadingPairs>
  <TitlesOfParts>
    <vt:vector size="33" baseType="lpstr">
      <vt:lpstr>Rozet</vt:lpstr>
      <vt:lpstr>İSTANBUL’UN FETHİ</vt:lpstr>
      <vt:lpstr> İçİndekİler:</vt:lpstr>
      <vt:lpstr>İstanbul’un fethİ’nden önce yapIlan fetİh denemelerİ - 1</vt:lpstr>
      <vt:lpstr>İstanbul’un fethİ’nden önce yapIlan fetİh denemelerİ - 2</vt:lpstr>
      <vt:lpstr>İstanbul’un fethİ’nden önce yapIlan fetİh denemelerİ - 3</vt:lpstr>
      <vt:lpstr>İstanbul’un fethİ’nden önce yapIlan fetİh denemelerİ - 4</vt:lpstr>
      <vt:lpstr>Slayt 7</vt:lpstr>
      <vt:lpstr>İSTANBUL’UN FETHİ’NİN NEDENLERİ</vt:lpstr>
      <vt:lpstr>Slayt 9</vt:lpstr>
      <vt:lpstr>İSTANBUL’UN FETHİ İÇİN YAPILAN HAZIRLIKLAR (OSMANLI)</vt:lpstr>
      <vt:lpstr>Slayt 11</vt:lpstr>
      <vt:lpstr>İSTANBUL’UN FETHİ İÇİN YAPILAN HAZIRLIKLAR (BİZANS)</vt:lpstr>
      <vt:lpstr>Slayt 13</vt:lpstr>
      <vt:lpstr>ÖNEMLİ BİLGİLER</vt:lpstr>
      <vt:lpstr>Slayt 15</vt:lpstr>
      <vt:lpstr>FATİH’İN PAŞALARI</vt:lpstr>
      <vt:lpstr>Slayt 17</vt:lpstr>
      <vt:lpstr>FETİH HAKKINDA ÖNEMLİ BİLGİLER</vt:lpstr>
      <vt:lpstr>Slayt 19</vt:lpstr>
      <vt:lpstr>İstanbul’un fethi’nin türk tarihi açIsIndan sonuçlarI</vt:lpstr>
      <vt:lpstr>Slayt 21</vt:lpstr>
      <vt:lpstr>İstanbul’un fethİ’nİn DÜNYA tarİhİ açIsIndan sonuçlarI</vt:lpstr>
      <vt:lpstr>Slayt 23</vt:lpstr>
      <vt:lpstr> KAYNAKÇA:</vt:lpstr>
      <vt:lpstr>SORULAR</vt:lpstr>
      <vt:lpstr> SORULAR-1:</vt:lpstr>
      <vt:lpstr> SORULAR-2:</vt:lpstr>
      <vt:lpstr>CEVAPLAR</vt:lpstr>
      <vt:lpstr> CEVAPLAR-1:</vt:lpstr>
      <vt:lpstr> CEVAPLAR-2:</vt:lpstr>
      <vt:lpstr> CEVAPLAR-3:</vt:lpstr>
      <vt:lpstr>SUNUMUMUZ BURADA BİTMİŞTİR. BİZİ DİNLEDİĞİNİZ İÇİN TEŞEKKÜR EDERİZ. </vt:lpstr>
    </vt:vector>
  </TitlesOfParts>
  <Manager>https://www.sorubak.com</Manager>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https://www.sorubak.com</dc:title>
  <dc:subject>https://www.sorubak.com</dc:subject>
  <dc:creator>https://www.sorubak.com</dc:creator>
  <cp:keywords>https:/www.sorubak.com</cp:keywords>
  <dc:description>https://www.sorubak.com</dc:description>
  <dcterms:created xsi:type="dcterms:W3CDTF">2019-04-20T12:21:42Z</dcterms:created>
  <dcterms:modified xsi:type="dcterms:W3CDTF">2019-04-22T09:46:30Z</dcterms:modified>
  <cp:category>https://www.sorubak.com</cp:category>
</cp:coreProperties>
</file>