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73" r:id="rId16"/>
    <p:sldId id="272" r:id="rId17"/>
    <p:sldId id="275" r:id="rId18"/>
    <p:sldId id="276" r:id="rId19"/>
    <p:sldId id="271" r:id="rId20"/>
    <p:sldId id="270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3A1F2-E1EF-42AB-AD04-C633D7CCDED8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4EBC3-98D7-48E9-89A3-B8C3948D7B1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917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 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4EBC3-98D7-48E9-89A3-B8C3948D7B1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3982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4EBC3-98D7-48E9-89A3-B8C3948D7B15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0245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452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3885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069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3015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525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5316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3815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2707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4915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8998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4328E-30A9-4F9F-B89F-BCF243B76564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91CB6-DC29-4D19-857B-D4E1C00E29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840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3338" y="256473"/>
            <a:ext cx="5725324" cy="885949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8526" y="1531162"/>
            <a:ext cx="7505284" cy="469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88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124" y="273756"/>
            <a:ext cx="10945752" cy="1143159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124" y="1806303"/>
            <a:ext cx="10002647" cy="671606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001" y="2867297"/>
            <a:ext cx="6087324" cy="72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731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437" y="163958"/>
            <a:ext cx="2572109" cy="671606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015" y="1136749"/>
            <a:ext cx="4844139" cy="785922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015" y="1922672"/>
            <a:ext cx="4844139" cy="1256934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437" y="3179606"/>
            <a:ext cx="4872717" cy="1371792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015" y="4551398"/>
            <a:ext cx="4844139" cy="1186320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437" y="5737718"/>
            <a:ext cx="4887008" cy="685896"/>
          </a:xfrm>
          <a:prstGeom prst="rect">
            <a:avLst/>
          </a:prstGeom>
        </p:spPr>
      </p:pic>
      <p:pic>
        <p:nvPicPr>
          <p:cNvPr id="10" name="Resim 9" descr="Ekran Kırpma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0439"/>
          <a:stretch/>
        </p:blipFill>
        <p:spPr>
          <a:xfrm>
            <a:off x="6638376" y="558678"/>
            <a:ext cx="4858428" cy="584768"/>
          </a:xfrm>
          <a:prstGeom prst="rect">
            <a:avLst/>
          </a:prstGeom>
        </p:spPr>
      </p:pic>
      <p:pic>
        <p:nvPicPr>
          <p:cNvPr id="11" name="Resim 10" descr="Ekran Kırpma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616" b="37477"/>
          <a:stretch/>
        </p:blipFill>
        <p:spPr>
          <a:xfrm>
            <a:off x="6638376" y="1169536"/>
            <a:ext cx="4858428" cy="2991172"/>
          </a:xfrm>
          <a:prstGeom prst="rect">
            <a:avLst/>
          </a:prstGeom>
        </p:spPr>
      </p:pic>
      <p:pic>
        <p:nvPicPr>
          <p:cNvPr id="12" name="Resim 11" descr="Ekran Kırpma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777" b="-759"/>
          <a:stretch/>
        </p:blipFill>
        <p:spPr>
          <a:xfrm>
            <a:off x="6638376" y="4160708"/>
            <a:ext cx="4858428" cy="232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20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9670" y="515670"/>
            <a:ext cx="2413972" cy="573485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9102"/>
          <a:stretch/>
        </p:blipFill>
        <p:spPr>
          <a:xfrm>
            <a:off x="1187348" y="1089155"/>
            <a:ext cx="4547869" cy="603167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" b="88328"/>
          <a:stretch/>
        </p:blipFill>
        <p:spPr>
          <a:xfrm>
            <a:off x="6536804" y="1105470"/>
            <a:ext cx="4467848" cy="641444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36" b="66910"/>
          <a:stretch/>
        </p:blipFill>
        <p:spPr>
          <a:xfrm>
            <a:off x="1187348" y="1678673"/>
            <a:ext cx="4547869" cy="1187355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712" b="55945"/>
          <a:stretch/>
        </p:blipFill>
        <p:spPr>
          <a:xfrm>
            <a:off x="1187348" y="2866026"/>
            <a:ext cx="4547869" cy="627797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814" b="45103"/>
          <a:stretch/>
        </p:blipFill>
        <p:spPr>
          <a:xfrm>
            <a:off x="1187348" y="3493821"/>
            <a:ext cx="4547869" cy="668740"/>
          </a:xfrm>
          <a:prstGeom prst="rect">
            <a:avLst/>
          </a:prstGeom>
        </p:spPr>
      </p:pic>
      <p:pic>
        <p:nvPicPr>
          <p:cNvPr id="10" name="Resim 9" descr="Ekran Kırpm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883" b="24637"/>
          <a:stretch/>
        </p:blipFill>
        <p:spPr>
          <a:xfrm>
            <a:off x="1187348" y="4162563"/>
            <a:ext cx="4547869" cy="1078173"/>
          </a:xfrm>
          <a:prstGeom prst="rect">
            <a:avLst/>
          </a:prstGeom>
        </p:spPr>
      </p:pic>
      <p:pic>
        <p:nvPicPr>
          <p:cNvPr id="11" name="Resim 10" descr="Ekran Kırpm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104" b="-515"/>
          <a:stretch/>
        </p:blipFill>
        <p:spPr>
          <a:xfrm>
            <a:off x="1216060" y="5239851"/>
            <a:ext cx="4505510" cy="1351129"/>
          </a:xfrm>
          <a:prstGeom prst="rect">
            <a:avLst/>
          </a:prstGeom>
        </p:spPr>
      </p:pic>
      <p:pic>
        <p:nvPicPr>
          <p:cNvPr id="12" name="Resim 11" descr="Ekran Kırpma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732" b="37857"/>
          <a:stretch/>
        </p:blipFill>
        <p:spPr>
          <a:xfrm>
            <a:off x="6494444" y="1678675"/>
            <a:ext cx="4467848" cy="2838734"/>
          </a:xfrm>
          <a:prstGeom prst="rect">
            <a:avLst/>
          </a:prstGeom>
        </p:spPr>
      </p:pic>
      <p:pic>
        <p:nvPicPr>
          <p:cNvPr id="13" name="Resim 12" descr="Ekran Kırpma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088" b="83"/>
          <a:stretch/>
        </p:blipFill>
        <p:spPr>
          <a:xfrm>
            <a:off x="6509508" y="4531056"/>
            <a:ext cx="4467848" cy="203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225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659" y="235225"/>
            <a:ext cx="10482773" cy="1146970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6568" y="1442935"/>
            <a:ext cx="10536120" cy="1173644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2829" y="2793586"/>
            <a:ext cx="9842603" cy="2907436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9264724" y="3580362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9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124300" y="4226693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30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076649" y="4247304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9120858" y="4226692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272524" y="4862226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9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8121300" y="4862225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9084782" y="4876512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49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4" name="Aşağı Bükülü Ok 13"/>
          <p:cNvSpPr/>
          <p:nvPr/>
        </p:nvSpPr>
        <p:spPr>
          <a:xfrm>
            <a:off x="3192651" y="2356371"/>
            <a:ext cx="2433234" cy="69742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15" name="Grup 14"/>
          <p:cNvGrpSpPr/>
          <p:nvPr/>
        </p:nvGrpSpPr>
        <p:grpSpPr>
          <a:xfrm>
            <a:off x="4282767" y="3546410"/>
            <a:ext cx="674080" cy="245351"/>
            <a:chOff x="3926306" y="3780959"/>
            <a:chExt cx="674080" cy="277521"/>
          </a:xfrm>
        </p:grpSpPr>
        <p:cxnSp>
          <p:nvCxnSpPr>
            <p:cNvPr id="16" name="Düz Ok Bağlayıcısı 15"/>
            <p:cNvCxnSpPr/>
            <p:nvPr/>
          </p:nvCxnSpPr>
          <p:spPr>
            <a:xfrm>
              <a:off x="3926306" y="3792908"/>
              <a:ext cx="253001" cy="2171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Ok Bağlayıcısı 16"/>
            <p:cNvCxnSpPr/>
            <p:nvPr/>
          </p:nvCxnSpPr>
          <p:spPr>
            <a:xfrm flipH="1">
              <a:off x="4438139" y="3780959"/>
              <a:ext cx="162247" cy="27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960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8014" y="1850124"/>
            <a:ext cx="9975972" cy="285408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959459" y="2630837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89681" y="2630836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8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929237" y="3278871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20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907806" y="3277167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20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946319" y="3277166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950918" y="3911553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8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940713" y="3897905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913412" y="3897904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48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9555907" y="1984505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0341284" y="1969006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19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8661347" y="2606356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20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9629829" y="2597881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20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9105486" y="3304246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89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581" y="616417"/>
            <a:ext cx="10722837" cy="1240329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6869" y="1997013"/>
            <a:ext cx="9642550" cy="276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727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15961" y="3233340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17903" y="824938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a.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88657" y="855973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27 + 16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703280" y="1703279"/>
            <a:ext cx="3033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27 + 3 + 13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539699" y="2521792"/>
            <a:ext cx="2248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 + 13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751975" y="2550585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43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296969" y="1056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27 + 16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7280244" y="1819283"/>
            <a:ext cx="2268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20 + 10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9384875" y="1785166"/>
            <a:ext cx="948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525908" y="2581619"/>
            <a:ext cx="2268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 + 6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9438500" y="2542722"/>
            <a:ext cx="948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7322276" y="3266161"/>
            <a:ext cx="2268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+ 13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9424851" y="3256712"/>
            <a:ext cx="948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43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013439" y="4243559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b.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798816" y="4243558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+ 40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703280" y="5121900"/>
            <a:ext cx="3033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 + 4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4212365" y="5146812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7</a:t>
            </a:r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56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sp>
        <p:nvSpPr>
          <p:cNvPr id="18" name="Metin kutusu 17"/>
          <p:cNvSpPr txBox="1"/>
          <p:nvPr/>
        </p:nvSpPr>
        <p:spPr>
          <a:xfrm>
            <a:off x="917903" y="824938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c.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487397" y="824938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18 + 17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867053" y="1471268"/>
            <a:ext cx="2704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18 + 2 + 15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2453907" y="212468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20 + 15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4735773" y="212468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35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7489717" y="83202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18 + 17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7489717" y="1485433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10 + 10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9580478" y="147835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7680789" y="212468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8 + 7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9599188" y="211760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15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7517277" y="277101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20 + 15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9579099" y="2778095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35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1081676" y="3665947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ç.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2487397" y="3665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12 + 29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7680789" y="3665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12 + 29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1935292" y="4319359"/>
            <a:ext cx="2753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11 + 1 + 29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2512500" y="497277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11 + 30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4638711" y="496569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41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664438" y="4326440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10 + 20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7" name="Metin kutusu 36"/>
          <p:cNvSpPr txBox="1"/>
          <p:nvPr/>
        </p:nvSpPr>
        <p:spPr>
          <a:xfrm>
            <a:off x="9893057" y="4312278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7941064" y="4958609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 + 9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9949110" y="497277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11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7727210" y="555870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9908456" y="558182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41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127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sp>
        <p:nvSpPr>
          <p:cNvPr id="18" name="Metin kutusu 17"/>
          <p:cNvSpPr txBox="1"/>
          <p:nvPr/>
        </p:nvSpPr>
        <p:spPr>
          <a:xfrm>
            <a:off x="917903" y="824938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d.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487397" y="824938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25 + 19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542859" y="1471269"/>
            <a:ext cx="329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25 + 5 + 14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2453907" y="212468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4735773" y="212468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34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7489717" y="83202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25 + 19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7489717" y="1485433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20 + 10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9580478" y="147835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7680789" y="212468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 + 9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9599188" y="211760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14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7517277" y="277101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9579099" y="2778095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34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1081676" y="3665947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e.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2487397" y="3665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38 + 8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7680789" y="3665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38 + 8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1842304" y="4319359"/>
            <a:ext cx="2753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38 + 2 + 6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2435010" y="497277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40 + 6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4638711" y="496569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46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7" name="Metin kutusu 36"/>
          <p:cNvSpPr txBox="1"/>
          <p:nvPr/>
        </p:nvSpPr>
        <p:spPr>
          <a:xfrm>
            <a:off x="9893057" y="4312278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7941064" y="4958609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8 + 8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9949110" y="497277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16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7727210" y="555870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+ 16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9908456" y="558182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smtClean="0">
                <a:solidFill>
                  <a:srgbClr val="FF0000"/>
                </a:solidFill>
                <a:latin typeface="TTKB Dik Temel Abece" pitchFamily="2" charset="-94"/>
              </a:rPr>
              <a:t>46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92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23174" y="981745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f.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01741" y="997873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50 + 40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233714" y="1887231"/>
            <a:ext cx="3033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 + 4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46768" y="1876044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9</a:t>
            </a:r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081676" y="3665947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g.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487397" y="3665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31 + 11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7680789" y="366594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31 + 11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880700" y="4319359"/>
            <a:ext cx="2753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31 + 9 + 2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2437872" y="497277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40 + 2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638711" y="496569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42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7664438" y="4326440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9893057" y="4312278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40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941064" y="4958609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 + 1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9949110" y="497277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7727210" y="555870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40 + 2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9908456" y="5581821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42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4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9383" y="870793"/>
            <a:ext cx="4159137" cy="1954293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9788" y="899372"/>
            <a:ext cx="4103156" cy="1925714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065" y="2825086"/>
            <a:ext cx="4130456" cy="1637732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0325" y="2825086"/>
            <a:ext cx="4107536" cy="1637732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0327" y="4462818"/>
            <a:ext cx="6417071" cy="170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569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23174" y="981745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f.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01741" y="997873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10 + 37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049996" y="1876044"/>
            <a:ext cx="3033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10+ 30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46768" y="1876044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40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077291" y="2731047"/>
            <a:ext cx="3033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40+ 3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646768" y="2731046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47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33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544" y="236264"/>
            <a:ext cx="11002911" cy="1293676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544" y="1679404"/>
            <a:ext cx="10629479" cy="1253665"/>
          </a:xfrm>
          <a:prstGeom prst="rect">
            <a:avLst/>
          </a:prstGeom>
        </p:spPr>
      </p:pic>
      <p:pic>
        <p:nvPicPr>
          <p:cNvPr id="12" name="Resim 11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977" y="3082533"/>
            <a:ext cx="7281926" cy="3120825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 rot="19325987">
            <a:off x="817717" y="4949493"/>
            <a:ext cx="1956469" cy="94290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 rot="2526664">
            <a:off x="4931048" y="3467337"/>
            <a:ext cx="1956469" cy="94290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 rot="19325987">
            <a:off x="5009609" y="4949493"/>
            <a:ext cx="1956469" cy="94290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 rot="2372454">
            <a:off x="6450683" y="4949491"/>
            <a:ext cx="1956469" cy="94290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9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8241" y="766572"/>
            <a:ext cx="8255517" cy="5428102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3640980" y="3208079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25 + 19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702110" y="3854410"/>
            <a:ext cx="3187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25 + 5 + 14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468553" y="450782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716929" y="4507822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44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985984" y="3215160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20 + 10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9076745" y="3208078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177056" y="3854409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 + 9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9095455" y="3847327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14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7013544" y="4500739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+ 14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9075366" y="4507822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44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17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8231" y="720999"/>
            <a:ext cx="8335538" cy="150706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642380" y="2746727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24 + 17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697842" y="3393058"/>
            <a:ext cx="329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24 + 6 + 11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608890" y="4046470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890756" y="404647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41 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644700" y="2753810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24 + 17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644700" y="3407222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20 + 10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9735461" y="3400140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7835772" y="404647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 + 7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9754171" y="4039389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11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7672260" y="4692801"/>
            <a:ext cx="224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30 + 11 = 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9734082" y="4699884"/>
            <a:ext cx="107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41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534332" y="6211670"/>
            <a:ext cx="9299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Hazırlayan : Cevher Necip Onat</a:t>
            </a:r>
            <a:endParaRPr lang="tr-TR" sz="36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22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0385" y="515285"/>
            <a:ext cx="8056609" cy="1037497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7118" y="1552782"/>
            <a:ext cx="8523145" cy="430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358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1597" y="438115"/>
            <a:ext cx="1580047" cy="708297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271" y="1282890"/>
            <a:ext cx="9677457" cy="641445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271" y="2060813"/>
            <a:ext cx="3938169" cy="641444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6788" y="2694285"/>
            <a:ext cx="413862" cy="786338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6114" y="2683697"/>
            <a:ext cx="413862" cy="786338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0155" y="3470035"/>
            <a:ext cx="1671489" cy="644060"/>
          </a:xfrm>
          <a:prstGeom prst="rect">
            <a:avLst/>
          </a:prstGeom>
        </p:spPr>
      </p:pic>
      <p:pic>
        <p:nvPicPr>
          <p:cNvPr id="10" name="Resim 9" descr="Ekran Kırpma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1319" y="3564655"/>
            <a:ext cx="1571346" cy="578137"/>
          </a:xfrm>
          <a:prstGeom prst="rect">
            <a:avLst/>
          </a:prstGeom>
        </p:spPr>
      </p:pic>
      <p:pic>
        <p:nvPicPr>
          <p:cNvPr id="12" name="Resim 11" descr="Ekran Kırpma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4775" y="3618862"/>
            <a:ext cx="313413" cy="346404"/>
          </a:xfrm>
          <a:prstGeom prst="rect">
            <a:avLst/>
          </a:prstGeom>
        </p:spPr>
      </p:pic>
      <p:pic>
        <p:nvPicPr>
          <p:cNvPr id="13" name="Resim 12" descr="Ekran Kırpma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087" y="3680868"/>
            <a:ext cx="296584" cy="308941"/>
          </a:xfrm>
          <a:prstGeom prst="rect">
            <a:avLst/>
          </a:prstGeom>
        </p:spPr>
      </p:pic>
      <p:pic>
        <p:nvPicPr>
          <p:cNvPr id="14" name="Resim 13" descr="Ekran Kırpma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1671" y="3513425"/>
            <a:ext cx="1833621" cy="600670"/>
          </a:xfrm>
          <a:prstGeom prst="rect">
            <a:avLst/>
          </a:prstGeom>
        </p:spPr>
      </p:pic>
      <p:pic>
        <p:nvPicPr>
          <p:cNvPr id="15" name="Resim 14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4769" y="4039897"/>
            <a:ext cx="413862" cy="786338"/>
          </a:xfrm>
          <a:prstGeom prst="rect">
            <a:avLst/>
          </a:prstGeom>
        </p:spPr>
      </p:pic>
      <p:pic>
        <p:nvPicPr>
          <p:cNvPr id="16" name="Resim 15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3507" y="4114095"/>
            <a:ext cx="413862" cy="786338"/>
          </a:xfrm>
          <a:prstGeom prst="rect">
            <a:avLst/>
          </a:prstGeom>
        </p:spPr>
      </p:pic>
      <p:pic>
        <p:nvPicPr>
          <p:cNvPr id="17" name="Resim 16" descr="Ekran Kırpma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393" y="4855646"/>
            <a:ext cx="763626" cy="529863"/>
          </a:xfrm>
          <a:prstGeom prst="rect">
            <a:avLst/>
          </a:prstGeom>
        </p:spPr>
      </p:pic>
      <p:pic>
        <p:nvPicPr>
          <p:cNvPr id="18" name="Resim 17" descr="Ekran Kırpma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8188" y="4836069"/>
            <a:ext cx="861285" cy="549440"/>
          </a:xfrm>
          <a:prstGeom prst="rect">
            <a:avLst/>
          </a:prstGeom>
        </p:spPr>
      </p:pic>
      <p:pic>
        <p:nvPicPr>
          <p:cNvPr id="19" name="Resim 18" descr="Ekran Kırpma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8086" y="4881871"/>
            <a:ext cx="313413" cy="346404"/>
          </a:xfrm>
          <a:prstGeom prst="rect">
            <a:avLst/>
          </a:prstGeom>
        </p:spPr>
      </p:pic>
      <p:pic>
        <p:nvPicPr>
          <p:cNvPr id="20" name="Resim 19" descr="Ekran Kırpma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6162" y="4907840"/>
            <a:ext cx="296584" cy="308941"/>
          </a:xfrm>
          <a:prstGeom prst="rect">
            <a:avLst/>
          </a:prstGeom>
        </p:spPr>
      </p:pic>
      <p:pic>
        <p:nvPicPr>
          <p:cNvPr id="21" name="Resim 20" descr="Ekran Kırpma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8086" y="4657400"/>
            <a:ext cx="1163919" cy="79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382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0180" y="498731"/>
            <a:ext cx="1745006" cy="745728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209" y="1244459"/>
            <a:ext cx="10571455" cy="1715717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635" b="7096"/>
          <a:stretch/>
        </p:blipFill>
        <p:spPr>
          <a:xfrm>
            <a:off x="2587974" y="3559532"/>
            <a:ext cx="2520409" cy="608661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2656025" y="4279854"/>
            <a:ext cx="219106" cy="504895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936718" y="4279854"/>
            <a:ext cx="219106" cy="504895"/>
          </a:xfrm>
          <a:prstGeom prst="rect">
            <a:avLst/>
          </a:prstGeom>
        </p:spPr>
      </p:pic>
      <p:pic>
        <p:nvPicPr>
          <p:cNvPr id="10" name="Resim 9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166" y="4238257"/>
            <a:ext cx="293853" cy="677138"/>
          </a:xfrm>
          <a:prstGeom prst="rect">
            <a:avLst/>
          </a:prstGeom>
        </p:spPr>
      </p:pic>
      <p:pic>
        <p:nvPicPr>
          <p:cNvPr id="11" name="Resim 10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0022" y="4915396"/>
            <a:ext cx="711110" cy="693333"/>
          </a:xfrm>
          <a:prstGeom prst="rect">
            <a:avLst/>
          </a:prstGeom>
        </p:spPr>
      </p:pic>
      <p:pic>
        <p:nvPicPr>
          <p:cNvPr id="12" name="Resim 11" descr="Ekran Kırpma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9609" y="4928741"/>
            <a:ext cx="537333" cy="693333"/>
          </a:xfrm>
          <a:prstGeom prst="rect">
            <a:avLst/>
          </a:prstGeom>
        </p:spPr>
      </p:pic>
      <p:pic>
        <p:nvPicPr>
          <p:cNvPr id="13" name="Resim 12" descr="Ekran Kırpma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1536" y="4928741"/>
            <a:ext cx="636826" cy="782385"/>
          </a:xfrm>
          <a:prstGeom prst="rect">
            <a:avLst/>
          </a:prstGeom>
        </p:spPr>
      </p:pic>
      <p:pic>
        <p:nvPicPr>
          <p:cNvPr id="14" name="Resim 13" descr="Ekran Kırpma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8990" y="5063243"/>
            <a:ext cx="440039" cy="513379"/>
          </a:xfrm>
          <a:prstGeom prst="rect">
            <a:avLst/>
          </a:prstGeom>
        </p:spPr>
      </p:pic>
      <p:pic>
        <p:nvPicPr>
          <p:cNvPr id="15" name="Resim 14" descr="Ekran Kırpma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7522" y="5115904"/>
            <a:ext cx="459236" cy="459236"/>
          </a:xfrm>
          <a:prstGeom prst="rect">
            <a:avLst/>
          </a:prstGeom>
        </p:spPr>
      </p:pic>
      <p:pic>
        <p:nvPicPr>
          <p:cNvPr id="16" name="Resim 15" descr="Ekran Kırpma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0782" y="3748493"/>
            <a:ext cx="1589179" cy="2022592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5049945" y="3572346"/>
            <a:ext cx="972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9</a:t>
            </a:r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0</a:t>
            </a:r>
            <a:endParaRPr lang="tr-TR" sz="3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28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9937" y="249935"/>
            <a:ext cx="9522907" cy="1036424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95" y="1286359"/>
            <a:ext cx="7604266" cy="581218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95" y="2076438"/>
            <a:ext cx="3301551" cy="1441677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7141" y="3523938"/>
            <a:ext cx="3301552" cy="1622985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2847" y="5146923"/>
            <a:ext cx="3313699" cy="676039"/>
          </a:xfrm>
          <a:prstGeom prst="rect">
            <a:avLst/>
          </a:prstGeom>
        </p:spPr>
      </p:pic>
      <p:grpSp>
        <p:nvGrpSpPr>
          <p:cNvPr id="11" name="Grup 10"/>
          <p:cNvGrpSpPr/>
          <p:nvPr/>
        </p:nvGrpSpPr>
        <p:grpSpPr>
          <a:xfrm>
            <a:off x="5086298" y="2076438"/>
            <a:ext cx="4772824" cy="2402572"/>
            <a:chOff x="5086298" y="2076438"/>
            <a:chExt cx="4772824" cy="2402572"/>
          </a:xfrm>
        </p:grpSpPr>
        <p:pic>
          <p:nvPicPr>
            <p:cNvPr id="9" name="Resim 8" descr="Ekran Kırpma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86298" y="2076438"/>
              <a:ext cx="4772824" cy="2402572"/>
            </a:xfrm>
            <a:prstGeom prst="rect">
              <a:avLst/>
            </a:prstGeom>
          </p:spPr>
        </p:pic>
        <p:pic>
          <p:nvPicPr>
            <p:cNvPr id="10" name="Resim 9" descr="Ekran Kırpma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126" t="69004"/>
            <a:stretch/>
          </p:blipFill>
          <p:spPr>
            <a:xfrm>
              <a:off x="8109951" y="4032143"/>
              <a:ext cx="1749171" cy="446867"/>
            </a:xfrm>
            <a:prstGeom prst="rect">
              <a:avLst/>
            </a:prstGeom>
          </p:spPr>
        </p:pic>
      </p:grpSp>
      <p:pic>
        <p:nvPicPr>
          <p:cNvPr id="13" name="Resim 12" descr="Ekran Kırpma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6297" y="4479010"/>
            <a:ext cx="3719867" cy="1343952"/>
          </a:xfrm>
          <a:prstGeom prst="rect">
            <a:avLst/>
          </a:prstGeom>
        </p:spPr>
      </p:pic>
      <p:pic>
        <p:nvPicPr>
          <p:cNvPr id="14" name="Resim 13" descr="Ekran Kırpma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002"/>
          <a:stretch/>
        </p:blipFill>
        <p:spPr>
          <a:xfrm>
            <a:off x="8431078" y="4250872"/>
            <a:ext cx="1428044" cy="15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677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83"/>
          <a:stretch/>
        </p:blipFill>
        <p:spPr>
          <a:xfrm>
            <a:off x="1479412" y="990409"/>
            <a:ext cx="8916527" cy="883404"/>
          </a:xfrm>
          <a:prstGeom prst="rect">
            <a:avLst/>
          </a:prstGeom>
        </p:spPr>
      </p:pic>
      <p:grpSp>
        <p:nvGrpSpPr>
          <p:cNvPr id="7" name="Grup 6"/>
          <p:cNvGrpSpPr/>
          <p:nvPr/>
        </p:nvGrpSpPr>
        <p:grpSpPr>
          <a:xfrm>
            <a:off x="1479412" y="2363064"/>
            <a:ext cx="8985174" cy="2235118"/>
            <a:chOff x="1479412" y="1515471"/>
            <a:chExt cx="8985174" cy="2235118"/>
          </a:xfrm>
        </p:grpSpPr>
        <p:pic>
          <p:nvPicPr>
            <p:cNvPr id="3" name="Resim 2" descr="Ekran Kırpm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9412" y="1515471"/>
              <a:ext cx="8985174" cy="2235118"/>
            </a:xfrm>
            <a:prstGeom prst="rect">
              <a:avLst/>
            </a:prstGeom>
          </p:spPr>
        </p:pic>
        <p:sp>
          <p:nvSpPr>
            <p:cNvPr id="6" name="Dikdörtgen 5"/>
            <p:cNvSpPr/>
            <p:nvPr/>
          </p:nvSpPr>
          <p:spPr>
            <a:xfrm>
              <a:off x="1704814" y="3377378"/>
              <a:ext cx="1565328" cy="3732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xmlns="" val="302282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609" y="303063"/>
            <a:ext cx="1387034" cy="655411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5" y="2814084"/>
            <a:ext cx="2453982" cy="624928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2125" y="3003711"/>
            <a:ext cx="609685" cy="442022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0533" y="2886465"/>
            <a:ext cx="3246573" cy="609685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6224" y="3028460"/>
            <a:ext cx="1249854" cy="502990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849346" y="3727056"/>
            <a:ext cx="8855675" cy="615013"/>
            <a:chOff x="790116" y="4015659"/>
            <a:chExt cx="8855675" cy="615013"/>
          </a:xfrm>
        </p:grpSpPr>
        <p:pic>
          <p:nvPicPr>
            <p:cNvPr id="10" name="Resim 9" descr="Ekran Kırpma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0116" y="4015659"/>
              <a:ext cx="3841016" cy="563958"/>
            </a:xfrm>
            <a:prstGeom prst="rect">
              <a:avLst/>
            </a:prstGeom>
          </p:spPr>
        </p:pic>
        <p:pic>
          <p:nvPicPr>
            <p:cNvPr id="11" name="Resim 10" descr="Ekran Kırpma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31132" y="4081955"/>
              <a:ext cx="5014659" cy="548717"/>
            </a:xfrm>
            <a:prstGeom prst="rect">
              <a:avLst/>
            </a:prstGeom>
          </p:spPr>
        </p:pic>
      </p:grpSp>
      <p:pic>
        <p:nvPicPr>
          <p:cNvPr id="12" name="Resim 11" descr="Ekran Kırpma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9346" y="4636017"/>
            <a:ext cx="2194866" cy="594443"/>
          </a:xfrm>
          <a:prstGeom prst="rect">
            <a:avLst/>
          </a:prstGeom>
        </p:spPr>
      </p:pic>
      <p:pic>
        <p:nvPicPr>
          <p:cNvPr id="13" name="Resim 12" descr="Ekran Kırpma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9058" y="4733974"/>
            <a:ext cx="2042445" cy="548717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849346" y="1274299"/>
            <a:ext cx="9503522" cy="1382473"/>
            <a:chOff x="849346" y="1274299"/>
            <a:chExt cx="9503522" cy="1382473"/>
          </a:xfrm>
        </p:grpSpPr>
        <p:pic>
          <p:nvPicPr>
            <p:cNvPr id="3" name="Resim 2" descr="Ekran Kırpma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8709" b="-3439"/>
            <a:stretch/>
          </p:blipFill>
          <p:spPr>
            <a:xfrm>
              <a:off x="849346" y="1274299"/>
              <a:ext cx="9503522" cy="709483"/>
            </a:xfrm>
            <a:prstGeom prst="rect">
              <a:avLst/>
            </a:prstGeom>
          </p:spPr>
        </p:pic>
        <p:pic>
          <p:nvPicPr>
            <p:cNvPr id="14" name="Resim 13" descr="Ekran Kırpma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930" b="-12521"/>
            <a:stretch/>
          </p:blipFill>
          <p:spPr>
            <a:xfrm>
              <a:off x="899595" y="1884993"/>
              <a:ext cx="2229463" cy="771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3337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42138" y="3245383"/>
            <a:ext cx="6754755" cy="470480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79383" y="3142138"/>
            <a:ext cx="6754755" cy="470480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917" y="534424"/>
            <a:ext cx="1463245" cy="548717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917" y="3105835"/>
            <a:ext cx="2271077" cy="655411"/>
          </a:xfrm>
          <a:prstGeom prst="rect">
            <a:avLst/>
          </a:prstGeom>
        </p:spPr>
      </p:pic>
      <p:grpSp>
        <p:nvGrpSpPr>
          <p:cNvPr id="8" name="Grup 7"/>
          <p:cNvGrpSpPr/>
          <p:nvPr/>
        </p:nvGrpSpPr>
        <p:grpSpPr>
          <a:xfrm>
            <a:off x="938310" y="1140535"/>
            <a:ext cx="9476551" cy="1278878"/>
            <a:chOff x="1248276" y="1140535"/>
            <a:chExt cx="9476551" cy="1278878"/>
          </a:xfrm>
        </p:grpSpPr>
        <p:pic>
          <p:nvPicPr>
            <p:cNvPr id="6" name="Resim 5" descr="Ekran Kırpma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439" r="17105" b="4045"/>
            <a:stretch/>
          </p:blipFill>
          <p:spPr>
            <a:xfrm>
              <a:off x="1268214" y="1140535"/>
              <a:ext cx="9456613" cy="672767"/>
            </a:xfrm>
            <a:prstGeom prst="rect">
              <a:avLst/>
            </a:prstGeom>
          </p:spPr>
        </p:pic>
        <p:pic>
          <p:nvPicPr>
            <p:cNvPr id="7" name="Resim 6" descr="Ekran Kırpma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058" b="3133"/>
            <a:stretch/>
          </p:blipFill>
          <p:spPr>
            <a:xfrm>
              <a:off x="1248276" y="1740244"/>
              <a:ext cx="1946291" cy="679169"/>
            </a:xfrm>
            <a:prstGeom prst="rect">
              <a:avLst/>
            </a:prstGeom>
          </p:spPr>
        </p:pic>
      </p:grpSp>
      <p:sp>
        <p:nvSpPr>
          <p:cNvPr id="10" name="Metin kutusu 9"/>
          <p:cNvSpPr txBox="1"/>
          <p:nvPr/>
        </p:nvSpPr>
        <p:spPr>
          <a:xfrm>
            <a:off x="3559177" y="3162986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16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323048" y="3105835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+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720765" y="3162986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2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258524" y="3117629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+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692841" y="3162986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20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6478218" y="3162986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=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715736" y="3023847"/>
            <a:ext cx="1762482" cy="847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şağı Bükülü Ok 16"/>
          <p:cNvSpPr/>
          <p:nvPr/>
        </p:nvSpPr>
        <p:spPr>
          <a:xfrm flipH="1">
            <a:off x="2262752" y="2469014"/>
            <a:ext cx="3388459" cy="526257"/>
          </a:xfrm>
          <a:prstGeom prst="curved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22" name="Grup 21"/>
          <p:cNvGrpSpPr/>
          <p:nvPr/>
        </p:nvGrpSpPr>
        <p:grpSpPr>
          <a:xfrm>
            <a:off x="3951866" y="3763073"/>
            <a:ext cx="857984" cy="493876"/>
            <a:chOff x="3951866" y="3763073"/>
            <a:chExt cx="857984" cy="493876"/>
          </a:xfrm>
        </p:grpSpPr>
        <p:cxnSp>
          <p:nvCxnSpPr>
            <p:cNvPr id="19" name="Düz Ok Bağlayıcısı 18"/>
            <p:cNvCxnSpPr>
              <a:stCxn id="10" idx="2"/>
            </p:cNvCxnSpPr>
            <p:nvPr/>
          </p:nvCxnSpPr>
          <p:spPr>
            <a:xfrm>
              <a:off x="3951866" y="3870872"/>
              <a:ext cx="392688" cy="3756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Ok Bağlayıcısı 19"/>
            <p:cNvCxnSpPr/>
            <p:nvPr/>
          </p:nvCxnSpPr>
          <p:spPr>
            <a:xfrm flipH="1">
              <a:off x="4473147" y="3763073"/>
              <a:ext cx="336703" cy="4938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Metin kutusu 22"/>
          <p:cNvSpPr txBox="1"/>
          <p:nvPr/>
        </p:nvSpPr>
        <p:spPr>
          <a:xfrm>
            <a:off x="4080458" y="4408966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18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4864846" y="4392977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+</a:t>
            </a:r>
            <a:endParaRPr lang="tr-TR" sz="4000" dirty="0">
              <a:latin typeface="TTKB Dik Temel Abece" pitchFamily="2" charset="-94"/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 flipH="1">
            <a:off x="5772107" y="3761246"/>
            <a:ext cx="336703" cy="4938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etin kutusu 25"/>
          <p:cNvSpPr txBox="1"/>
          <p:nvPr/>
        </p:nvSpPr>
        <p:spPr>
          <a:xfrm>
            <a:off x="5400994" y="4392288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20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6265464" y="4361981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=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6794476" y="4392288"/>
            <a:ext cx="785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TTKB Dik Temel Abece" pitchFamily="2" charset="-94"/>
              </a:rPr>
              <a:t>38</a:t>
            </a:r>
            <a:endParaRPr lang="tr-TR" sz="4000" dirty="0">
              <a:latin typeface="TTKB Dik Temel Abece" pitchFamily="2" charset="-94"/>
            </a:endParaRPr>
          </a:p>
        </p:txBody>
      </p:sp>
      <p:pic>
        <p:nvPicPr>
          <p:cNvPr id="29" name="Resim 28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9415" y="4441388"/>
            <a:ext cx="1173643" cy="60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8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359</Words>
  <PresentationFormat>Özel</PresentationFormat>
  <Paragraphs>143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2018-11-26T05:50:12Z</dcterms:created>
  <dcterms:modified xsi:type="dcterms:W3CDTF">2018-11-28T10:23:53Z</dcterms:modified>
  <cp:category>https://www.sorubak.com</cp:category>
</cp:coreProperties>
</file>