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3" r:id="rId14"/>
    <p:sldId id="268" r:id="rId15"/>
    <p:sldId id="272" r:id="rId16"/>
    <p:sldId id="271" r:id="rId17"/>
    <p:sldId id="270" r:id="rId18"/>
    <p:sldId id="281" r:id="rId19"/>
    <p:sldId id="269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46" d="100"/>
          <a:sy n="46" d="100"/>
        </p:scale>
        <p:origin x="-3072" y="-16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2E242-A3CC-4E69-A593-DC838944B6F9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1D1BA-54AE-4464-A76D-61D4492C95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7936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2E242-A3CC-4E69-A593-DC838944B6F9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1D1BA-54AE-4464-A76D-61D4492C95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37825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2E242-A3CC-4E69-A593-DC838944B6F9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1D1BA-54AE-4464-A76D-61D4492C95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52346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2E242-A3CC-4E69-A593-DC838944B6F9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1D1BA-54AE-4464-A76D-61D4492C95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894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2E242-A3CC-4E69-A593-DC838944B6F9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1D1BA-54AE-4464-A76D-61D4492C95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51380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2E242-A3CC-4E69-A593-DC838944B6F9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1D1BA-54AE-4464-A76D-61D4492C95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116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2E242-A3CC-4E69-A593-DC838944B6F9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1D1BA-54AE-4464-A76D-61D4492C95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53444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2E242-A3CC-4E69-A593-DC838944B6F9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1D1BA-54AE-4464-A76D-61D4492C95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3675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2E242-A3CC-4E69-A593-DC838944B6F9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1D1BA-54AE-4464-A76D-61D4492C95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7468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2E242-A3CC-4E69-A593-DC838944B6F9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1D1BA-54AE-4464-A76D-61D4492C95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96151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2E242-A3CC-4E69-A593-DC838944B6F9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1D1BA-54AE-4464-A76D-61D4492C95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9620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2E242-A3CC-4E69-A593-DC838944B6F9}" type="datetimeFigureOut">
              <a:rPr lang="tr-TR" smtClean="0"/>
              <a:pPr/>
              <a:t>26/11/2018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1D1BA-54AE-4464-A76D-61D4492C95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1392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sorubak.com/" TargetMode="External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sorubak.com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3704" y="221847"/>
            <a:ext cx="4496427" cy="1009791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639" y="1533259"/>
            <a:ext cx="11049496" cy="458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390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8634" y="925037"/>
            <a:ext cx="9539873" cy="2128126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5328" y="3204494"/>
            <a:ext cx="9533463" cy="1104031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2818" y="4459856"/>
            <a:ext cx="9691650" cy="116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21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7625" y="993709"/>
            <a:ext cx="3753374" cy="562053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5115" y="1698313"/>
            <a:ext cx="3781953" cy="609685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9508" y="2404860"/>
            <a:ext cx="924054" cy="466790"/>
          </a:xfrm>
          <a:prstGeom prst="rect">
            <a:avLst/>
          </a:prstGeom>
        </p:spPr>
      </p:pic>
      <p:pic>
        <p:nvPicPr>
          <p:cNvPr id="7" name="Resim 6" descr="Ekran Kırpma">
            <a:hlinkClick r:id="rId6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0947" y="888268"/>
            <a:ext cx="5191850" cy="1781424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5115" y="2953922"/>
            <a:ext cx="2152950" cy="543001"/>
          </a:xfrm>
          <a:prstGeom prst="rect">
            <a:avLst/>
          </a:prstGeo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53"/>
          <a:stretch/>
        </p:blipFill>
        <p:spPr>
          <a:xfrm>
            <a:off x="2486107" y="4142847"/>
            <a:ext cx="1516409" cy="1646693"/>
          </a:xfrm>
          <a:prstGeom prst="rect">
            <a:avLst/>
          </a:prstGeom>
        </p:spPr>
      </p:pic>
      <p:sp>
        <p:nvSpPr>
          <p:cNvPr id="11" name="Dikdörtgen 10"/>
          <p:cNvSpPr/>
          <p:nvPr/>
        </p:nvSpPr>
        <p:spPr>
          <a:xfrm>
            <a:off x="3098621" y="5789540"/>
            <a:ext cx="11284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800" dirty="0" smtClean="0">
                <a:latin typeface="TTKB Dik Temel Abece" pitchFamily="2" charset="-94"/>
              </a:rPr>
              <a:t>7</a:t>
            </a:r>
            <a:endParaRPr lang="tr-TR" sz="4800" dirty="0"/>
          </a:p>
        </p:txBody>
      </p:sp>
      <p:sp>
        <p:nvSpPr>
          <p:cNvPr id="12" name="Dikdörtgen 11"/>
          <p:cNvSpPr/>
          <p:nvPr/>
        </p:nvSpPr>
        <p:spPr>
          <a:xfrm>
            <a:off x="2752368" y="3337783"/>
            <a:ext cx="11284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800" dirty="0" smtClean="0">
                <a:solidFill>
                  <a:srgbClr val="FF0000"/>
                </a:solidFill>
                <a:latin typeface="TTKB Dik Temel Abece" pitchFamily="2" charset="-94"/>
              </a:rPr>
              <a:t>1</a:t>
            </a:r>
            <a:endParaRPr lang="tr-TR" sz="4800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80094" y="5794603"/>
            <a:ext cx="11284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800" dirty="0" smtClean="0">
                <a:latin typeface="TTKB Dik Temel Abece" pitchFamily="2" charset="-94"/>
              </a:rPr>
              <a:t>7</a:t>
            </a:r>
            <a:endParaRPr lang="tr-TR" sz="4800" dirty="0"/>
          </a:p>
        </p:txBody>
      </p:sp>
      <p:pic>
        <p:nvPicPr>
          <p:cNvPr id="14" name="Resim 13" descr="Ekran Kırpma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5581" y="4665494"/>
            <a:ext cx="6887536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616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7420" y="604434"/>
            <a:ext cx="9952754" cy="557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104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8694548" y="2196259"/>
            <a:ext cx="12362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38</a:t>
            </a:r>
            <a:endParaRPr lang="tr-TR" sz="3600" dirty="0"/>
          </a:p>
        </p:txBody>
      </p:sp>
      <p:sp>
        <p:nvSpPr>
          <p:cNvPr id="8" name="Dikdörtgen 7"/>
          <p:cNvSpPr/>
          <p:nvPr/>
        </p:nvSpPr>
        <p:spPr>
          <a:xfrm>
            <a:off x="8889365" y="2782667"/>
            <a:ext cx="846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27</a:t>
            </a:r>
            <a:endParaRPr lang="tr-TR" sz="3600" dirty="0"/>
          </a:p>
        </p:txBody>
      </p:sp>
      <p:grpSp>
        <p:nvGrpSpPr>
          <p:cNvPr id="16" name="Grup 15"/>
          <p:cNvGrpSpPr/>
          <p:nvPr/>
        </p:nvGrpSpPr>
        <p:grpSpPr>
          <a:xfrm>
            <a:off x="1285935" y="1998340"/>
            <a:ext cx="4956015" cy="663704"/>
            <a:chOff x="1296471" y="3411625"/>
            <a:chExt cx="4956015" cy="663704"/>
          </a:xfrm>
        </p:grpSpPr>
        <p:sp>
          <p:nvSpPr>
            <p:cNvPr id="9" name="Dikdörtgen 8"/>
            <p:cNvSpPr/>
            <p:nvPr/>
          </p:nvSpPr>
          <p:spPr>
            <a:xfrm>
              <a:off x="1296471" y="3411625"/>
              <a:ext cx="29293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38, 40’a yakın </a:t>
              </a:r>
              <a:endParaRPr lang="tr-TR" sz="3600" dirty="0"/>
            </a:p>
          </p:txBody>
        </p:sp>
        <p:cxnSp>
          <p:nvCxnSpPr>
            <p:cNvPr id="11" name="Düz Ok Bağlayıcısı 10"/>
            <p:cNvCxnSpPr/>
            <p:nvPr/>
          </p:nvCxnSpPr>
          <p:spPr>
            <a:xfrm>
              <a:off x="4271726" y="3747988"/>
              <a:ext cx="725169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kdörtgen 13"/>
            <p:cNvSpPr/>
            <p:nvPr/>
          </p:nvSpPr>
          <p:spPr>
            <a:xfrm>
              <a:off x="5124053" y="3428998"/>
              <a:ext cx="112843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40</a:t>
              </a:r>
              <a:endParaRPr lang="tr-TR" sz="3600" dirty="0"/>
            </a:p>
          </p:txBody>
        </p:sp>
      </p:grpSp>
      <p:grpSp>
        <p:nvGrpSpPr>
          <p:cNvPr id="17" name="Grup 16"/>
          <p:cNvGrpSpPr/>
          <p:nvPr/>
        </p:nvGrpSpPr>
        <p:grpSpPr>
          <a:xfrm>
            <a:off x="1285935" y="2924577"/>
            <a:ext cx="4899567" cy="646332"/>
            <a:chOff x="1342383" y="4458912"/>
            <a:chExt cx="4899567" cy="646332"/>
          </a:xfrm>
        </p:grpSpPr>
        <p:sp>
          <p:nvSpPr>
            <p:cNvPr id="12" name="Dikdörtgen 11"/>
            <p:cNvSpPr/>
            <p:nvPr/>
          </p:nvSpPr>
          <p:spPr>
            <a:xfrm>
              <a:off x="1342383" y="4458913"/>
              <a:ext cx="29293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27, 30’a yakın </a:t>
              </a:r>
              <a:endParaRPr lang="tr-TR" sz="3600" dirty="0"/>
            </a:p>
          </p:txBody>
        </p:sp>
        <p:cxnSp>
          <p:nvCxnSpPr>
            <p:cNvPr id="13" name="Düz Ok Bağlayıcısı 12"/>
            <p:cNvCxnSpPr/>
            <p:nvPr/>
          </p:nvCxnSpPr>
          <p:spPr>
            <a:xfrm>
              <a:off x="4271726" y="4782078"/>
              <a:ext cx="725169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Dikdörtgen 14"/>
            <p:cNvSpPr/>
            <p:nvPr/>
          </p:nvSpPr>
          <p:spPr>
            <a:xfrm>
              <a:off x="5113517" y="4458912"/>
              <a:ext cx="112843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40</a:t>
              </a:r>
              <a:endParaRPr lang="tr-TR" sz="3600" dirty="0"/>
            </a:p>
          </p:txBody>
        </p:sp>
      </p:grpSp>
      <p:sp>
        <p:nvSpPr>
          <p:cNvPr id="18" name="Dikdörtgen 17"/>
          <p:cNvSpPr/>
          <p:nvPr/>
        </p:nvSpPr>
        <p:spPr>
          <a:xfrm>
            <a:off x="1285935" y="3850816"/>
            <a:ext cx="2929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Tahmini sonuç</a:t>
            </a:r>
            <a:endParaRPr lang="tr-TR" sz="3600" dirty="0"/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4215277" y="4179997"/>
            <a:ext cx="725169" cy="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up 22"/>
          <p:cNvGrpSpPr/>
          <p:nvPr/>
        </p:nvGrpSpPr>
        <p:grpSpPr>
          <a:xfrm>
            <a:off x="4636802" y="3045910"/>
            <a:ext cx="1605349" cy="646331"/>
            <a:chOff x="6647614" y="3683996"/>
            <a:chExt cx="1605349" cy="646331"/>
          </a:xfrm>
        </p:grpSpPr>
        <p:cxnSp>
          <p:nvCxnSpPr>
            <p:cNvPr id="21" name="Düz Bağlayıcı 20"/>
            <p:cNvCxnSpPr/>
            <p:nvPr/>
          </p:nvCxnSpPr>
          <p:spPr>
            <a:xfrm>
              <a:off x="6982102" y="4330327"/>
              <a:ext cx="127086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Dikdörtgen 21"/>
            <p:cNvSpPr/>
            <p:nvPr/>
          </p:nvSpPr>
          <p:spPr>
            <a:xfrm>
              <a:off x="6647614" y="3683996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+</a:t>
              </a:r>
              <a:endParaRPr lang="tr-TR" sz="3600" dirty="0"/>
            </a:p>
          </p:txBody>
        </p:sp>
      </p:grpSp>
      <p:sp>
        <p:nvSpPr>
          <p:cNvPr id="24" name="Dikdörtgen 23"/>
          <p:cNvSpPr/>
          <p:nvPr/>
        </p:nvSpPr>
        <p:spPr>
          <a:xfrm>
            <a:off x="5206108" y="3833441"/>
            <a:ext cx="846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70</a:t>
            </a:r>
            <a:endParaRPr lang="tr-TR" sz="3600" dirty="0"/>
          </a:p>
        </p:txBody>
      </p:sp>
      <p:grpSp>
        <p:nvGrpSpPr>
          <p:cNvPr id="25" name="Grup 24"/>
          <p:cNvGrpSpPr/>
          <p:nvPr/>
        </p:nvGrpSpPr>
        <p:grpSpPr>
          <a:xfrm>
            <a:off x="8263410" y="2842590"/>
            <a:ext cx="1605349" cy="646331"/>
            <a:chOff x="6647614" y="3683996"/>
            <a:chExt cx="1605349" cy="646331"/>
          </a:xfrm>
        </p:grpSpPr>
        <p:cxnSp>
          <p:nvCxnSpPr>
            <p:cNvPr id="26" name="Düz Bağlayıcı 25"/>
            <p:cNvCxnSpPr/>
            <p:nvPr/>
          </p:nvCxnSpPr>
          <p:spPr>
            <a:xfrm>
              <a:off x="6982102" y="4330327"/>
              <a:ext cx="127086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Dikdörtgen 26"/>
            <p:cNvSpPr/>
            <p:nvPr/>
          </p:nvSpPr>
          <p:spPr>
            <a:xfrm>
              <a:off x="6647614" y="3683996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+</a:t>
              </a:r>
              <a:endParaRPr lang="tr-TR" sz="3600" dirty="0"/>
            </a:p>
          </p:txBody>
        </p:sp>
      </p:grpSp>
      <p:sp>
        <p:nvSpPr>
          <p:cNvPr id="28" name="Dikdörtgen 27"/>
          <p:cNvSpPr/>
          <p:nvPr/>
        </p:nvSpPr>
        <p:spPr>
          <a:xfrm>
            <a:off x="9125478" y="3586406"/>
            <a:ext cx="66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5</a:t>
            </a:r>
            <a:endParaRPr lang="tr-TR" sz="3600" dirty="0"/>
          </a:p>
        </p:txBody>
      </p:sp>
      <p:sp>
        <p:nvSpPr>
          <p:cNvPr id="29" name="Dikdörtgen 28"/>
          <p:cNvSpPr/>
          <p:nvPr/>
        </p:nvSpPr>
        <p:spPr>
          <a:xfrm>
            <a:off x="8796460" y="1675174"/>
            <a:ext cx="66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8876866" y="3579840"/>
            <a:ext cx="66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6</a:t>
            </a:r>
            <a:endParaRPr lang="tr-TR" sz="3600" dirty="0"/>
          </a:p>
        </p:txBody>
      </p:sp>
      <p:sp>
        <p:nvSpPr>
          <p:cNvPr id="31" name="Dikdörtgen 30"/>
          <p:cNvSpPr/>
          <p:nvPr/>
        </p:nvSpPr>
        <p:spPr>
          <a:xfrm>
            <a:off x="1328055" y="4777054"/>
            <a:ext cx="93037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Gerçek sonuç ile tahmini sonuç arasındaki fark:</a:t>
            </a:r>
            <a:endParaRPr lang="tr-TR" sz="3600" dirty="0"/>
          </a:p>
        </p:txBody>
      </p:sp>
      <p:sp>
        <p:nvSpPr>
          <p:cNvPr id="32" name="Dikdörtgen 31"/>
          <p:cNvSpPr/>
          <p:nvPr/>
        </p:nvSpPr>
        <p:spPr>
          <a:xfrm>
            <a:off x="1571998" y="5626705"/>
            <a:ext cx="86258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70 - 65 = 5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178148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/>
      <p:bldP spid="24" grpId="0"/>
      <p:bldP spid="28" grpId="0"/>
      <p:bldP spid="29" grpId="0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grpSp>
        <p:nvGrpSpPr>
          <p:cNvPr id="2" name="Grup 1"/>
          <p:cNvGrpSpPr/>
          <p:nvPr/>
        </p:nvGrpSpPr>
        <p:grpSpPr>
          <a:xfrm>
            <a:off x="1921366" y="1037444"/>
            <a:ext cx="3751014" cy="646332"/>
            <a:chOff x="1285935" y="1998339"/>
            <a:chExt cx="3751014" cy="646332"/>
          </a:xfrm>
        </p:grpSpPr>
        <p:sp>
          <p:nvSpPr>
            <p:cNvPr id="6" name="Dikdörtgen 5"/>
            <p:cNvSpPr/>
            <p:nvPr/>
          </p:nvSpPr>
          <p:spPr>
            <a:xfrm>
              <a:off x="1285935" y="1998340"/>
              <a:ext cx="12247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38</a:t>
              </a:r>
              <a:endParaRPr lang="tr-TR" sz="3600" dirty="0"/>
            </a:p>
          </p:txBody>
        </p:sp>
        <p:cxnSp>
          <p:nvCxnSpPr>
            <p:cNvPr id="8" name="Düz Ok Bağlayıcısı 7"/>
            <p:cNvCxnSpPr/>
            <p:nvPr/>
          </p:nvCxnSpPr>
          <p:spPr>
            <a:xfrm>
              <a:off x="2510725" y="2303706"/>
              <a:ext cx="725169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Dikdörtgen 8"/>
            <p:cNvSpPr/>
            <p:nvPr/>
          </p:nvSpPr>
          <p:spPr>
            <a:xfrm>
              <a:off x="3298983" y="1998339"/>
              <a:ext cx="17379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 onluk</a:t>
              </a:r>
              <a:endParaRPr lang="tr-TR" sz="3600" dirty="0"/>
            </a:p>
          </p:txBody>
        </p:sp>
      </p:grpSp>
      <p:grpSp>
        <p:nvGrpSpPr>
          <p:cNvPr id="3" name="Grup 2"/>
          <p:cNvGrpSpPr/>
          <p:nvPr/>
        </p:nvGrpSpPr>
        <p:grpSpPr>
          <a:xfrm>
            <a:off x="1949203" y="1725675"/>
            <a:ext cx="3723177" cy="653704"/>
            <a:chOff x="1313772" y="3295599"/>
            <a:chExt cx="3723177" cy="653704"/>
          </a:xfrm>
        </p:grpSpPr>
        <p:sp>
          <p:nvSpPr>
            <p:cNvPr id="7" name="Dikdörtgen 6"/>
            <p:cNvSpPr/>
            <p:nvPr/>
          </p:nvSpPr>
          <p:spPr>
            <a:xfrm>
              <a:off x="1313772" y="3295599"/>
              <a:ext cx="11969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27</a:t>
              </a:r>
              <a:endParaRPr lang="tr-TR" sz="3600" dirty="0"/>
            </a:p>
          </p:txBody>
        </p:sp>
        <p:cxnSp>
          <p:nvCxnSpPr>
            <p:cNvPr id="10" name="Düz Ok Bağlayıcısı 9"/>
            <p:cNvCxnSpPr/>
            <p:nvPr/>
          </p:nvCxnSpPr>
          <p:spPr>
            <a:xfrm>
              <a:off x="2510724" y="3626138"/>
              <a:ext cx="725169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Dikdörtgen 10"/>
            <p:cNvSpPr/>
            <p:nvPr/>
          </p:nvSpPr>
          <p:spPr>
            <a:xfrm>
              <a:off x="3298983" y="3302972"/>
              <a:ext cx="17379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2 onluk</a:t>
              </a:r>
              <a:endParaRPr lang="tr-TR" sz="3600" dirty="0"/>
            </a:p>
          </p:txBody>
        </p:sp>
      </p:grpSp>
      <p:grpSp>
        <p:nvGrpSpPr>
          <p:cNvPr id="12" name="Grup 11"/>
          <p:cNvGrpSpPr/>
          <p:nvPr/>
        </p:nvGrpSpPr>
        <p:grpSpPr>
          <a:xfrm>
            <a:off x="3402048" y="1989141"/>
            <a:ext cx="2131329" cy="646331"/>
            <a:chOff x="6647614" y="3683996"/>
            <a:chExt cx="1605349" cy="646331"/>
          </a:xfrm>
        </p:grpSpPr>
        <p:cxnSp>
          <p:nvCxnSpPr>
            <p:cNvPr id="13" name="Düz Bağlayıcı 12"/>
            <p:cNvCxnSpPr/>
            <p:nvPr/>
          </p:nvCxnSpPr>
          <p:spPr>
            <a:xfrm>
              <a:off x="6982102" y="4330327"/>
              <a:ext cx="127086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kdörtgen 13"/>
            <p:cNvSpPr/>
            <p:nvPr/>
          </p:nvSpPr>
          <p:spPr>
            <a:xfrm>
              <a:off x="6647614" y="3683996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+</a:t>
              </a:r>
              <a:endParaRPr lang="tr-TR" sz="3600" dirty="0"/>
            </a:p>
          </p:txBody>
        </p:sp>
      </p:grpSp>
      <p:sp>
        <p:nvSpPr>
          <p:cNvPr id="15" name="Dikdörtgen 14"/>
          <p:cNvSpPr/>
          <p:nvPr/>
        </p:nvSpPr>
        <p:spPr>
          <a:xfrm>
            <a:off x="3968348" y="2769617"/>
            <a:ext cx="1737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5 onluk</a:t>
            </a:r>
            <a:endParaRPr lang="tr-TR" sz="3600" dirty="0"/>
          </a:p>
        </p:txBody>
      </p:sp>
      <p:sp>
        <p:nvSpPr>
          <p:cNvPr id="16" name="Dikdörtgen 15"/>
          <p:cNvSpPr/>
          <p:nvPr/>
        </p:nvSpPr>
        <p:spPr>
          <a:xfrm>
            <a:off x="4014843" y="3348876"/>
            <a:ext cx="1737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1</a:t>
            </a:r>
            <a:r>
              <a:rPr lang="tr-TR" sz="3600" dirty="0" smtClean="0">
                <a:latin typeface="TTKB Dik Temel Abece" pitchFamily="2" charset="-94"/>
              </a:rPr>
              <a:t> onluk</a:t>
            </a:r>
            <a:endParaRPr lang="tr-TR" sz="3600" dirty="0"/>
          </a:p>
        </p:txBody>
      </p:sp>
      <p:grpSp>
        <p:nvGrpSpPr>
          <p:cNvPr id="17" name="Grup 16"/>
          <p:cNvGrpSpPr/>
          <p:nvPr/>
        </p:nvGrpSpPr>
        <p:grpSpPr>
          <a:xfrm>
            <a:off x="3459229" y="3415948"/>
            <a:ext cx="2131329" cy="646331"/>
            <a:chOff x="6647614" y="3683996"/>
            <a:chExt cx="1605349" cy="646331"/>
          </a:xfrm>
        </p:grpSpPr>
        <p:cxnSp>
          <p:nvCxnSpPr>
            <p:cNvPr id="18" name="Düz Bağlayıcı 17"/>
            <p:cNvCxnSpPr/>
            <p:nvPr/>
          </p:nvCxnSpPr>
          <p:spPr>
            <a:xfrm>
              <a:off x="6982102" y="4330327"/>
              <a:ext cx="127086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Dikdörtgen 18"/>
            <p:cNvSpPr/>
            <p:nvPr/>
          </p:nvSpPr>
          <p:spPr>
            <a:xfrm>
              <a:off x="6647614" y="3683996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+</a:t>
              </a:r>
              <a:endParaRPr lang="tr-TR" sz="3600" dirty="0"/>
            </a:p>
          </p:txBody>
        </p:sp>
      </p:grpSp>
      <p:sp>
        <p:nvSpPr>
          <p:cNvPr id="20" name="Dikdörtgen 19"/>
          <p:cNvSpPr/>
          <p:nvPr/>
        </p:nvSpPr>
        <p:spPr>
          <a:xfrm>
            <a:off x="4052196" y="4178624"/>
            <a:ext cx="1737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6 onluk</a:t>
            </a:r>
            <a:endParaRPr lang="tr-TR" sz="3600" dirty="0"/>
          </a:p>
        </p:txBody>
      </p:sp>
      <p:grpSp>
        <p:nvGrpSpPr>
          <p:cNvPr id="29" name="Grup 28"/>
          <p:cNvGrpSpPr/>
          <p:nvPr/>
        </p:nvGrpSpPr>
        <p:grpSpPr>
          <a:xfrm>
            <a:off x="7544723" y="1093224"/>
            <a:ext cx="1667341" cy="2557563"/>
            <a:chOff x="8263410" y="1675174"/>
            <a:chExt cx="1667341" cy="2557563"/>
          </a:xfrm>
        </p:grpSpPr>
        <p:sp>
          <p:nvSpPr>
            <p:cNvPr id="21" name="Dikdörtgen 20"/>
            <p:cNvSpPr/>
            <p:nvPr/>
          </p:nvSpPr>
          <p:spPr>
            <a:xfrm>
              <a:off x="8694548" y="2196259"/>
              <a:ext cx="12362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38</a:t>
              </a:r>
              <a:endParaRPr lang="tr-TR" sz="3600" dirty="0"/>
            </a:p>
          </p:txBody>
        </p:sp>
        <p:sp>
          <p:nvSpPr>
            <p:cNvPr id="22" name="Dikdörtgen 21"/>
            <p:cNvSpPr/>
            <p:nvPr/>
          </p:nvSpPr>
          <p:spPr>
            <a:xfrm>
              <a:off x="8889365" y="2782667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27</a:t>
              </a:r>
              <a:endParaRPr lang="tr-TR" sz="3600" dirty="0"/>
            </a:p>
          </p:txBody>
        </p:sp>
        <p:grpSp>
          <p:nvGrpSpPr>
            <p:cNvPr id="23" name="Grup 22"/>
            <p:cNvGrpSpPr/>
            <p:nvPr/>
          </p:nvGrpSpPr>
          <p:grpSpPr>
            <a:xfrm>
              <a:off x="8263410" y="2842590"/>
              <a:ext cx="1605349" cy="646331"/>
              <a:chOff x="6647614" y="3683996"/>
              <a:chExt cx="1605349" cy="646331"/>
            </a:xfrm>
          </p:grpSpPr>
          <p:cxnSp>
            <p:nvCxnSpPr>
              <p:cNvPr id="24" name="Düz Bağlayıcı 23"/>
              <p:cNvCxnSpPr/>
              <p:nvPr/>
            </p:nvCxnSpPr>
            <p:spPr>
              <a:xfrm>
                <a:off x="6982102" y="4330327"/>
                <a:ext cx="1270861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Dikdörtgen 24"/>
              <p:cNvSpPr/>
              <p:nvPr/>
            </p:nvSpPr>
            <p:spPr>
              <a:xfrm>
                <a:off x="6647614" y="3683996"/>
                <a:ext cx="84657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r-TR" sz="3600" dirty="0" smtClean="0">
                    <a:latin typeface="TTKB Dik Temel Abece" pitchFamily="2" charset="-94"/>
                  </a:rPr>
                  <a:t>+</a:t>
                </a:r>
                <a:endParaRPr lang="tr-TR" sz="3600" dirty="0"/>
              </a:p>
            </p:txBody>
          </p:sp>
        </p:grpSp>
        <p:sp>
          <p:nvSpPr>
            <p:cNvPr id="26" name="Dikdörtgen 25"/>
            <p:cNvSpPr/>
            <p:nvPr/>
          </p:nvSpPr>
          <p:spPr>
            <a:xfrm>
              <a:off x="9125478" y="3586406"/>
              <a:ext cx="6603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5</a:t>
              </a:r>
              <a:endParaRPr lang="tr-TR" sz="3600" dirty="0"/>
            </a:p>
          </p:txBody>
        </p:sp>
        <p:sp>
          <p:nvSpPr>
            <p:cNvPr id="27" name="Dikdörtgen 26"/>
            <p:cNvSpPr/>
            <p:nvPr/>
          </p:nvSpPr>
          <p:spPr>
            <a:xfrm>
              <a:off x="8796460" y="1675174"/>
              <a:ext cx="6603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solidFill>
                    <a:srgbClr val="FF0000"/>
                  </a:solidFill>
                  <a:latin typeface="TTKB Dik Temel Abece" pitchFamily="2" charset="-94"/>
                </a:rPr>
                <a:t>1</a:t>
              </a:r>
              <a:endParaRPr lang="tr-TR" sz="3600" dirty="0">
                <a:solidFill>
                  <a:srgbClr val="FF0000"/>
                </a:solidFill>
              </a:endParaRPr>
            </a:p>
          </p:txBody>
        </p:sp>
        <p:sp>
          <p:nvSpPr>
            <p:cNvPr id="28" name="Dikdörtgen 27"/>
            <p:cNvSpPr/>
            <p:nvPr/>
          </p:nvSpPr>
          <p:spPr>
            <a:xfrm>
              <a:off x="8876866" y="3579840"/>
              <a:ext cx="6603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6</a:t>
              </a:r>
              <a:endParaRPr lang="tr-TR" sz="3600" dirty="0"/>
            </a:p>
          </p:txBody>
        </p:sp>
      </p:grpSp>
      <p:sp>
        <p:nvSpPr>
          <p:cNvPr id="30" name="Dikdörtgen 29"/>
          <p:cNvSpPr/>
          <p:nvPr/>
        </p:nvSpPr>
        <p:spPr>
          <a:xfrm>
            <a:off x="1328055" y="4777054"/>
            <a:ext cx="93037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Gerçek sonuç ile tahmini sonuç arasındaki fark:</a:t>
            </a:r>
            <a:endParaRPr lang="tr-TR" sz="3600" dirty="0"/>
          </a:p>
        </p:txBody>
      </p:sp>
      <p:sp>
        <p:nvSpPr>
          <p:cNvPr id="31" name="Dikdörtgen 30"/>
          <p:cNvSpPr/>
          <p:nvPr/>
        </p:nvSpPr>
        <p:spPr>
          <a:xfrm>
            <a:off x="1571998" y="5626705"/>
            <a:ext cx="86258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65 - 60 = 5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144359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5060" y="867906"/>
            <a:ext cx="10092493" cy="514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557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grpSp>
        <p:nvGrpSpPr>
          <p:cNvPr id="6" name="Grup 5"/>
          <p:cNvGrpSpPr/>
          <p:nvPr/>
        </p:nvGrpSpPr>
        <p:grpSpPr>
          <a:xfrm>
            <a:off x="1285935" y="861339"/>
            <a:ext cx="4956015" cy="663704"/>
            <a:chOff x="1296471" y="3411625"/>
            <a:chExt cx="4956015" cy="663704"/>
          </a:xfrm>
        </p:grpSpPr>
        <p:sp>
          <p:nvSpPr>
            <p:cNvPr id="7" name="Dikdörtgen 6"/>
            <p:cNvSpPr/>
            <p:nvPr/>
          </p:nvSpPr>
          <p:spPr>
            <a:xfrm>
              <a:off x="1296471" y="3411625"/>
              <a:ext cx="29293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23, 30’a yakın </a:t>
              </a:r>
              <a:endParaRPr lang="tr-TR" sz="3600" dirty="0"/>
            </a:p>
          </p:txBody>
        </p:sp>
        <p:cxnSp>
          <p:nvCxnSpPr>
            <p:cNvPr id="8" name="Düz Ok Bağlayıcısı 7"/>
            <p:cNvCxnSpPr/>
            <p:nvPr/>
          </p:nvCxnSpPr>
          <p:spPr>
            <a:xfrm>
              <a:off x="4271726" y="3747988"/>
              <a:ext cx="725169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Dikdörtgen 8"/>
            <p:cNvSpPr/>
            <p:nvPr/>
          </p:nvSpPr>
          <p:spPr>
            <a:xfrm>
              <a:off x="5124053" y="3428998"/>
              <a:ext cx="112843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30</a:t>
              </a:r>
              <a:endParaRPr lang="tr-TR" sz="3600" dirty="0"/>
            </a:p>
          </p:txBody>
        </p:sp>
      </p:grpSp>
      <p:grpSp>
        <p:nvGrpSpPr>
          <p:cNvPr id="10" name="Grup 9"/>
          <p:cNvGrpSpPr/>
          <p:nvPr/>
        </p:nvGrpSpPr>
        <p:grpSpPr>
          <a:xfrm>
            <a:off x="1285935" y="1559788"/>
            <a:ext cx="4956015" cy="663704"/>
            <a:chOff x="1296471" y="3411625"/>
            <a:chExt cx="4956015" cy="663704"/>
          </a:xfrm>
        </p:grpSpPr>
        <p:sp>
          <p:nvSpPr>
            <p:cNvPr id="11" name="Dikdörtgen 10"/>
            <p:cNvSpPr/>
            <p:nvPr/>
          </p:nvSpPr>
          <p:spPr>
            <a:xfrm>
              <a:off x="1296471" y="3411625"/>
              <a:ext cx="29293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18, 20’ye yakın </a:t>
              </a:r>
              <a:endParaRPr lang="tr-TR" sz="3600" dirty="0"/>
            </a:p>
          </p:txBody>
        </p:sp>
        <p:cxnSp>
          <p:nvCxnSpPr>
            <p:cNvPr id="12" name="Düz Ok Bağlayıcısı 11"/>
            <p:cNvCxnSpPr/>
            <p:nvPr/>
          </p:nvCxnSpPr>
          <p:spPr>
            <a:xfrm>
              <a:off x="4271726" y="3747988"/>
              <a:ext cx="725169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Dikdörtgen 12"/>
            <p:cNvSpPr/>
            <p:nvPr/>
          </p:nvSpPr>
          <p:spPr>
            <a:xfrm>
              <a:off x="5124053" y="3428998"/>
              <a:ext cx="112843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20</a:t>
              </a:r>
              <a:endParaRPr lang="tr-TR" sz="3600" dirty="0"/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1285935" y="2240864"/>
            <a:ext cx="4956015" cy="663704"/>
            <a:chOff x="1296471" y="3411625"/>
            <a:chExt cx="4956015" cy="663704"/>
          </a:xfrm>
        </p:grpSpPr>
        <p:sp>
          <p:nvSpPr>
            <p:cNvPr id="15" name="Dikdörtgen 14"/>
            <p:cNvSpPr/>
            <p:nvPr/>
          </p:nvSpPr>
          <p:spPr>
            <a:xfrm>
              <a:off x="1296471" y="3411625"/>
              <a:ext cx="29293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25, 30’a yakın </a:t>
              </a:r>
              <a:endParaRPr lang="tr-TR" sz="3600" dirty="0"/>
            </a:p>
          </p:txBody>
        </p:sp>
        <p:cxnSp>
          <p:nvCxnSpPr>
            <p:cNvPr id="16" name="Düz Ok Bağlayıcısı 15"/>
            <p:cNvCxnSpPr/>
            <p:nvPr/>
          </p:nvCxnSpPr>
          <p:spPr>
            <a:xfrm>
              <a:off x="4271726" y="3747988"/>
              <a:ext cx="725169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Dikdörtgen 16"/>
            <p:cNvSpPr/>
            <p:nvPr/>
          </p:nvSpPr>
          <p:spPr>
            <a:xfrm>
              <a:off x="5124053" y="3428998"/>
              <a:ext cx="112843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30</a:t>
              </a:r>
              <a:endParaRPr lang="tr-TR" sz="3600" dirty="0"/>
            </a:p>
          </p:txBody>
        </p:sp>
      </p:grpSp>
      <p:grpSp>
        <p:nvGrpSpPr>
          <p:cNvPr id="18" name="Grup 17"/>
          <p:cNvGrpSpPr/>
          <p:nvPr/>
        </p:nvGrpSpPr>
        <p:grpSpPr>
          <a:xfrm>
            <a:off x="1285935" y="2921939"/>
            <a:ext cx="4956015" cy="663704"/>
            <a:chOff x="1296471" y="3411625"/>
            <a:chExt cx="4956015" cy="663704"/>
          </a:xfrm>
        </p:grpSpPr>
        <p:sp>
          <p:nvSpPr>
            <p:cNvPr id="19" name="Dikdörtgen 18"/>
            <p:cNvSpPr/>
            <p:nvPr/>
          </p:nvSpPr>
          <p:spPr>
            <a:xfrm>
              <a:off x="1296471" y="3411625"/>
              <a:ext cx="29293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32, 30’a yakın </a:t>
              </a:r>
              <a:endParaRPr lang="tr-TR" sz="3600" dirty="0"/>
            </a:p>
          </p:txBody>
        </p:sp>
        <p:cxnSp>
          <p:nvCxnSpPr>
            <p:cNvPr id="20" name="Düz Ok Bağlayıcısı 19"/>
            <p:cNvCxnSpPr/>
            <p:nvPr/>
          </p:nvCxnSpPr>
          <p:spPr>
            <a:xfrm>
              <a:off x="4271726" y="3747988"/>
              <a:ext cx="725169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kdörtgen 20"/>
            <p:cNvSpPr/>
            <p:nvPr/>
          </p:nvSpPr>
          <p:spPr>
            <a:xfrm>
              <a:off x="5124053" y="3428998"/>
              <a:ext cx="112843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>
                  <a:latin typeface="TTKB Dik Temel Abece" pitchFamily="2" charset="-94"/>
                </a:rPr>
                <a:t>3</a:t>
              </a:r>
              <a:r>
                <a:rPr lang="tr-TR" sz="3600" dirty="0" smtClean="0">
                  <a:latin typeface="TTKB Dik Temel Abece" pitchFamily="2" charset="-94"/>
                </a:rPr>
                <a:t>0</a:t>
              </a:r>
              <a:endParaRPr lang="tr-TR" sz="3600" dirty="0"/>
            </a:p>
          </p:txBody>
        </p:sp>
      </p:grpSp>
      <p:grpSp>
        <p:nvGrpSpPr>
          <p:cNvPr id="22" name="Grup 21"/>
          <p:cNvGrpSpPr/>
          <p:nvPr/>
        </p:nvGrpSpPr>
        <p:grpSpPr>
          <a:xfrm>
            <a:off x="4261190" y="3245104"/>
            <a:ext cx="1914033" cy="646331"/>
            <a:chOff x="6647614" y="3683996"/>
            <a:chExt cx="1605349" cy="646331"/>
          </a:xfrm>
        </p:grpSpPr>
        <p:cxnSp>
          <p:nvCxnSpPr>
            <p:cNvPr id="23" name="Düz Bağlayıcı 22"/>
            <p:cNvCxnSpPr/>
            <p:nvPr/>
          </p:nvCxnSpPr>
          <p:spPr>
            <a:xfrm>
              <a:off x="6982102" y="4330327"/>
              <a:ext cx="127086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Dikdörtgen 23"/>
            <p:cNvSpPr/>
            <p:nvPr/>
          </p:nvSpPr>
          <p:spPr>
            <a:xfrm>
              <a:off x="6647614" y="3683996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+</a:t>
              </a:r>
              <a:endParaRPr lang="tr-TR" sz="3600" dirty="0"/>
            </a:p>
          </p:txBody>
        </p:sp>
      </p:grpSp>
      <p:sp>
        <p:nvSpPr>
          <p:cNvPr id="26" name="Dikdörtgen 25"/>
          <p:cNvSpPr/>
          <p:nvPr/>
        </p:nvSpPr>
        <p:spPr>
          <a:xfrm>
            <a:off x="5710275" y="4061377"/>
            <a:ext cx="433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0</a:t>
            </a:r>
            <a:endParaRPr lang="tr-TR" sz="3600" dirty="0"/>
          </a:p>
        </p:txBody>
      </p:sp>
      <p:sp>
        <p:nvSpPr>
          <p:cNvPr id="27" name="Dikdörtgen 26"/>
          <p:cNvSpPr/>
          <p:nvPr/>
        </p:nvSpPr>
        <p:spPr>
          <a:xfrm>
            <a:off x="5113517" y="4061376"/>
            <a:ext cx="950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11</a:t>
            </a:r>
            <a:endParaRPr lang="tr-TR" sz="3600" dirty="0"/>
          </a:p>
        </p:txBody>
      </p:sp>
      <p:sp>
        <p:nvSpPr>
          <p:cNvPr id="28" name="Dikdörtgen 27"/>
          <p:cNvSpPr/>
          <p:nvPr/>
        </p:nvSpPr>
        <p:spPr>
          <a:xfrm>
            <a:off x="8710004" y="878712"/>
            <a:ext cx="950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23</a:t>
            </a:r>
            <a:endParaRPr lang="tr-TR" sz="3600" dirty="0"/>
          </a:p>
        </p:txBody>
      </p:sp>
      <p:sp>
        <p:nvSpPr>
          <p:cNvPr id="29" name="Dikdörtgen 28"/>
          <p:cNvSpPr/>
          <p:nvPr/>
        </p:nvSpPr>
        <p:spPr>
          <a:xfrm>
            <a:off x="8729369" y="1559787"/>
            <a:ext cx="950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18</a:t>
            </a:r>
            <a:endParaRPr lang="tr-TR" sz="3600" dirty="0"/>
          </a:p>
        </p:txBody>
      </p:sp>
      <p:sp>
        <p:nvSpPr>
          <p:cNvPr id="30" name="Dikdörtgen 29"/>
          <p:cNvSpPr/>
          <p:nvPr/>
        </p:nvSpPr>
        <p:spPr>
          <a:xfrm>
            <a:off x="8796096" y="2240862"/>
            <a:ext cx="950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25</a:t>
            </a:r>
            <a:endParaRPr lang="tr-TR" sz="3600" dirty="0"/>
          </a:p>
        </p:txBody>
      </p:sp>
      <p:sp>
        <p:nvSpPr>
          <p:cNvPr id="31" name="Dikdörtgen 30"/>
          <p:cNvSpPr/>
          <p:nvPr/>
        </p:nvSpPr>
        <p:spPr>
          <a:xfrm>
            <a:off x="8835840" y="2939312"/>
            <a:ext cx="950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32</a:t>
            </a:r>
            <a:endParaRPr lang="tr-TR" sz="3600" dirty="0"/>
          </a:p>
        </p:txBody>
      </p:sp>
      <p:grpSp>
        <p:nvGrpSpPr>
          <p:cNvPr id="32" name="Grup 31"/>
          <p:cNvGrpSpPr/>
          <p:nvPr/>
        </p:nvGrpSpPr>
        <p:grpSpPr>
          <a:xfrm>
            <a:off x="7963935" y="3262477"/>
            <a:ext cx="1914033" cy="646331"/>
            <a:chOff x="6647614" y="3683996"/>
            <a:chExt cx="1605349" cy="646331"/>
          </a:xfrm>
        </p:grpSpPr>
        <p:cxnSp>
          <p:nvCxnSpPr>
            <p:cNvPr id="33" name="Düz Bağlayıcı 32"/>
            <p:cNvCxnSpPr/>
            <p:nvPr/>
          </p:nvCxnSpPr>
          <p:spPr>
            <a:xfrm>
              <a:off x="6982102" y="4330327"/>
              <a:ext cx="127086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Dikdörtgen 33"/>
            <p:cNvSpPr/>
            <p:nvPr/>
          </p:nvSpPr>
          <p:spPr>
            <a:xfrm>
              <a:off x="6647614" y="3683996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+</a:t>
              </a:r>
              <a:endParaRPr lang="tr-TR" sz="3600" dirty="0"/>
            </a:p>
          </p:txBody>
        </p:sp>
      </p:grpSp>
      <p:sp>
        <p:nvSpPr>
          <p:cNvPr id="35" name="Dikdörtgen 34"/>
          <p:cNvSpPr/>
          <p:nvPr/>
        </p:nvSpPr>
        <p:spPr>
          <a:xfrm>
            <a:off x="9066277" y="4061376"/>
            <a:ext cx="950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8</a:t>
            </a:r>
            <a:endParaRPr lang="tr-TR" sz="3600" dirty="0"/>
          </a:p>
        </p:txBody>
      </p:sp>
      <p:sp>
        <p:nvSpPr>
          <p:cNvPr id="36" name="Dikdörtgen 35"/>
          <p:cNvSpPr/>
          <p:nvPr/>
        </p:nvSpPr>
        <p:spPr>
          <a:xfrm>
            <a:off x="8600189" y="336907"/>
            <a:ext cx="950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</a:t>
            </a:r>
            <a:endParaRPr lang="tr-TR" sz="3600" dirty="0"/>
          </a:p>
        </p:txBody>
      </p:sp>
      <p:sp>
        <p:nvSpPr>
          <p:cNvPr id="37" name="Dikdörtgen 36"/>
          <p:cNvSpPr/>
          <p:nvPr/>
        </p:nvSpPr>
        <p:spPr>
          <a:xfrm>
            <a:off x="8729369" y="4061376"/>
            <a:ext cx="950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9</a:t>
            </a:r>
            <a:endParaRPr lang="tr-TR" sz="3600" dirty="0"/>
          </a:p>
        </p:txBody>
      </p:sp>
      <p:sp>
        <p:nvSpPr>
          <p:cNvPr id="38" name="Dikdörtgen 37"/>
          <p:cNvSpPr/>
          <p:nvPr/>
        </p:nvSpPr>
        <p:spPr>
          <a:xfrm>
            <a:off x="1328055" y="4777054"/>
            <a:ext cx="93037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Gerçek sonuç ile tahmini sonuç arasındaki fark:</a:t>
            </a:r>
            <a:endParaRPr lang="tr-TR" sz="3600" dirty="0"/>
          </a:p>
        </p:txBody>
      </p:sp>
      <p:sp>
        <p:nvSpPr>
          <p:cNvPr id="39" name="Dikdörtgen 38"/>
          <p:cNvSpPr/>
          <p:nvPr/>
        </p:nvSpPr>
        <p:spPr>
          <a:xfrm>
            <a:off x="1571998" y="5626705"/>
            <a:ext cx="86258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110 - 98 = 12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92619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5" grpId="0"/>
      <p:bldP spid="36" grpId="0"/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62" y="2076774"/>
            <a:ext cx="11087711" cy="244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956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grpSp>
        <p:nvGrpSpPr>
          <p:cNvPr id="2" name="Grup 1"/>
          <p:cNvGrpSpPr/>
          <p:nvPr/>
        </p:nvGrpSpPr>
        <p:grpSpPr>
          <a:xfrm>
            <a:off x="1921366" y="1037444"/>
            <a:ext cx="3751014" cy="646332"/>
            <a:chOff x="1285935" y="1998339"/>
            <a:chExt cx="3751014" cy="646332"/>
          </a:xfrm>
        </p:grpSpPr>
        <p:sp>
          <p:nvSpPr>
            <p:cNvPr id="6" name="Dikdörtgen 5"/>
            <p:cNvSpPr/>
            <p:nvPr/>
          </p:nvSpPr>
          <p:spPr>
            <a:xfrm>
              <a:off x="1285935" y="1998340"/>
              <a:ext cx="12247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45</a:t>
              </a:r>
              <a:endParaRPr lang="tr-TR" sz="3600" dirty="0"/>
            </a:p>
          </p:txBody>
        </p:sp>
        <p:cxnSp>
          <p:nvCxnSpPr>
            <p:cNvPr id="8" name="Düz Ok Bağlayıcısı 7"/>
            <p:cNvCxnSpPr/>
            <p:nvPr/>
          </p:nvCxnSpPr>
          <p:spPr>
            <a:xfrm>
              <a:off x="2510725" y="2303706"/>
              <a:ext cx="725169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Dikdörtgen 8"/>
            <p:cNvSpPr/>
            <p:nvPr/>
          </p:nvSpPr>
          <p:spPr>
            <a:xfrm>
              <a:off x="3298983" y="1998339"/>
              <a:ext cx="17379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4 onluk</a:t>
              </a:r>
              <a:endParaRPr lang="tr-TR" sz="3600" dirty="0"/>
            </a:p>
          </p:txBody>
        </p:sp>
      </p:grpSp>
      <p:grpSp>
        <p:nvGrpSpPr>
          <p:cNvPr id="3" name="Grup 2"/>
          <p:cNvGrpSpPr/>
          <p:nvPr/>
        </p:nvGrpSpPr>
        <p:grpSpPr>
          <a:xfrm>
            <a:off x="1949203" y="1725675"/>
            <a:ext cx="3723177" cy="653704"/>
            <a:chOff x="1313772" y="3295599"/>
            <a:chExt cx="3723177" cy="653704"/>
          </a:xfrm>
        </p:grpSpPr>
        <p:sp>
          <p:nvSpPr>
            <p:cNvPr id="7" name="Dikdörtgen 6"/>
            <p:cNvSpPr/>
            <p:nvPr/>
          </p:nvSpPr>
          <p:spPr>
            <a:xfrm>
              <a:off x="1313772" y="3295599"/>
              <a:ext cx="11969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39</a:t>
              </a:r>
              <a:endParaRPr lang="tr-TR" sz="3600" dirty="0"/>
            </a:p>
          </p:txBody>
        </p:sp>
        <p:cxnSp>
          <p:nvCxnSpPr>
            <p:cNvPr id="10" name="Düz Ok Bağlayıcısı 9"/>
            <p:cNvCxnSpPr/>
            <p:nvPr/>
          </p:nvCxnSpPr>
          <p:spPr>
            <a:xfrm>
              <a:off x="2510724" y="3626138"/>
              <a:ext cx="725169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Dikdörtgen 10"/>
            <p:cNvSpPr/>
            <p:nvPr/>
          </p:nvSpPr>
          <p:spPr>
            <a:xfrm>
              <a:off x="3298983" y="3302972"/>
              <a:ext cx="17379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 onluk</a:t>
              </a:r>
              <a:endParaRPr lang="tr-TR" sz="3600" dirty="0"/>
            </a:p>
          </p:txBody>
        </p:sp>
      </p:grpSp>
      <p:grpSp>
        <p:nvGrpSpPr>
          <p:cNvPr id="12" name="Grup 11"/>
          <p:cNvGrpSpPr/>
          <p:nvPr/>
        </p:nvGrpSpPr>
        <p:grpSpPr>
          <a:xfrm>
            <a:off x="3402048" y="1989141"/>
            <a:ext cx="2131329" cy="646331"/>
            <a:chOff x="6647614" y="3683996"/>
            <a:chExt cx="1605349" cy="646331"/>
          </a:xfrm>
        </p:grpSpPr>
        <p:cxnSp>
          <p:nvCxnSpPr>
            <p:cNvPr id="13" name="Düz Bağlayıcı 12"/>
            <p:cNvCxnSpPr/>
            <p:nvPr/>
          </p:nvCxnSpPr>
          <p:spPr>
            <a:xfrm>
              <a:off x="6982102" y="4330327"/>
              <a:ext cx="127086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kdörtgen 13"/>
            <p:cNvSpPr/>
            <p:nvPr/>
          </p:nvSpPr>
          <p:spPr>
            <a:xfrm>
              <a:off x="6647614" y="3683996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+</a:t>
              </a:r>
              <a:endParaRPr lang="tr-TR" sz="3600" dirty="0"/>
            </a:p>
          </p:txBody>
        </p:sp>
      </p:grpSp>
      <p:sp>
        <p:nvSpPr>
          <p:cNvPr id="15" name="Dikdörtgen 14"/>
          <p:cNvSpPr/>
          <p:nvPr/>
        </p:nvSpPr>
        <p:spPr>
          <a:xfrm>
            <a:off x="3968348" y="2769617"/>
            <a:ext cx="1737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7 onluk</a:t>
            </a:r>
            <a:endParaRPr lang="tr-TR" sz="3600" dirty="0"/>
          </a:p>
        </p:txBody>
      </p:sp>
      <p:sp>
        <p:nvSpPr>
          <p:cNvPr id="16" name="Dikdörtgen 15"/>
          <p:cNvSpPr/>
          <p:nvPr/>
        </p:nvSpPr>
        <p:spPr>
          <a:xfrm>
            <a:off x="4014843" y="3348876"/>
            <a:ext cx="1737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1</a:t>
            </a:r>
            <a:r>
              <a:rPr lang="tr-TR" sz="3600" dirty="0" smtClean="0">
                <a:latin typeface="TTKB Dik Temel Abece" pitchFamily="2" charset="-94"/>
              </a:rPr>
              <a:t> onluk</a:t>
            </a:r>
            <a:endParaRPr lang="tr-TR" sz="3600" dirty="0"/>
          </a:p>
        </p:txBody>
      </p:sp>
      <p:grpSp>
        <p:nvGrpSpPr>
          <p:cNvPr id="17" name="Grup 16"/>
          <p:cNvGrpSpPr/>
          <p:nvPr/>
        </p:nvGrpSpPr>
        <p:grpSpPr>
          <a:xfrm>
            <a:off x="3459229" y="3415948"/>
            <a:ext cx="2131329" cy="646331"/>
            <a:chOff x="6647614" y="3683996"/>
            <a:chExt cx="1605349" cy="646331"/>
          </a:xfrm>
        </p:grpSpPr>
        <p:cxnSp>
          <p:nvCxnSpPr>
            <p:cNvPr id="18" name="Düz Bağlayıcı 17"/>
            <p:cNvCxnSpPr/>
            <p:nvPr/>
          </p:nvCxnSpPr>
          <p:spPr>
            <a:xfrm>
              <a:off x="6982102" y="4330327"/>
              <a:ext cx="127086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Dikdörtgen 18"/>
            <p:cNvSpPr/>
            <p:nvPr/>
          </p:nvSpPr>
          <p:spPr>
            <a:xfrm>
              <a:off x="6647614" y="3683996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+</a:t>
              </a:r>
              <a:endParaRPr lang="tr-TR" sz="3600" dirty="0"/>
            </a:p>
          </p:txBody>
        </p:sp>
      </p:grpSp>
      <p:sp>
        <p:nvSpPr>
          <p:cNvPr id="20" name="Dikdörtgen 19"/>
          <p:cNvSpPr/>
          <p:nvPr/>
        </p:nvSpPr>
        <p:spPr>
          <a:xfrm>
            <a:off x="4052196" y="4178624"/>
            <a:ext cx="1737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8 onluk</a:t>
            </a:r>
            <a:endParaRPr lang="tr-TR" sz="3600" dirty="0"/>
          </a:p>
        </p:txBody>
      </p:sp>
      <p:grpSp>
        <p:nvGrpSpPr>
          <p:cNvPr id="29" name="Grup 28"/>
          <p:cNvGrpSpPr/>
          <p:nvPr/>
        </p:nvGrpSpPr>
        <p:grpSpPr>
          <a:xfrm>
            <a:off x="7544723" y="1093224"/>
            <a:ext cx="1667341" cy="2557563"/>
            <a:chOff x="8263410" y="1675174"/>
            <a:chExt cx="1667341" cy="2557563"/>
          </a:xfrm>
        </p:grpSpPr>
        <p:sp>
          <p:nvSpPr>
            <p:cNvPr id="21" name="Dikdörtgen 20"/>
            <p:cNvSpPr/>
            <p:nvPr/>
          </p:nvSpPr>
          <p:spPr>
            <a:xfrm>
              <a:off x="8694548" y="2196259"/>
              <a:ext cx="12362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45</a:t>
              </a:r>
              <a:endParaRPr lang="tr-TR" sz="3600" dirty="0"/>
            </a:p>
          </p:txBody>
        </p:sp>
        <p:sp>
          <p:nvSpPr>
            <p:cNvPr id="22" name="Dikdörtgen 21"/>
            <p:cNvSpPr/>
            <p:nvPr/>
          </p:nvSpPr>
          <p:spPr>
            <a:xfrm>
              <a:off x="8889365" y="2782667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39</a:t>
              </a:r>
              <a:endParaRPr lang="tr-TR" sz="3600" dirty="0"/>
            </a:p>
          </p:txBody>
        </p:sp>
        <p:grpSp>
          <p:nvGrpSpPr>
            <p:cNvPr id="23" name="Grup 22"/>
            <p:cNvGrpSpPr/>
            <p:nvPr/>
          </p:nvGrpSpPr>
          <p:grpSpPr>
            <a:xfrm>
              <a:off x="8263410" y="2842590"/>
              <a:ext cx="1605349" cy="646331"/>
              <a:chOff x="6647614" y="3683996"/>
              <a:chExt cx="1605349" cy="646331"/>
            </a:xfrm>
          </p:grpSpPr>
          <p:cxnSp>
            <p:nvCxnSpPr>
              <p:cNvPr id="24" name="Düz Bağlayıcı 23"/>
              <p:cNvCxnSpPr/>
              <p:nvPr/>
            </p:nvCxnSpPr>
            <p:spPr>
              <a:xfrm>
                <a:off x="6982102" y="4330327"/>
                <a:ext cx="1270861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Dikdörtgen 24"/>
              <p:cNvSpPr/>
              <p:nvPr/>
            </p:nvSpPr>
            <p:spPr>
              <a:xfrm>
                <a:off x="6647614" y="3683996"/>
                <a:ext cx="84657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r-TR" sz="3600" dirty="0" smtClean="0">
                    <a:latin typeface="TTKB Dik Temel Abece" pitchFamily="2" charset="-94"/>
                  </a:rPr>
                  <a:t>+</a:t>
                </a:r>
                <a:endParaRPr lang="tr-TR" sz="3600" dirty="0"/>
              </a:p>
            </p:txBody>
          </p:sp>
        </p:grpSp>
        <p:sp>
          <p:nvSpPr>
            <p:cNvPr id="26" name="Dikdörtgen 25"/>
            <p:cNvSpPr/>
            <p:nvPr/>
          </p:nvSpPr>
          <p:spPr>
            <a:xfrm>
              <a:off x="9125478" y="3586406"/>
              <a:ext cx="6603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4</a:t>
              </a:r>
              <a:endParaRPr lang="tr-TR" sz="3600" dirty="0"/>
            </a:p>
          </p:txBody>
        </p:sp>
        <p:sp>
          <p:nvSpPr>
            <p:cNvPr id="27" name="Dikdörtgen 26"/>
            <p:cNvSpPr/>
            <p:nvPr/>
          </p:nvSpPr>
          <p:spPr>
            <a:xfrm>
              <a:off x="8796460" y="1675174"/>
              <a:ext cx="6603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solidFill>
                    <a:srgbClr val="FF0000"/>
                  </a:solidFill>
                  <a:latin typeface="TTKB Dik Temel Abece" pitchFamily="2" charset="-94"/>
                </a:rPr>
                <a:t>1</a:t>
              </a:r>
              <a:endParaRPr lang="tr-TR" sz="3600" dirty="0">
                <a:solidFill>
                  <a:srgbClr val="FF0000"/>
                </a:solidFill>
              </a:endParaRPr>
            </a:p>
          </p:txBody>
        </p:sp>
        <p:sp>
          <p:nvSpPr>
            <p:cNvPr id="28" name="Dikdörtgen 27"/>
            <p:cNvSpPr/>
            <p:nvPr/>
          </p:nvSpPr>
          <p:spPr>
            <a:xfrm>
              <a:off x="8876866" y="3579840"/>
              <a:ext cx="6603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8</a:t>
              </a:r>
              <a:endParaRPr lang="tr-TR" sz="3600" dirty="0"/>
            </a:p>
          </p:txBody>
        </p:sp>
      </p:grpSp>
      <p:sp>
        <p:nvSpPr>
          <p:cNvPr id="30" name="Dikdörtgen 29"/>
          <p:cNvSpPr/>
          <p:nvPr/>
        </p:nvSpPr>
        <p:spPr>
          <a:xfrm>
            <a:off x="1328055" y="4777054"/>
            <a:ext cx="93037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Gerçek sonuç ile tahmini sonuç arasındaki fark:</a:t>
            </a:r>
            <a:endParaRPr lang="tr-TR" sz="3600" dirty="0"/>
          </a:p>
        </p:txBody>
      </p:sp>
      <p:sp>
        <p:nvSpPr>
          <p:cNvPr id="31" name="Dikdörtgen 30"/>
          <p:cNvSpPr/>
          <p:nvPr/>
        </p:nvSpPr>
        <p:spPr>
          <a:xfrm>
            <a:off x="1571998" y="5626705"/>
            <a:ext cx="86258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84 - 80 = 4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33202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677" y="1189493"/>
            <a:ext cx="10965382" cy="4479010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760323" y="3642823"/>
            <a:ext cx="12146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60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655922" y="3642823"/>
            <a:ext cx="13053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62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9123" y="3642822"/>
            <a:ext cx="12146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2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60323" y="4237571"/>
            <a:ext cx="12146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50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746621" y="4237571"/>
            <a:ext cx="12146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55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9402438" y="4237570"/>
            <a:ext cx="12146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5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733766" y="4878811"/>
            <a:ext cx="12146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60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759941" y="4878811"/>
            <a:ext cx="12146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57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9389118" y="4832316"/>
            <a:ext cx="12146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3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600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953713" y="696035"/>
            <a:ext cx="10296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Fatih’in 39 TL ve Sinan’ın 32 TL’sinin olduğunu biliyoruz.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953713" y="1674672"/>
            <a:ext cx="102964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Biz daha önceden </a:t>
            </a:r>
          </a:p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sayıları en yakın onluğa yuvarlamayı</a:t>
            </a:r>
          </a:p>
          <a:p>
            <a:pPr algn="ctr"/>
            <a:r>
              <a:rPr lang="tr-TR" sz="3600" dirty="0">
                <a:latin typeface="TTKB Dik Temel Abece" pitchFamily="2" charset="-94"/>
              </a:rPr>
              <a:t>ö</a:t>
            </a:r>
            <a:r>
              <a:rPr lang="tr-TR" sz="3600" dirty="0" smtClean="0">
                <a:latin typeface="TTKB Dik Temel Abece" pitchFamily="2" charset="-94"/>
              </a:rPr>
              <a:t>ğrenmiştik.</a:t>
            </a:r>
            <a:endParaRPr lang="tr-TR" sz="3600" dirty="0">
              <a:latin typeface="TTKB Dik Temel Abece" pitchFamily="2" charset="-94"/>
            </a:endParaRPr>
          </a:p>
        </p:txBody>
      </p:sp>
      <p:grpSp>
        <p:nvGrpSpPr>
          <p:cNvPr id="24" name="Grup 23"/>
          <p:cNvGrpSpPr/>
          <p:nvPr/>
        </p:nvGrpSpPr>
        <p:grpSpPr>
          <a:xfrm>
            <a:off x="1268502" y="5111550"/>
            <a:ext cx="9652001" cy="880276"/>
            <a:chOff x="1268502" y="4259143"/>
            <a:chExt cx="9652001" cy="880276"/>
          </a:xfrm>
        </p:grpSpPr>
        <p:cxnSp>
          <p:nvCxnSpPr>
            <p:cNvPr id="7" name="Düz Bağlayıcı 6"/>
            <p:cNvCxnSpPr/>
            <p:nvPr/>
          </p:nvCxnSpPr>
          <p:spPr>
            <a:xfrm>
              <a:off x="1392072" y="4421875"/>
              <a:ext cx="9000000" cy="5459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üz Bağlayıcı 9"/>
            <p:cNvCxnSpPr/>
            <p:nvPr/>
          </p:nvCxnSpPr>
          <p:spPr>
            <a:xfrm>
              <a:off x="1392072" y="4259143"/>
              <a:ext cx="0" cy="32546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üz Bağlayıcı 10"/>
            <p:cNvCxnSpPr/>
            <p:nvPr/>
          </p:nvCxnSpPr>
          <p:spPr>
            <a:xfrm>
              <a:off x="2261763" y="4290139"/>
              <a:ext cx="0" cy="32546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Düz Bağlayıcı 13"/>
            <p:cNvCxnSpPr/>
            <p:nvPr/>
          </p:nvCxnSpPr>
          <p:spPr>
            <a:xfrm>
              <a:off x="3161763" y="4300510"/>
              <a:ext cx="0" cy="32546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4040906" y="4273214"/>
              <a:ext cx="0" cy="32546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üz Bağlayıcı 15"/>
            <p:cNvCxnSpPr/>
            <p:nvPr/>
          </p:nvCxnSpPr>
          <p:spPr>
            <a:xfrm>
              <a:off x="4920049" y="4290986"/>
              <a:ext cx="0" cy="32546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5831454" y="4274641"/>
              <a:ext cx="0" cy="32546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üz Bağlayıcı 17"/>
            <p:cNvCxnSpPr/>
            <p:nvPr/>
          </p:nvCxnSpPr>
          <p:spPr>
            <a:xfrm>
              <a:off x="6731454" y="4274641"/>
              <a:ext cx="0" cy="32546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üz Bağlayıcı 18"/>
            <p:cNvCxnSpPr/>
            <p:nvPr/>
          </p:nvCxnSpPr>
          <p:spPr>
            <a:xfrm>
              <a:off x="7682589" y="4277762"/>
              <a:ext cx="0" cy="32546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üz Bağlayıcı 19"/>
            <p:cNvCxnSpPr/>
            <p:nvPr/>
          </p:nvCxnSpPr>
          <p:spPr>
            <a:xfrm>
              <a:off x="8582589" y="4290139"/>
              <a:ext cx="0" cy="32546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üz Bağlayıcı 20"/>
            <p:cNvCxnSpPr/>
            <p:nvPr/>
          </p:nvCxnSpPr>
          <p:spPr>
            <a:xfrm>
              <a:off x="9512073" y="4290139"/>
              <a:ext cx="0" cy="32546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Düz Bağlayıcı 21"/>
            <p:cNvCxnSpPr/>
            <p:nvPr/>
          </p:nvCxnSpPr>
          <p:spPr>
            <a:xfrm>
              <a:off x="10392072" y="4313734"/>
              <a:ext cx="0" cy="32546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Metin kutusu 22"/>
            <p:cNvSpPr txBox="1"/>
            <p:nvPr/>
          </p:nvSpPr>
          <p:spPr>
            <a:xfrm>
              <a:off x="1268502" y="4770087"/>
              <a:ext cx="96520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dirty="0" smtClean="0">
                  <a:latin typeface="TTKB Dik Temel Abece" pitchFamily="2" charset="-94"/>
                </a:rPr>
                <a:t>30       31       32       33       34       35        36        37       38        39       40  </a:t>
              </a:r>
              <a:endParaRPr lang="tr-TR" dirty="0">
                <a:latin typeface="TTKB Dik Temel Abece" pitchFamily="2" charset="-94"/>
              </a:endParaRPr>
            </a:p>
          </p:txBody>
        </p:sp>
      </p:grpSp>
      <p:sp>
        <p:nvSpPr>
          <p:cNvPr id="25" name="Aşağı Ok 24"/>
          <p:cNvSpPr/>
          <p:nvPr/>
        </p:nvSpPr>
        <p:spPr>
          <a:xfrm>
            <a:off x="9335785" y="4421524"/>
            <a:ext cx="352575" cy="6160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Aşağı Ok 25"/>
          <p:cNvSpPr/>
          <p:nvPr/>
        </p:nvSpPr>
        <p:spPr>
          <a:xfrm>
            <a:off x="2985475" y="4374125"/>
            <a:ext cx="352575" cy="6160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Metin kutusu 27"/>
          <p:cNvSpPr txBox="1"/>
          <p:nvPr/>
        </p:nvSpPr>
        <p:spPr>
          <a:xfrm>
            <a:off x="8977310" y="3804737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Fatih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2627000" y="3757338"/>
            <a:ext cx="1132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Sinan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1" name="Yukarı Bükülü Ok 30"/>
          <p:cNvSpPr/>
          <p:nvPr/>
        </p:nvSpPr>
        <p:spPr>
          <a:xfrm flipH="1">
            <a:off x="1392072" y="6062284"/>
            <a:ext cx="1769690" cy="641449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Yukarı Bükülü Ok 31"/>
          <p:cNvSpPr/>
          <p:nvPr/>
        </p:nvSpPr>
        <p:spPr>
          <a:xfrm>
            <a:off x="9548983" y="6122715"/>
            <a:ext cx="989864" cy="641449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110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25" grpId="0" animBg="1"/>
      <p:bldP spid="26" grpId="0" animBg="1"/>
      <p:bldP spid="28" grpId="0"/>
      <p:bldP spid="29" grpId="0"/>
      <p:bldP spid="31" grpId="0" animBg="1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5189" y="822883"/>
            <a:ext cx="10670302" cy="2834717"/>
          </a:xfrm>
          <a:prstGeom prst="rect">
            <a:avLst/>
          </a:prstGeom>
        </p:spPr>
      </p:pic>
      <p:sp>
        <p:nvSpPr>
          <p:cNvPr id="3" name="Aşağı Bükülü Ok 2"/>
          <p:cNvSpPr/>
          <p:nvPr/>
        </p:nvSpPr>
        <p:spPr>
          <a:xfrm>
            <a:off x="7950631" y="2046512"/>
            <a:ext cx="728420" cy="387458"/>
          </a:xfrm>
          <a:prstGeom prst="curvedDownArrow">
            <a:avLst>
              <a:gd name="adj1" fmla="val 25000"/>
              <a:gd name="adj2" fmla="val 50000"/>
              <a:gd name="adj3" fmla="val 9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Aşağı Bükülü Ok 5"/>
          <p:cNvSpPr/>
          <p:nvPr/>
        </p:nvSpPr>
        <p:spPr>
          <a:xfrm flipV="1">
            <a:off x="6571282" y="3129086"/>
            <a:ext cx="2216258" cy="599824"/>
          </a:xfrm>
          <a:prstGeom prst="curvedDownArrow">
            <a:avLst>
              <a:gd name="adj1" fmla="val 25000"/>
              <a:gd name="adj2" fmla="val 50000"/>
              <a:gd name="adj3" fmla="val 9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grpSp>
        <p:nvGrpSpPr>
          <p:cNvPr id="7" name="Grup 6"/>
          <p:cNvGrpSpPr/>
          <p:nvPr/>
        </p:nvGrpSpPr>
        <p:grpSpPr>
          <a:xfrm>
            <a:off x="1504870" y="4315318"/>
            <a:ext cx="1667341" cy="2036478"/>
            <a:chOff x="8263410" y="2196259"/>
            <a:chExt cx="1667341" cy="2036478"/>
          </a:xfrm>
        </p:grpSpPr>
        <p:sp>
          <p:nvSpPr>
            <p:cNvPr id="8" name="Dikdörtgen 7"/>
            <p:cNvSpPr/>
            <p:nvPr/>
          </p:nvSpPr>
          <p:spPr>
            <a:xfrm>
              <a:off x="8694548" y="2196259"/>
              <a:ext cx="12362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30</a:t>
              </a:r>
              <a:endParaRPr lang="tr-TR" sz="3600" dirty="0"/>
            </a:p>
          </p:txBody>
        </p:sp>
        <p:sp>
          <p:nvSpPr>
            <p:cNvPr id="9" name="Dikdörtgen 8"/>
            <p:cNvSpPr/>
            <p:nvPr/>
          </p:nvSpPr>
          <p:spPr>
            <a:xfrm>
              <a:off x="8889365" y="2782667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30</a:t>
              </a:r>
              <a:endParaRPr lang="tr-TR" sz="3600" dirty="0"/>
            </a:p>
          </p:txBody>
        </p:sp>
        <p:grpSp>
          <p:nvGrpSpPr>
            <p:cNvPr id="10" name="Grup 9"/>
            <p:cNvGrpSpPr/>
            <p:nvPr/>
          </p:nvGrpSpPr>
          <p:grpSpPr>
            <a:xfrm>
              <a:off x="8263410" y="2842590"/>
              <a:ext cx="1605349" cy="646331"/>
              <a:chOff x="6647614" y="3683996"/>
              <a:chExt cx="1605349" cy="646331"/>
            </a:xfrm>
          </p:grpSpPr>
          <p:cxnSp>
            <p:nvCxnSpPr>
              <p:cNvPr id="14" name="Düz Bağlayıcı 13"/>
              <p:cNvCxnSpPr/>
              <p:nvPr/>
            </p:nvCxnSpPr>
            <p:spPr>
              <a:xfrm>
                <a:off x="6982102" y="4330327"/>
                <a:ext cx="1270861" cy="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Dikdörtgen 14"/>
              <p:cNvSpPr/>
              <p:nvPr/>
            </p:nvSpPr>
            <p:spPr>
              <a:xfrm>
                <a:off x="6647614" y="3683996"/>
                <a:ext cx="84657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r-TR" sz="3600" dirty="0" smtClean="0">
                    <a:latin typeface="TTKB Dik Temel Abece" pitchFamily="2" charset="-94"/>
                  </a:rPr>
                  <a:t>+</a:t>
                </a:r>
                <a:endParaRPr lang="tr-TR" sz="3600" dirty="0"/>
              </a:p>
            </p:txBody>
          </p:sp>
        </p:grpSp>
        <p:sp>
          <p:nvSpPr>
            <p:cNvPr id="11" name="Dikdörtgen 10"/>
            <p:cNvSpPr/>
            <p:nvPr/>
          </p:nvSpPr>
          <p:spPr>
            <a:xfrm>
              <a:off x="9125478" y="3586406"/>
              <a:ext cx="6603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0</a:t>
              </a:r>
              <a:endParaRPr lang="tr-TR" sz="3600" dirty="0"/>
            </a:p>
          </p:txBody>
        </p:sp>
        <p:sp>
          <p:nvSpPr>
            <p:cNvPr id="13" name="Dikdörtgen 12"/>
            <p:cNvSpPr/>
            <p:nvPr/>
          </p:nvSpPr>
          <p:spPr>
            <a:xfrm>
              <a:off x="8876866" y="3579840"/>
              <a:ext cx="6603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6</a:t>
              </a:r>
              <a:endParaRPr lang="tr-TR" sz="3600" dirty="0"/>
            </a:p>
          </p:txBody>
        </p:sp>
      </p:grpSp>
      <p:sp>
        <p:nvSpPr>
          <p:cNvPr id="17" name="Dikdörtgen 16"/>
          <p:cNvSpPr/>
          <p:nvPr/>
        </p:nvSpPr>
        <p:spPr>
          <a:xfrm>
            <a:off x="4167312" y="4315318"/>
            <a:ext cx="12362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27</a:t>
            </a:r>
            <a:endParaRPr lang="tr-TR" sz="3600" dirty="0"/>
          </a:p>
        </p:txBody>
      </p:sp>
      <p:sp>
        <p:nvSpPr>
          <p:cNvPr id="18" name="Dikdörtgen 17"/>
          <p:cNvSpPr/>
          <p:nvPr/>
        </p:nvSpPr>
        <p:spPr>
          <a:xfrm>
            <a:off x="4362129" y="4901726"/>
            <a:ext cx="846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29</a:t>
            </a:r>
            <a:endParaRPr lang="tr-TR" sz="3600" dirty="0"/>
          </a:p>
        </p:txBody>
      </p:sp>
      <p:grpSp>
        <p:nvGrpSpPr>
          <p:cNvPr id="19" name="Grup 18"/>
          <p:cNvGrpSpPr/>
          <p:nvPr/>
        </p:nvGrpSpPr>
        <p:grpSpPr>
          <a:xfrm>
            <a:off x="3736174" y="4961649"/>
            <a:ext cx="1605349" cy="646331"/>
            <a:chOff x="6647614" y="3683996"/>
            <a:chExt cx="1605349" cy="646331"/>
          </a:xfrm>
        </p:grpSpPr>
        <p:cxnSp>
          <p:nvCxnSpPr>
            <p:cNvPr id="22" name="Düz Bağlayıcı 21"/>
            <p:cNvCxnSpPr/>
            <p:nvPr/>
          </p:nvCxnSpPr>
          <p:spPr>
            <a:xfrm>
              <a:off x="6982102" y="4330327"/>
              <a:ext cx="127086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Dikdörtgen 22"/>
            <p:cNvSpPr/>
            <p:nvPr/>
          </p:nvSpPr>
          <p:spPr>
            <a:xfrm>
              <a:off x="6647614" y="3683996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+</a:t>
              </a:r>
              <a:endParaRPr lang="tr-TR" sz="3600" dirty="0"/>
            </a:p>
          </p:txBody>
        </p:sp>
      </p:grpSp>
      <p:sp>
        <p:nvSpPr>
          <p:cNvPr id="20" name="Dikdörtgen 19"/>
          <p:cNvSpPr/>
          <p:nvPr/>
        </p:nvSpPr>
        <p:spPr>
          <a:xfrm>
            <a:off x="4598242" y="5705465"/>
            <a:ext cx="66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6</a:t>
            </a:r>
            <a:endParaRPr lang="tr-TR" sz="3600" dirty="0"/>
          </a:p>
        </p:txBody>
      </p:sp>
      <p:sp>
        <p:nvSpPr>
          <p:cNvPr id="21" name="Dikdörtgen 20"/>
          <p:cNvSpPr/>
          <p:nvPr/>
        </p:nvSpPr>
        <p:spPr>
          <a:xfrm>
            <a:off x="4349630" y="5698899"/>
            <a:ext cx="66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5</a:t>
            </a:r>
            <a:endParaRPr lang="tr-TR" sz="3600" dirty="0"/>
          </a:p>
        </p:txBody>
      </p:sp>
      <p:sp>
        <p:nvSpPr>
          <p:cNvPr id="24" name="Dikdörtgen 23"/>
          <p:cNvSpPr/>
          <p:nvPr/>
        </p:nvSpPr>
        <p:spPr>
          <a:xfrm>
            <a:off x="4325287" y="3826731"/>
            <a:ext cx="66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090829" y="4024562"/>
            <a:ext cx="4904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Gerçek sonuç ile tahmini </a:t>
            </a:r>
          </a:p>
          <a:p>
            <a:pPr algn="ctr"/>
            <a:r>
              <a:rPr lang="tr-TR" sz="3600" dirty="0" smtClean="0">
                <a:latin typeface="TTKB Dik Temel Abece" pitchFamily="2" charset="-94"/>
              </a:rPr>
              <a:t>sonuç arasındaki fark:</a:t>
            </a:r>
            <a:endParaRPr lang="tr-TR" sz="3600" dirty="0"/>
          </a:p>
        </p:txBody>
      </p:sp>
      <p:sp>
        <p:nvSpPr>
          <p:cNvPr id="26" name="Dikdörtgen 25"/>
          <p:cNvSpPr/>
          <p:nvPr/>
        </p:nvSpPr>
        <p:spPr>
          <a:xfrm>
            <a:off x="6644884" y="5388782"/>
            <a:ext cx="3626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60 - 56 = 4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181932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7" grpId="0"/>
      <p:bldP spid="18" grpId="0"/>
      <p:bldP spid="20" grpId="0"/>
      <p:bldP spid="21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145" y="1766807"/>
            <a:ext cx="10639136" cy="336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539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grpSp>
        <p:nvGrpSpPr>
          <p:cNvPr id="7" name="Grup 6"/>
          <p:cNvGrpSpPr/>
          <p:nvPr/>
        </p:nvGrpSpPr>
        <p:grpSpPr>
          <a:xfrm>
            <a:off x="836909" y="356461"/>
            <a:ext cx="10523350" cy="2262753"/>
            <a:chOff x="1163673" y="678203"/>
            <a:chExt cx="9421669" cy="1708537"/>
          </a:xfrm>
        </p:grpSpPr>
        <p:pic>
          <p:nvPicPr>
            <p:cNvPr id="2" name="Resim 1" descr="Ekran Kırpma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3673" y="678203"/>
              <a:ext cx="7436828" cy="1693038"/>
            </a:xfrm>
            <a:prstGeom prst="rect">
              <a:avLst/>
            </a:prstGeom>
          </p:spPr>
        </p:pic>
        <p:pic>
          <p:nvPicPr>
            <p:cNvPr id="3" name="Resim 2" descr="Ekran Kırpma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503111" y="693702"/>
              <a:ext cx="1966108" cy="1693038"/>
            </a:xfrm>
            <a:prstGeom prst="rect">
              <a:avLst/>
            </a:prstGeom>
          </p:spPr>
        </p:pic>
        <p:sp>
          <p:nvSpPr>
            <p:cNvPr id="6" name="Dikdörtgen 5"/>
            <p:cNvSpPr/>
            <p:nvPr/>
          </p:nvSpPr>
          <p:spPr>
            <a:xfrm>
              <a:off x="10259878" y="1735810"/>
              <a:ext cx="325464" cy="6509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Grup 12"/>
          <p:cNvGrpSpPr/>
          <p:nvPr/>
        </p:nvGrpSpPr>
        <p:grpSpPr>
          <a:xfrm>
            <a:off x="1147903" y="3999361"/>
            <a:ext cx="10121836" cy="1275790"/>
            <a:chOff x="882210" y="3378102"/>
            <a:chExt cx="10121836" cy="1275790"/>
          </a:xfrm>
        </p:grpSpPr>
        <p:pic>
          <p:nvPicPr>
            <p:cNvPr id="8" name="Resim 7" descr="Ekran Kırpma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3457" b="5950"/>
            <a:stretch/>
          </p:blipFill>
          <p:spPr>
            <a:xfrm>
              <a:off x="882210" y="3378102"/>
              <a:ext cx="1597519" cy="1224894"/>
            </a:xfrm>
            <a:prstGeom prst="rect">
              <a:avLst/>
            </a:prstGeom>
          </p:spPr>
        </p:pic>
        <p:pic>
          <p:nvPicPr>
            <p:cNvPr id="9" name="Resim 8" descr="Ekran Kırpma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0"/>
            <a:stretch/>
          </p:blipFill>
          <p:spPr>
            <a:xfrm>
              <a:off x="5953819" y="3428848"/>
              <a:ext cx="5050227" cy="1225044"/>
            </a:xfrm>
            <a:prstGeom prst="rect">
              <a:avLst/>
            </a:prstGeom>
          </p:spPr>
        </p:pic>
        <p:pic>
          <p:nvPicPr>
            <p:cNvPr id="10" name="Resim 9" descr="Ekran Kırpma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4306" r="38398" b="5950"/>
            <a:stretch/>
          </p:blipFill>
          <p:spPr>
            <a:xfrm>
              <a:off x="2526222" y="3428998"/>
              <a:ext cx="1642821" cy="1224894"/>
            </a:xfrm>
            <a:prstGeom prst="rect">
              <a:avLst/>
            </a:prstGeom>
          </p:spPr>
        </p:pic>
        <p:pic>
          <p:nvPicPr>
            <p:cNvPr id="11" name="Resim 10" descr="Ekran Kırpma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8603" r="4101" b="5950"/>
            <a:stretch/>
          </p:blipFill>
          <p:spPr>
            <a:xfrm>
              <a:off x="4169043" y="3428998"/>
              <a:ext cx="1642820" cy="1224894"/>
            </a:xfrm>
            <a:prstGeom prst="rect">
              <a:avLst/>
            </a:prstGeom>
          </p:spPr>
        </p:pic>
        <p:sp>
          <p:nvSpPr>
            <p:cNvPr id="12" name="Dikdörtgen 11"/>
            <p:cNvSpPr/>
            <p:nvPr/>
          </p:nvSpPr>
          <p:spPr>
            <a:xfrm>
              <a:off x="882210" y="4169044"/>
              <a:ext cx="156176" cy="263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" name="Dikdörtgen 13"/>
          <p:cNvSpPr/>
          <p:nvPr/>
        </p:nvSpPr>
        <p:spPr>
          <a:xfrm>
            <a:off x="953122" y="2631899"/>
            <a:ext cx="2155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>
                <a:latin typeface="TTKB Dik Temel Abece" pitchFamily="2" charset="-94"/>
              </a:rPr>
              <a:t>40+30=70</a:t>
            </a:r>
            <a:endParaRPr lang="tr-TR" sz="2400" dirty="0"/>
          </a:p>
        </p:txBody>
      </p:sp>
      <p:sp>
        <p:nvSpPr>
          <p:cNvPr id="15" name="Dikdörtgen 14"/>
          <p:cNvSpPr/>
          <p:nvPr/>
        </p:nvSpPr>
        <p:spPr>
          <a:xfrm>
            <a:off x="2995022" y="2615368"/>
            <a:ext cx="2155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>
                <a:latin typeface="TTKB Dik Temel Abece" pitchFamily="2" charset="-94"/>
              </a:rPr>
              <a:t>70+20=90</a:t>
            </a:r>
            <a:endParaRPr lang="tr-TR" sz="2400" dirty="0"/>
          </a:p>
        </p:txBody>
      </p:sp>
      <p:sp>
        <p:nvSpPr>
          <p:cNvPr id="16" name="Dikdörtgen 15"/>
          <p:cNvSpPr/>
          <p:nvPr/>
        </p:nvSpPr>
        <p:spPr>
          <a:xfrm>
            <a:off x="4979792" y="2598687"/>
            <a:ext cx="2155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>
                <a:latin typeface="TTKB Dik Temel Abece" pitchFamily="2" charset="-94"/>
              </a:rPr>
              <a:t>30+20=50</a:t>
            </a:r>
            <a:endParaRPr lang="tr-TR" sz="2400" dirty="0"/>
          </a:p>
        </p:txBody>
      </p:sp>
      <p:sp>
        <p:nvSpPr>
          <p:cNvPr id="17" name="Dikdörtgen 16"/>
          <p:cNvSpPr/>
          <p:nvPr/>
        </p:nvSpPr>
        <p:spPr>
          <a:xfrm>
            <a:off x="7052998" y="2582006"/>
            <a:ext cx="2155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>
                <a:latin typeface="TTKB Dik Temel Abece" pitchFamily="2" charset="-94"/>
              </a:rPr>
              <a:t>10+20=30</a:t>
            </a:r>
            <a:endParaRPr lang="tr-TR" sz="2400" dirty="0"/>
          </a:p>
        </p:txBody>
      </p:sp>
      <p:sp>
        <p:nvSpPr>
          <p:cNvPr id="18" name="Dikdörtgen 17"/>
          <p:cNvSpPr/>
          <p:nvPr/>
        </p:nvSpPr>
        <p:spPr>
          <a:xfrm>
            <a:off x="9129282" y="2631898"/>
            <a:ext cx="2155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>
                <a:latin typeface="TTKB Dik Temel Abece" pitchFamily="2" charset="-94"/>
              </a:rPr>
              <a:t>40+20=60</a:t>
            </a:r>
            <a:endParaRPr lang="tr-TR" sz="2400" dirty="0"/>
          </a:p>
        </p:txBody>
      </p:sp>
      <p:cxnSp>
        <p:nvCxnSpPr>
          <p:cNvPr id="19" name="Düz Ok Bağlayıcısı 18"/>
          <p:cNvCxnSpPr>
            <a:endCxn id="11" idx="0"/>
          </p:cNvCxnSpPr>
          <p:nvPr/>
        </p:nvCxnSpPr>
        <p:spPr>
          <a:xfrm>
            <a:off x="2429330" y="3043671"/>
            <a:ext cx="2826816" cy="1006586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>
            <a:off x="2491986" y="2996061"/>
            <a:ext cx="1979244" cy="100330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>
            <a:endCxn id="9" idx="0"/>
          </p:cNvCxnSpPr>
          <p:nvPr/>
        </p:nvCxnSpPr>
        <p:spPr>
          <a:xfrm>
            <a:off x="6456000" y="2992775"/>
            <a:ext cx="2288626" cy="105733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8580208" y="2972248"/>
            <a:ext cx="1799517" cy="1006586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/>
          <p:nvPr/>
        </p:nvCxnSpPr>
        <p:spPr>
          <a:xfrm flipH="1">
            <a:off x="7223409" y="2960940"/>
            <a:ext cx="3463910" cy="108916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953122" y="2631898"/>
            <a:ext cx="2155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>
                <a:latin typeface="TTKB Dik Temel Abece" pitchFamily="2" charset="-94"/>
              </a:rPr>
              <a:t>40+30=70</a:t>
            </a:r>
            <a:endParaRPr lang="tr-TR" sz="2400" dirty="0"/>
          </a:p>
        </p:txBody>
      </p:sp>
      <p:sp>
        <p:nvSpPr>
          <p:cNvPr id="32" name="Dikdörtgen 31"/>
          <p:cNvSpPr/>
          <p:nvPr/>
        </p:nvSpPr>
        <p:spPr>
          <a:xfrm>
            <a:off x="905325" y="5586133"/>
            <a:ext cx="2155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>
                <a:latin typeface="TTKB Dik Temel Abece" pitchFamily="2" charset="-94"/>
              </a:rPr>
              <a:t>39+32=71</a:t>
            </a:r>
            <a:endParaRPr lang="tr-TR" sz="2400" dirty="0"/>
          </a:p>
        </p:txBody>
      </p:sp>
      <p:sp>
        <p:nvSpPr>
          <p:cNvPr id="33" name="Dikdörtgen 32"/>
          <p:cNvSpPr/>
          <p:nvPr/>
        </p:nvSpPr>
        <p:spPr>
          <a:xfrm>
            <a:off x="2869146" y="5637029"/>
            <a:ext cx="2155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>
                <a:latin typeface="TTKB Dik Temel Abece" pitchFamily="2" charset="-94"/>
              </a:rPr>
              <a:t>74+19=93</a:t>
            </a:r>
            <a:endParaRPr lang="tr-TR" sz="2400" dirty="0"/>
          </a:p>
        </p:txBody>
      </p:sp>
      <p:sp>
        <p:nvSpPr>
          <p:cNvPr id="34" name="Dikdörtgen 33"/>
          <p:cNvSpPr/>
          <p:nvPr/>
        </p:nvSpPr>
        <p:spPr>
          <a:xfrm>
            <a:off x="4965575" y="5637029"/>
            <a:ext cx="2155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>
                <a:latin typeface="TTKB Dik Temel Abece" pitchFamily="2" charset="-94"/>
              </a:rPr>
              <a:t>28+17=45</a:t>
            </a:r>
            <a:endParaRPr lang="tr-TR" sz="2400" dirty="0"/>
          </a:p>
        </p:txBody>
      </p:sp>
      <p:sp>
        <p:nvSpPr>
          <p:cNvPr id="35" name="Dikdörtgen 34"/>
          <p:cNvSpPr/>
          <p:nvPr/>
        </p:nvSpPr>
        <p:spPr>
          <a:xfrm>
            <a:off x="7134973" y="5586132"/>
            <a:ext cx="2155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>
                <a:latin typeface="TTKB Dik Temel Abece" pitchFamily="2" charset="-94"/>
              </a:rPr>
              <a:t>14+17=31</a:t>
            </a:r>
            <a:endParaRPr lang="tr-TR" sz="2400" dirty="0"/>
          </a:p>
        </p:txBody>
      </p:sp>
      <p:sp>
        <p:nvSpPr>
          <p:cNvPr id="36" name="Dikdörtgen 35"/>
          <p:cNvSpPr/>
          <p:nvPr/>
        </p:nvSpPr>
        <p:spPr>
          <a:xfrm>
            <a:off x="9313553" y="5586131"/>
            <a:ext cx="2155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>
                <a:latin typeface="TTKB Dik Temel Abece" pitchFamily="2" charset="-94"/>
              </a:rPr>
              <a:t>43+21=64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167714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30" grpId="0"/>
      <p:bldP spid="32" grpId="0"/>
      <p:bldP spid="33" grpId="0"/>
      <p:bldP spid="34" grpId="0"/>
      <p:bldP spid="35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606" y="629044"/>
            <a:ext cx="8960150" cy="5717164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2156347" y="4078597"/>
            <a:ext cx="3698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50 + 40 = 90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6143767" y="4078597"/>
            <a:ext cx="3832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48 + 43 = 91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6971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8548" y="805217"/>
            <a:ext cx="8802807" cy="2052611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042" y="2857828"/>
            <a:ext cx="8259134" cy="3706745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2088454" y="4388034"/>
            <a:ext cx="38414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40 + 30 = 70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6292312" y="4388034"/>
            <a:ext cx="38590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38 + 26 = 64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4549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662" y="1514608"/>
            <a:ext cx="10856510" cy="732647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1294068" y="2528238"/>
            <a:ext cx="99577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latin typeface="TTKB Dik Temel Abece" pitchFamily="2" charset="-94"/>
              </a:rPr>
              <a:t>a) Toplanan sayıları en yakın onluğa yuvarlama</a:t>
            </a:r>
            <a:endParaRPr lang="tr-TR" sz="3200" b="1" dirty="0"/>
          </a:p>
        </p:txBody>
      </p:sp>
      <p:sp>
        <p:nvSpPr>
          <p:cNvPr id="7" name="Dikdörtgen 6"/>
          <p:cNvSpPr/>
          <p:nvPr/>
        </p:nvSpPr>
        <p:spPr>
          <a:xfrm>
            <a:off x="1294067" y="3393996"/>
            <a:ext cx="99577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latin typeface="TTKB Dik Temel Abece" pitchFamily="2" charset="-94"/>
              </a:rPr>
              <a:t>b) Toplanan sayıların onluklarını toplayıp bir onluk daha</a:t>
            </a:r>
          </a:p>
          <a:p>
            <a:r>
              <a:rPr lang="tr-TR" sz="3200" b="1" dirty="0" smtClean="0">
                <a:latin typeface="TTKB Dik Temel Abece" pitchFamily="2" charset="-94"/>
              </a:rPr>
              <a:t>   ekleme.</a:t>
            </a:r>
            <a:r>
              <a:rPr lang="tr-TR" sz="3200" dirty="0"/>
              <a:t> </a:t>
            </a:r>
            <a:r>
              <a:rPr lang="tr-TR" sz="3200" u="sng" dirty="0" smtClean="0">
                <a:hlinkClick r:id="rId4"/>
              </a:rPr>
              <a:t>https://www.sorubak.com</a:t>
            </a:r>
            <a:r>
              <a:rPr lang="tr-TR" sz="3200" dirty="0" smtClean="0"/>
              <a:t> </a:t>
            </a:r>
          </a:p>
          <a:p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xmlns="" val="266195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2786" y="428877"/>
            <a:ext cx="8136612" cy="1362529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6122" y="1791406"/>
            <a:ext cx="5758293" cy="5023817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1340563" y="2512739"/>
            <a:ext cx="2115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latin typeface="TTKB Dik Temel Abece" pitchFamily="2" charset="-94"/>
              </a:rPr>
              <a:t>30 + 10 = 40</a:t>
            </a:r>
            <a:endParaRPr lang="tr-TR" sz="2400" b="1" dirty="0"/>
          </a:p>
        </p:txBody>
      </p:sp>
      <p:sp>
        <p:nvSpPr>
          <p:cNvPr id="7" name="Dikdörtgen 6"/>
          <p:cNvSpPr/>
          <p:nvPr/>
        </p:nvSpPr>
        <p:spPr>
          <a:xfrm>
            <a:off x="1340562" y="4303314"/>
            <a:ext cx="2115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latin typeface="TTKB Dik Temel Abece" pitchFamily="2" charset="-94"/>
              </a:rPr>
              <a:t>40 + 30 = 70</a:t>
            </a:r>
            <a:endParaRPr lang="tr-TR" sz="2400" b="1" dirty="0"/>
          </a:p>
        </p:txBody>
      </p:sp>
      <p:sp>
        <p:nvSpPr>
          <p:cNvPr id="9" name="Dikdörtgen 8"/>
          <p:cNvSpPr/>
          <p:nvPr/>
        </p:nvSpPr>
        <p:spPr>
          <a:xfrm>
            <a:off x="1340561" y="6093889"/>
            <a:ext cx="2115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latin typeface="TTKB Dik Temel Abece" pitchFamily="2" charset="-94"/>
              </a:rPr>
              <a:t>70 + 20 = 90</a:t>
            </a:r>
            <a:endParaRPr lang="tr-TR" sz="2400" b="1" dirty="0"/>
          </a:p>
        </p:txBody>
      </p:sp>
      <p:sp>
        <p:nvSpPr>
          <p:cNvPr id="10" name="Dikdörtgen 9"/>
          <p:cNvSpPr/>
          <p:nvPr/>
        </p:nvSpPr>
        <p:spPr>
          <a:xfrm>
            <a:off x="9166167" y="2512739"/>
            <a:ext cx="2115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latin typeface="TTKB Dik Temel Abece" pitchFamily="2" charset="-94"/>
              </a:rPr>
              <a:t>60 + 20 = 80</a:t>
            </a:r>
            <a:endParaRPr lang="tr-TR" sz="2400" b="1" dirty="0"/>
          </a:p>
        </p:txBody>
      </p:sp>
      <p:sp>
        <p:nvSpPr>
          <p:cNvPr id="11" name="Dikdörtgen 10"/>
          <p:cNvSpPr/>
          <p:nvPr/>
        </p:nvSpPr>
        <p:spPr>
          <a:xfrm>
            <a:off x="9150312" y="4303313"/>
            <a:ext cx="2115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latin typeface="TTKB Dik Temel Abece" pitchFamily="2" charset="-94"/>
              </a:rPr>
              <a:t>30 + 20 = 50</a:t>
            </a:r>
            <a:endParaRPr lang="tr-TR" sz="2400" b="1" dirty="0"/>
          </a:p>
        </p:txBody>
      </p:sp>
      <p:sp>
        <p:nvSpPr>
          <p:cNvPr id="12" name="Dikdörtgen 11"/>
          <p:cNvSpPr/>
          <p:nvPr/>
        </p:nvSpPr>
        <p:spPr>
          <a:xfrm>
            <a:off x="9166166" y="6091815"/>
            <a:ext cx="2115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latin typeface="TTKB Dik Temel Abece" pitchFamily="2" charset="-94"/>
              </a:rPr>
              <a:t>10 + 20 = 30</a:t>
            </a:r>
            <a:endParaRPr lang="tr-TR" sz="2400" b="1" dirty="0"/>
          </a:p>
        </p:txBody>
      </p:sp>
      <p:cxnSp>
        <p:nvCxnSpPr>
          <p:cNvPr id="13" name="Düz Ok Bağlayıcısı 12"/>
          <p:cNvCxnSpPr/>
          <p:nvPr/>
        </p:nvCxnSpPr>
        <p:spPr>
          <a:xfrm flipV="1">
            <a:off x="5190955" y="2743571"/>
            <a:ext cx="1442320" cy="410364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5190955" y="4899067"/>
            <a:ext cx="403933" cy="15338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 flipV="1">
            <a:off x="5190955" y="6322647"/>
            <a:ext cx="830137" cy="387409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H="1">
            <a:off x="6852351" y="3189195"/>
            <a:ext cx="727675" cy="157578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 flipH="1" flipV="1">
            <a:off x="6019320" y="4004443"/>
            <a:ext cx="1571919" cy="95320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 flipH="1" flipV="1">
            <a:off x="5912115" y="2811323"/>
            <a:ext cx="1667911" cy="387535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3886792" y="2923102"/>
            <a:ext cx="540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TTKB Dik Temel Abece" pitchFamily="2" charset="-94"/>
              </a:rPr>
              <a:t>43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898300" y="4726812"/>
            <a:ext cx="540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TTKB Dik Temel Abece" pitchFamily="2" charset="-94"/>
              </a:rPr>
              <a:t>64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649966" y="6121859"/>
            <a:ext cx="540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TTKB Dik Temel Abece" pitchFamily="2" charset="-94"/>
              </a:rPr>
              <a:t>93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8601105" y="2532110"/>
            <a:ext cx="540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TTKB Dik Temel Abece" pitchFamily="2" charset="-94"/>
              </a:rPr>
              <a:t>81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8589892" y="4284518"/>
            <a:ext cx="540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TTKB Dik Temel Abece" pitchFamily="2" charset="-94"/>
              </a:rPr>
              <a:t>52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8555404" y="6101690"/>
            <a:ext cx="540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TTKB Dik Temel Abece" pitchFamily="2" charset="-94"/>
              </a:rPr>
              <a:t>34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621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90446" y="945394"/>
            <a:ext cx="6622942" cy="4967207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1" y="5912601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 smtClean="0">
                <a:latin typeface="TTKB Dik Temel Abece" pitchFamily="2" charset="-94"/>
              </a:rPr>
              <a:t>Sınıf Öğretmeni: Cevher Necip Onat</a:t>
            </a:r>
            <a:endParaRPr lang="tr-TR" sz="3200" b="1" dirty="0"/>
          </a:p>
        </p:txBody>
      </p:sp>
      <p:sp>
        <p:nvSpPr>
          <p:cNvPr id="7" name="Dikdörtgen 6"/>
          <p:cNvSpPr/>
          <p:nvPr/>
        </p:nvSpPr>
        <p:spPr>
          <a:xfrm>
            <a:off x="0" y="34511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 smtClean="0">
                <a:latin typeface="TTKB Dik Temel Abece" pitchFamily="2" charset="-94"/>
              </a:rPr>
              <a:t>Hazırlayan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xmlns="" val="17447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grpSp>
        <p:nvGrpSpPr>
          <p:cNvPr id="2" name="Grup 1"/>
          <p:cNvGrpSpPr/>
          <p:nvPr/>
        </p:nvGrpSpPr>
        <p:grpSpPr>
          <a:xfrm>
            <a:off x="1275917" y="502694"/>
            <a:ext cx="9652001" cy="3006826"/>
            <a:chOff x="1275917" y="502694"/>
            <a:chExt cx="9652001" cy="3006826"/>
          </a:xfrm>
        </p:grpSpPr>
        <p:grpSp>
          <p:nvGrpSpPr>
            <p:cNvPr id="6" name="Grup 5"/>
            <p:cNvGrpSpPr/>
            <p:nvPr/>
          </p:nvGrpSpPr>
          <p:grpSpPr>
            <a:xfrm>
              <a:off x="1275917" y="1856906"/>
              <a:ext cx="9652001" cy="880276"/>
              <a:chOff x="1268502" y="4259143"/>
              <a:chExt cx="9652001" cy="880276"/>
            </a:xfrm>
          </p:grpSpPr>
          <p:cxnSp>
            <p:nvCxnSpPr>
              <p:cNvPr id="7" name="Düz Bağlayıcı 6"/>
              <p:cNvCxnSpPr/>
              <p:nvPr/>
            </p:nvCxnSpPr>
            <p:spPr>
              <a:xfrm>
                <a:off x="1392072" y="4421875"/>
                <a:ext cx="9000000" cy="545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Düz Bağlayıcı 7"/>
              <p:cNvCxnSpPr/>
              <p:nvPr/>
            </p:nvCxnSpPr>
            <p:spPr>
              <a:xfrm>
                <a:off x="1392072" y="4259143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Düz Bağlayıcı 8"/>
              <p:cNvCxnSpPr/>
              <p:nvPr/>
            </p:nvCxnSpPr>
            <p:spPr>
              <a:xfrm>
                <a:off x="2261763" y="4290139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Düz Bağlayıcı 9"/>
              <p:cNvCxnSpPr/>
              <p:nvPr/>
            </p:nvCxnSpPr>
            <p:spPr>
              <a:xfrm>
                <a:off x="3161763" y="4300510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Düz Bağlayıcı 10"/>
              <p:cNvCxnSpPr/>
              <p:nvPr/>
            </p:nvCxnSpPr>
            <p:spPr>
              <a:xfrm>
                <a:off x="4040906" y="4273214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Düz Bağlayıcı 11"/>
              <p:cNvCxnSpPr/>
              <p:nvPr/>
            </p:nvCxnSpPr>
            <p:spPr>
              <a:xfrm>
                <a:off x="4920049" y="4290986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Düz Bağlayıcı 12"/>
              <p:cNvCxnSpPr/>
              <p:nvPr/>
            </p:nvCxnSpPr>
            <p:spPr>
              <a:xfrm>
                <a:off x="5831454" y="4274641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Düz Bağlayıcı 13"/>
              <p:cNvCxnSpPr/>
              <p:nvPr/>
            </p:nvCxnSpPr>
            <p:spPr>
              <a:xfrm>
                <a:off x="6731454" y="4274641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Düz Bağlayıcı 14"/>
              <p:cNvCxnSpPr/>
              <p:nvPr/>
            </p:nvCxnSpPr>
            <p:spPr>
              <a:xfrm>
                <a:off x="7682589" y="4277762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Düz Bağlayıcı 15"/>
              <p:cNvCxnSpPr/>
              <p:nvPr/>
            </p:nvCxnSpPr>
            <p:spPr>
              <a:xfrm>
                <a:off x="8582589" y="4290139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Düz Bağlayıcı 16"/>
              <p:cNvCxnSpPr/>
              <p:nvPr/>
            </p:nvCxnSpPr>
            <p:spPr>
              <a:xfrm>
                <a:off x="9512073" y="4290139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Düz Bağlayıcı 17"/>
              <p:cNvCxnSpPr/>
              <p:nvPr/>
            </p:nvCxnSpPr>
            <p:spPr>
              <a:xfrm>
                <a:off x="10392072" y="4313734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Metin kutusu 18"/>
              <p:cNvSpPr txBox="1"/>
              <p:nvPr/>
            </p:nvSpPr>
            <p:spPr>
              <a:xfrm>
                <a:off x="1268502" y="4770087"/>
                <a:ext cx="965200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TTKB Dik Temel Abece" pitchFamily="2" charset="-94"/>
                  </a:rPr>
                  <a:t>30       31       32       33       34       35        36        37       38        39       40  </a:t>
                </a:r>
                <a:endParaRPr lang="tr-TR" dirty="0">
                  <a:latin typeface="TTKB Dik Temel Abece" pitchFamily="2" charset="-94"/>
                </a:endParaRPr>
              </a:p>
            </p:txBody>
          </p:sp>
        </p:grpSp>
        <p:sp>
          <p:nvSpPr>
            <p:cNvPr id="20" name="Aşağı Ok 19"/>
            <p:cNvSpPr/>
            <p:nvPr/>
          </p:nvSpPr>
          <p:spPr>
            <a:xfrm>
              <a:off x="9343200" y="1166880"/>
              <a:ext cx="352575" cy="61606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Aşağı Ok 20"/>
            <p:cNvSpPr/>
            <p:nvPr/>
          </p:nvSpPr>
          <p:spPr>
            <a:xfrm>
              <a:off x="2992890" y="1119481"/>
              <a:ext cx="352575" cy="61606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Metin kutusu 21"/>
            <p:cNvSpPr txBox="1"/>
            <p:nvPr/>
          </p:nvSpPr>
          <p:spPr>
            <a:xfrm>
              <a:off x="8984725" y="550093"/>
              <a:ext cx="106952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3600" dirty="0" smtClean="0">
                  <a:latin typeface="TTKB Dik Temel Abece" pitchFamily="2" charset="-94"/>
                </a:rPr>
                <a:t>Fatih</a:t>
              </a:r>
              <a:endParaRPr lang="tr-TR" sz="3600" dirty="0">
                <a:latin typeface="TTKB Dik Temel Abece" pitchFamily="2" charset="-94"/>
              </a:endParaRPr>
            </a:p>
          </p:txBody>
        </p:sp>
        <p:sp>
          <p:nvSpPr>
            <p:cNvPr id="23" name="Metin kutusu 22"/>
            <p:cNvSpPr txBox="1"/>
            <p:nvPr/>
          </p:nvSpPr>
          <p:spPr>
            <a:xfrm>
              <a:off x="2634415" y="502694"/>
              <a:ext cx="11320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3600" dirty="0" smtClean="0">
                  <a:latin typeface="TTKB Dik Temel Abece" pitchFamily="2" charset="-94"/>
                </a:rPr>
                <a:t>Sinan</a:t>
              </a:r>
              <a:endParaRPr lang="tr-TR" sz="3600" dirty="0">
                <a:latin typeface="TTKB Dik Temel Abece" pitchFamily="2" charset="-94"/>
              </a:endParaRPr>
            </a:p>
          </p:txBody>
        </p:sp>
        <p:sp>
          <p:nvSpPr>
            <p:cNvPr id="24" name="Yukarı Bükülü Ok 23"/>
            <p:cNvSpPr/>
            <p:nvPr/>
          </p:nvSpPr>
          <p:spPr>
            <a:xfrm flipH="1">
              <a:off x="1399487" y="2807640"/>
              <a:ext cx="1769690" cy="641449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25" name="Yukarı Bükülü Ok 24"/>
            <p:cNvSpPr/>
            <p:nvPr/>
          </p:nvSpPr>
          <p:spPr>
            <a:xfrm>
              <a:off x="9556398" y="2868071"/>
              <a:ext cx="989864" cy="641449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FF0000"/>
                </a:solidFill>
              </a:endParaRPr>
            </a:p>
          </p:txBody>
        </p:sp>
      </p:grpSp>
      <p:sp>
        <p:nvSpPr>
          <p:cNvPr id="3" name="Oval 2"/>
          <p:cNvSpPr/>
          <p:nvPr/>
        </p:nvSpPr>
        <p:spPr>
          <a:xfrm>
            <a:off x="1140314" y="2167576"/>
            <a:ext cx="720000" cy="720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4172230" y="4282721"/>
            <a:ext cx="683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30</a:t>
            </a:r>
            <a:endParaRPr lang="tr-TR" sz="3600" dirty="0"/>
          </a:p>
        </p:txBody>
      </p:sp>
      <p:sp>
        <p:nvSpPr>
          <p:cNvPr id="27" name="Dikdörtgen 26"/>
          <p:cNvSpPr/>
          <p:nvPr/>
        </p:nvSpPr>
        <p:spPr>
          <a:xfrm>
            <a:off x="5160935" y="4282720"/>
            <a:ext cx="677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+</a:t>
            </a:r>
            <a:endParaRPr lang="tr-TR" sz="3600" dirty="0"/>
          </a:p>
        </p:txBody>
      </p:sp>
      <p:sp>
        <p:nvSpPr>
          <p:cNvPr id="28" name="Oval 27"/>
          <p:cNvSpPr/>
          <p:nvPr/>
        </p:nvSpPr>
        <p:spPr>
          <a:xfrm>
            <a:off x="10072898" y="2205118"/>
            <a:ext cx="720000" cy="720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Dikdörtgen 28"/>
          <p:cNvSpPr/>
          <p:nvPr/>
        </p:nvSpPr>
        <p:spPr>
          <a:xfrm>
            <a:off x="6055669" y="4282720"/>
            <a:ext cx="7280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40</a:t>
            </a:r>
            <a:endParaRPr lang="tr-TR" sz="3600" dirty="0"/>
          </a:p>
        </p:txBody>
      </p:sp>
      <p:sp>
        <p:nvSpPr>
          <p:cNvPr id="30" name="Dikdörtgen 29"/>
          <p:cNvSpPr/>
          <p:nvPr/>
        </p:nvSpPr>
        <p:spPr>
          <a:xfrm>
            <a:off x="6977665" y="4282719"/>
            <a:ext cx="677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=</a:t>
            </a:r>
            <a:endParaRPr lang="tr-TR" sz="3600" dirty="0"/>
          </a:p>
        </p:txBody>
      </p:sp>
      <p:sp>
        <p:nvSpPr>
          <p:cNvPr id="31" name="Dikdörtgen 30"/>
          <p:cNvSpPr/>
          <p:nvPr/>
        </p:nvSpPr>
        <p:spPr>
          <a:xfrm>
            <a:off x="7961104" y="4282719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70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410937" y="5055057"/>
            <a:ext cx="900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Fatih tahminini bu şekilde yapmıştır.</a:t>
            </a:r>
            <a:endParaRPr lang="tr-TR" sz="3600" dirty="0"/>
          </a:p>
        </p:txBody>
      </p:sp>
      <p:sp>
        <p:nvSpPr>
          <p:cNvPr id="33" name="Dikdörtgen 32"/>
          <p:cNvSpPr/>
          <p:nvPr/>
        </p:nvSpPr>
        <p:spPr>
          <a:xfrm>
            <a:off x="4048322" y="5827393"/>
            <a:ext cx="2929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39 + 32 =</a:t>
            </a:r>
            <a:endParaRPr lang="tr-TR" sz="3600" dirty="0"/>
          </a:p>
        </p:txBody>
      </p:sp>
      <p:sp>
        <p:nvSpPr>
          <p:cNvPr id="34" name="Dikdörtgen 33"/>
          <p:cNvSpPr/>
          <p:nvPr/>
        </p:nvSpPr>
        <p:spPr>
          <a:xfrm>
            <a:off x="6835421" y="5827392"/>
            <a:ext cx="8622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</a:t>
            </a:r>
            <a:endParaRPr lang="tr-TR" sz="3600" dirty="0"/>
          </a:p>
        </p:txBody>
      </p:sp>
      <p:sp>
        <p:nvSpPr>
          <p:cNvPr id="35" name="Dikdörtgen 34"/>
          <p:cNvSpPr/>
          <p:nvPr/>
        </p:nvSpPr>
        <p:spPr>
          <a:xfrm>
            <a:off x="4242731" y="5642726"/>
            <a:ext cx="8622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1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536737" y="5827392"/>
            <a:ext cx="8622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7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221408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6" grpId="0"/>
      <p:bldP spid="27" grpId="0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9693" y="589962"/>
            <a:ext cx="9624448" cy="567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033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grpSp>
        <p:nvGrpSpPr>
          <p:cNvPr id="2" name="Grup 1"/>
          <p:cNvGrpSpPr/>
          <p:nvPr/>
        </p:nvGrpSpPr>
        <p:grpSpPr>
          <a:xfrm>
            <a:off x="1275917" y="502694"/>
            <a:ext cx="9652001" cy="3006826"/>
            <a:chOff x="1275917" y="502694"/>
            <a:chExt cx="9652001" cy="3006826"/>
          </a:xfrm>
        </p:grpSpPr>
        <p:grpSp>
          <p:nvGrpSpPr>
            <p:cNvPr id="7" name="Grup 6"/>
            <p:cNvGrpSpPr/>
            <p:nvPr/>
          </p:nvGrpSpPr>
          <p:grpSpPr>
            <a:xfrm>
              <a:off x="1275917" y="1856906"/>
              <a:ext cx="9652001" cy="880276"/>
              <a:chOff x="1268502" y="4259143"/>
              <a:chExt cx="9652001" cy="880276"/>
            </a:xfrm>
          </p:grpSpPr>
          <p:cxnSp>
            <p:nvCxnSpPr>
              <p:cNvPr id="14" name="Düz Bağlayıcı 13"/>
              <p:cNvCxnSpPr/>
              <p:nvPr/>
            </p:nvCxnSpPr>
            <p:spPr>
              <a:xfrm>
                <a:off x="1392072" y="4421875"/>
                <a:ext cx="9000000" cy="545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Düz Bağlayıcı 14"/>
              <p:cNvCxnSpPr/>
              <p:nvPr/>
            </p:nvCxnSpPr>
            <p:spPr>
              <a:xfrm>
                <a:off x="1392072" y="4259143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Düz Bağlayıcı 15"/>
              <p:cNvCxnSpPr/>
              <p:nvPr/>
            </p:nvCxnSpPr>
            <p:spPr>
              <a:xfrm>
                <a:off x="2261763" y="4290139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Düz Bağlayıcı 16"/>
              <p:cNvCxnSpPr/>
              <p:nvPr/>
            </p:nvCxnSpPr>
            <p:spPr>
              <a:xfrm>
                <a:off x="3161763" y="4300510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Düz Bağlayıcı 17"/>
              <p:cNvCxnSpPr/>
              <p:nvPr/>
            </p:nvCxnSpPr>
            <p:spPr>
              <a:xfrm>
                <a:off x="4040906" y="4273214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Düz Bağlayıcı 18"/>
              <p:cNvCxnSpPr/>
              <p:nvPr/>
            </p:nvCxnSpPr>
            <p:spPr>
              <a:xfrm>
                <a:off x="4920049" y="4290986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Düz Bağlayıcı 19"/>
              <p:cNvCxnSpPr/>
              <p:nvPr/>
            </p:nvCxnSpPr>
            <p:spPr>
              <a:xfrm>
                <a:off x="5831454" y="4274641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Düz Bağlayıcı 20"/>
              <p:cNvCxnSpPr/>
              <p:nvPr/>
            </p:nvCxnSpPr>
            <p:spPr>
              <a:xfrm>
                <a:off x="6731454" y="4274641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Düz Bağlayıcı 21"/>
              <p:cNvCxnSpPr/>
              <p:nvPr/>
            </p:nvCxnSpPr>
            <p:spPr>
              <a:xfrm>
                <a:off x="7682589" y="4277762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Düz Bağlayıcı 22"/>
              <p:cNvCxnSpPr/>
              <p:nvPr/>
            </p:nvCxnSpPr>
            <p:spPr>
              <a:xfrm>
                <a:off x="8582589" y="4290139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Düz Bağlayıcı 23"/>
              <p:cNvCxnSpPr/>
              <p:nvPr/>
            </p:nvCxnSpPr>
            <p:spPr>
              <a:xfrm>
                <a:off x="9512073" y="4290139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Düz Bağlayıcı 24"/>
              <p:cNvCxnSpPr/>
              <p:nvPr/>
            </p:nvCxnSpPr>
            <p:spPr>
              <a:xfrm>
                <a:off x="10392072" y="4313734"/>
                <a:ext cx="0" cy="3254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Metin kutusu 25"/>
              <p:cNvSpPr txBox="1"/>
              <p:nvPr/>
            </p:nvSpPr>
            <p:spPr>
              <a:xfrm>
                <a:off x="1268502" y="4770087"/>
                <a:ext cx="965200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dirty="0" smtClean="0">
                    <a:latin typeface="TTKB Dik Temel Abece" pitchFamily="2" charset="-94"/>
                  </a:rPr>
                  <a:t>30       31       32       33       34       35        36        37       38        39       40  </a:t>
                </a:r>
                <a:endParaRPr lang="tr-TR" dirty="0">
                  <a:latin typeface="TTKB Dik Temel Abece" pitchFamily="2" charset="-94"/>
                </a:endParaRPr>
              </a:p>
            </p:txBody>
          </p:sp>
        </p:grpSp>
        <p:sp>
          <p:nvSpPr>
            <p:cNvPr id="8" name="Aşağı Ok 7"/>
            <p:cNvSpPr/>
            <p:nvPr/>
          </p:nvSpPr>
          <p:spPr>
            <a:xfrm>
              <a:off x="8413262" y="1184045"/>
              <a:ext cx="352575" cy="61606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Aşağı Ok 8"/>
            <p:cNvSpPr/>
            <p:nvPr/>
          </p:nvSpPr>
          <p:spPr>
            <a:xfrm>
              <a:off x="3872033" y="1184045"/>
              <a:ext cx="352575" cy="61606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Metin kutusu 9"/>
            <p:cNvSpPr txBox="1"/>
            <p:nvPr/>
          </p:nvSpPr>
          <p:spPr>
            <a:xfrm>
              <a:off x="7980115" y="528390"/>
              <a:ext cx="12423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Pazar</a:t>
              </a:r>
              <a:endParaRPr lang="tr-TR" sz="3600" dirty="0">
                <a:latin typeface="TTKB Dik Temel Abece" pitchFamily="2" charset="-94"/>
              </a:endParaRPr>
            </a:p>
          </p:txBody>
        </p:sp>
        <p:sp>
          <p:nvSpPr>
            <p:cNvPr id="11" name="Metin kutusu 10"/>
            <p:cNvSpPr txBox="1"/>
            <p:nvPr/>
          </p:nvSpPr>
          <p:spPr>
            <a:xfrm>
              <a:off x="3021873" y="502694"/>
              <a:ext cx="21390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3600" dirty="0" smtClean="0">
                  <a:latin typeface="TTKB Dik Temel Abece" pitchFamily="2" charset="-94"/>
                </a:rPr>
                <a:t>Cumartesi</a:t>
              </a:r>
              <a:endParaRPr lang="tr-TR" sz="3600" dirty="0">
                <a:latin typeface="TTKB Dik Temel Abece" pitchFamily="2" charset="-94"/>
              </a:endParaRPr>
            </a:p>
          </p:txBody>
        </p:sp>
        <p:sp>
          <p:nvSpPr>
            <p:cNvPr id="12" name="Yukarı Bükülü Ok 11"/>
            <p:cNvSpPr/>
            <p:nvPr/>
          </p:nvSpPr>
          <p:spPr>
            <a:xfrm flipH="1">
              <a:off x="1399487" y="2807640"/>
              <a:ext cx="2648834" cy="641449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13" name="Yukarı Bükülü Ok 12"/>
            <p:cNvSpPr/>
            <p:nvPr/>
          </p:nvSpPr>
          <p:spPr>
            <a:xfrm>
              <a:off x="8590004" y="2868071"/>
              <a:ext cx="1956258" cy="641449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rgbClr val="FF0000"/>
                </a:solidFill>
              </a:endParaRPr>
            </a:p>
          </p:txBody>
        </p:sp>
      </p:grpSp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9487" y="3822935"/>
            <a:ext cx="9144120" cy="1059033"/>
          </a:xfrm>
          <a:prstGeom prst="rect">
            <a:avLst/>
          </a:prstGeom>
        </p:spPr>
      </p:pic>
      <p:pic>
        <p:nvPicPr>
          <p:cNvPr id="27" name="Resim 26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743" y="5048864"/>
            <a:ext cx="9139863" cy="103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092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8694548" y="2196259"/>
            <a:ext cx="12362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33</a:t>
            </a:r>
            <a:endParaRPr lang="tr-TR" sz="3600" dirty="0"/>
          </a:p>
        </p:txBody>
      </p:sp>
      <p:sp>
        <p:nvSpPr>
          <p:cNvPr id="8" name="Dikdörtgen 7"/>
          <p:cNvSpPr/>
          <p:nvPr/>
        </p:nvSpPr>
        <p:spPr>
          <a:xfrm>
            <a:off x="8889365" y="2782667"/>
            <a:ext cx="846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38</a:t>
            </a:r>
            <a:endParaRPr lang="tr-TR" sz="3600" dirty="0"/>
          </a:p>
        </p:txBody>
      </p:sp>
      <p:grpSp>
        <p:nvGrpSpPr>
          <p:cNvPr id="16" name="Grup 15"/>
          <p:cNvGrpSpPr/>
          <p:nvPr/>
        </p:nvGrpSpPr>
        <p:grpSpPr>
          <a:xfrm>
            <a:off x="1285935" y="1998340"/>
            <a:ext cx="4956015" cy="663704"/>
            <a:chOff x="1296471" y="3411625"/>
            <a:chExt cx="4956015" cy="663704"/>
          </a:xfrm>
        </p:grpSpPr>
        <p:sp>
          <p:nvSpPr>
            <p:cNvPr id="9" name="Dikdörtgen 8"/>
            <p:cNvSpPr/>
            <p:nvPr/>
          </p:nvSpPr>
          <p:spPr>
            <a:xfrm>
              <a:off x="1296471" y="3411625"/>
              <a:ext cx="29293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33, 30’a yakın </a:t>
              </a:r>
              <a:endParaRPr lang="tr-TR" sz="3600" dirty="0"/>
            </a:p>
          </p:txBody>
        </p:sp>
        <p:cxnSp>
          <p:nvCxnSpPr>
            <p:cNvPr id="11" name="Düz Ok Bağlayıcısı 10"/>
            <p:cNvCxnSpPr/>
            <p:nvPr/>
          </p:nvCxnSpPr>
          <p:spPr>
            <a:xfrm>
              <a:off x="4271726" y="3747988"/>
              <a:ext cx="725169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Dikdörtgen 13"/>
            <p:cNvSpPr/>
            <p:nvPr/>
          </p:nvSpPr>
          <p:spPr>
            <a:xfrm>
              <a:off x="5124053" y="3428998"/>
              <a:ext cx="112843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30</a:t>
              </a:r>
              <a:endParaRPr lang="tr-TR" sz="3600" dirty="0"/>
            </a:p>
          </p:txBody>
        </p:sp>
      </p:grpSp>
      <p:grpSp>
        <p:nvGrpSpPr>
          <p:cNvPr id="17" name="Grup 16"/>
          <p:cNvGrpSpPr/>
          <p:nvPr/>
        </p:nvGrpSpPr>
        <p:grpSpPr>
          <a:xfrm>
            <a:off x="1285935" y="2924577"/>
            <a:ext cx="4899567" cy="646332"/>
            <a:chOff x="1342383" y="4458912"/>
            <a:chExt cx="4899567" cy="646332"/>
          </a:xfrm>
        </p:grpSpPr>
        <p:sp>
          <p:nvSpPr>
            <p:cNvPr id="12" name="Dikdörtgen 11"/>
            <p:cNvSpPr/>
            <p:nvPr/>
          </p:nvSpPr>
          <p:spPr>
            <a:xfrm>
              <a:off x="1342383" y="4458913"/>
              <a:ext cx="29293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38, 40’a yakın </a:t>
              </a:r>
              <a:endParaRPr lang="tr-TR" sz="3600" dirty="0"/>
            </a:p>
          </p:txBody>
        </p:sp>
        <p:cxnSp>
          <p:nvCxnSpPr>
            <p:cNvPr id="13" name="Düz Ok Bağlayıcısı 12"/>
            <p:cNvCxnSpPr/>
            <p:nvPr/>
          </p:nvCxnSpPr>
          <p:spPr>
            <a:xfrm>
              <a:off x="4271726" y="4782078"/>
              <a:ext cx="725169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Dikdörtgen 14"/>
            <p:cNvSpPr/>
            <p:nvPr/>
          </p:nvSpPr>
          <p:spPr>
            <a:xfrm>
              <a:off x="5113517" y="4458912"/>
              <a:ext cx="112843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40</a:t>
              </a:r>
              <a:endParaRPr lang="tr-TR" sz="3600" dirty="0"/>
            </a:p>
          </p:txBody>
        </p:sp>
      </p:grpSp>
      <p:sp>
        <p:nvSpPr>
          <p:cNvPr id="18" name="Dikdörtgen 17"/>
          <p:cNvSpPr/>
          <p:nvPr/>
        </p:nvSpPr>
        <p:spPr>
          <a:xfrm>
            <a:off x="1285935" y="3850816"/>
            <a:ext cx="2929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Tahmini sonuç</a:t>
            </a:r>
            <a:endParaRPr lang="tr-TR" sz="3600" dirty="0"/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4215277" y="4179997"/>
            <a:ext cx="725169" cy="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up 22"/>
          <p:cNvGrpSpPr/>
          <p:nvPr/>
        </p:nvGrpSpPr>
        <p:grpSpPr>
          <a:xfrm>
            <a:off x="4636802" y="3045910"/>
            <a:ext cx="1605349" cy="646331"/>
            <a:chOff x="6647614" y="3683996"/>
            <a:chExt cx="1605349" cy="646331"/>
          </a:xfrm>
        </p:grpSpPr>
        <p:cxnSp>
          <p:nvCxnSpPr>
            <p:cNvPr id="21" name="Düz Bağlayıcı 20"/>
            <p:cNvCxnSpPr/>
            <p:nvPr/>
          </p:nvCxnSpPr>
          <p:spPr>
            <a:xfrm>
              <a:off x="6982102" y="4330327"/>
              <a:ext cx="127086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Dikdörtgen 21"/>
            <p:cNvSpPr/>
            <p:nvPr/>
          </p:nvSpPr>
          <p:spPr>
            <a:xfrm>
              <a:off x="6647614" y="3683996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+</a:t>
              </a:r>
              <a:endParaRPr lang="tr-TR" sz="3600" dirty="0"/>
            </a:p>
          </p:txBody>
        </p:sp>
      </p:grpSp>
      <p:sp>
        <p:nvSpPr>
          <p:cNvPr id="24" name="Dikdörtgen 23"/>
          <p:cNvSpPr/>
          <p:nvPr/>
        </p:nvSpPr>
        <p:spPr>
          <a:xfrm>
            <a:off x="5206108" y="3833441"/>
            <a:ext cx="846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70</a:t>
            </a:r>
            <a:endParaRPr lang="tr-TR" sz="3600" dirty="0"/>
          </a:p>
        </p:txBody>
      </p:sp>
      <p:grpSp>
        <p:nvGrpSpPr>
          <p:cNvPr id="25" name="Grup 24"/>
          <p:cNvGrpSpPr/>
          <p:nvPr/>
        </p:nvGrpSpPr>
        <p:grpSpPr>
          <a:xfrm>
            <a:off x="8263410" y="2842590"/>
            <a:ext cx="1605349" cy="646331"/>
            <a:chOff x="6647614" y="3683996"/>
            <a:chExt cx="1605349" cy="646331"/>
          </a:xfrm>
        </p:grpSpPr>
        <p:cxnSp>
          <p:nvCxnSpPr>
            <p:cNvPr id="26" name="Düz Bağlayıcı 25"/>
            <p:cNvCxnSpPr/>
            <p:nvPr/>
          </p:nvCxnSpPr>
          <p:spPr>
            <a:xfrm>
              <a:off x="6982102" y="4330327"/>
              <a:ext cx="1270861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Dikdörtgen 26"/>
            <p:cNvSpPr/>
            <p:nvPr/>
          </p:nvSpPr>
          <p:spPr>
            <a:xfrm>
              <a:off x="6647614" y="3683996"/>
              <a:ext cx="8465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r-TR" sz="3600" dirty="0" smtClean="0">
                  <a:latin typeface="TTKB Dik Temel Abece" pitchFamily="2" charset="-94"/>
                </a:rPr>
                <a:t>+</a:t>
              </a:r>
              <a:endParaRPr lang="tr-TR" sz="3600" dirty="0"/>
            </a:p>
          </p:txBody>
        </p:sp>
      </p:grpSp>
      <p:sp>
        <p:nvSpPr>
          <p:cNvPr id="28" name="Dikdörtgen 27"/>
          <p:cNvSpPr/>
          <p:nvPr/>
        </p:nvSpPr>
        <p:spPr>
          <a:xfrm>
            <a:off x="9109980" y="3570908"/>
            <a:ext cx="66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1</a:t>
            </a:r>
            <a:endParaRPr lang="tr-TR" sz="3600" dirty="0"/>
          </a:p>
        </p:txBody>
      </p:sp>
      <p:sp>
        <p:nvSpPr>
          <p:cNvPr id="29" name="Dikdörtgen 28"/>
          <p:cNvSpPr/>
          <p:nvPr/>
        </p:nvSpPr>
        <p:spPr>
          <a:xfrm>
            <a:off x="8796460" y="1675174"/>
            <a:ext cx="66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  <a:latin typeface="TTKB Dik Temel Abece" pitchFamily="2" charset="-94"/>
              </a:rPr>
              <a:t>1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8876866" y="3579840"/>
            <a:ext cx="66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7</a:t>
            </a:r>
            <a:endParaRPr lang="tr-TR" sz="3600" dirty="0"/>
          </a:p>
        </p:txBody>
      </p:sp>
      <p:sp>
        <p:nvSpPr>
          <p:cNvPr id="31" name="Dikdörtgen 30"/>
          <p:cNvSpPr/>
          <p:nvPr/>
        </p:nvSpPr>
        <p:spPr>
          <a:xfrm>
            <a:off x="1328055" y="4777054"/>
            <a:ext cx="93037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Gerçek sonuç ile tahmini sonuç arasındaki fark:</a:t>
            </a:r>
            <a:endParaRPr lang="tr-TR" sz="3600" dirty="0"/>
          </a:p>
        </p:txBody>
      </p:sp>
      <p:sp>
        <p:nvSpPr>
          <p:cNvPr id="32" name="Dikdörtgen 31"/>
          <p:cNvSpPr/>
          <p:nvPr/>
        </p:nvSpPr>
        <p:spPr>
          <a:xfrm>
            <a:off x="1571998" y="5626705"/>
            <a:ext cx="86258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 smtClean="0">
                <a:latin typeface="TTKB Dik Temel Abece" pitchFamily="2" charset="-94"/>
              </a:rPr>
              <a:t>71 - 70 = 1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44073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/>
      <p:bldP spid="24" grpId="0"/>
      <p:bldP spid="28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608" y="1751308"/>
            <a:ext cx="10534894" cy="3037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907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3268" y="1457305"/>
            <a:ext cx="10045653" cy="712458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915" y="2659496"/>
            <a:ext cx="9895770" cy="236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359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3174245" y="3186078"/>
            <a:ext cx="6858000" cy="48584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520080" y="3186077"/>
            <a:ext cx="6858000" cy="485843"/>
          </a:xfrm>
          <a:prstGeom prst="rect">
            <a:avLst/>
          </a:prstGeom>
        </p:spPr>
      </p:pic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7384" y="1143929"/>
            <a:ext cx="4534533" cy="571580"/>
          </a:xfrm>
          <a:prstGeom prst="rect">
            <a:avLst/>
          </a:prstGeom>
        </p:spPr>
      </p:pic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7384" y="1923679"/>
            <a:ext cx="4534533" cy="685896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9311" y="2744126"/>
            <a:ext cx="1638529" cy="466790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7550" y="3315494"/>
            <a:ext cx="1914792" cy="628738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9838" y="4068181"/>
            <a:ext cx="1448002" cy="466790"/>
          </a:xfrm>
          <a:prstGeom prst="rect">
            <a:avLst/>
          </a:prstGeo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53"/>
          <a:stretch/>
        </p:blipFill>
        <p:spPr>
          <a:xfrm>
            <a:off x="6202342" y="4963886"/>
            <a:ext cx="5496692" cy="189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107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386</Words>
  <PresentationFormat>Özel</PresentationFormat>
  <Paragraphs>166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2018-11-25T15:04:59Z</dcterms:created>
  <dcterms:modified xsi:type="dcterms:W3CDTF">2018-11-26T10:53:20Z</dcterms:modified>
  <cp:category>https://www.sorubak.com</cp:category>
</cp:coreProperties>
</file>