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9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9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9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0"/>
  </p:notesMasterIdLst>
  <p:sldIdLst>
    <p:sldId id="256" r:id="rId2"/>
    <p:sldId id="357" r:id="rId3"/>
    <p:sldId id="356" r:id="rId4"/>
    <p:sldId id="257" r:id="rId5"/>
    <p:sldId id="258" r:id="rId6"/>
    <p:sldId id="259" r:id="rId7"/>
    <p:sldId id="260" r:id="rId8"/>
    <p:sldId id="261" r:id="rId9"/>
    <p:sldId id="263" r:id="rId10"/>
    <p:sldId id="264" r:id="rId11"/>
    <p:sldId id="358" r:id="rId12"/>
    <p:sldId id="355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359" r:id="rId29"/>
    <p:sldId id="353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  <p:sldId id="289" r:id="rId40"/>
    <p:sldId id="290" r:id="rId41"/>
    <p:sldId id="361" r:id="rId42"/>
    <p:sldId id="354" r:id="rId43"/>
    <p:sldId id="291" r:id="rId44"/>
    <p:sldId id="302" r:id="rId45"/>
    <p:sldId id="303" r:id="rId46"/>
    <p:sldId id="304" r:id="rId47"/>
    <p:sldId id="305" r:id="rId48"/>
    <p:sldId id="306" r:id="rId49"/>
    <p:sldId id="307" r:id="rId50"/>
    <p:sldId id="308" r:id="rId51"/>
    <p:sldId id="309" r:id="rId52"/>
    <p:sldId id="310" r:id="rId53"/>
    <p:sldId id="311" r:id="rId54"/>
    <p:sldId id="312" r:id="rId55"/>
    <p:sldId id="313" r:id="rId56"/>
    <p:sldId id="314" r:id="rId57"/>
    <p:sldId id="315" r:id="rId58"/>
    <p:sldId id="316" r:id="rId59"/>
    <p:sldId id="317" r:id="rId60"/>
    <p:sldId id="318" r:id="rId61"/>
    <p:sldId id="324" r:id="rId62"/>
    <p:sldId id="326" r:id="rId63"/>
    <p:sldId id="327" r:id="rId64"/>
    <p:sldId id="328" r:id="rId65"/>
    <p:sldId id="329" r:id="rId66"/>
    <p:sldId id="330" r:id="rId67"/>
    <p:sldId id="331" r:id="rId68"/>
    <p:sldId id="325" r:id="rId69"/>
    <p:sldId id="332" r:id="rId70"/>
    <p:sldId id="333" r:id="rId71"/>
    <p:sldId id="334" r:id="rId72"/>
    <p:sldId id="335" r:id="rId73"/>
    <p:sldId id="336" r:id="rId74"/>
    <p:sldId id="337" r:id="rId75"/>
    <p:sldId id="338" r:id="rId76"/>
    <p:sldId id="339" r:id="rId77"/>
    <p:sldId id="340" r:id="rId78"/>
    <p:sldId id="341" r:id="rId79"/>
    <p:sldId id="342" r:id="rId80"/>
    <p:sldId id="343" r:id="rId81"/>
    <p:sldId id="344" r:id="rId82"/>
    <p:sldId id="345" r:id="rId83"/>
    <p:sldId id="367" r:id="rId84"/>
    <p:sldId id="368" r:id="rId85"/>
    <p:sldId id="369" r:id="rId86"/>
    <p:sldId id="370" r:id="rId87"/>
    <p:sldId id="371" r:id="rId88"/>
    <p:sldId id="348" r:id="rId89"/>
    <p:sldId id="349" r:id="rId90"/>
    <p:sldId id="350" r:id="rId91"/>
    <p:sldId id="351" r:id="rId92"/>
    <p:sldId id="352" r:id="rId93"/>
    <p:sldId id="362" r:id="rId94"/>
    <p:sldId id="363" r:id="rId95"/>
    <p:sldId id="364" r:id="rId96"/>
    <p:sldId id="365" r:id="rId97"/>
    <p:sldId id="366" r:id="rId98"/>
    <p:sldId id="360" r:id="rId9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24" autoAdjust="0"/>
  </p:normalViewPr>
  <p:slideViewPr>
    <p:cSldViewPr>
      <p:cViewPr varScale="1">
        <p:scale>
          <a:sx n="110" d="100"/>
          <a:sy n="110" d="100"/>
        </p:scale>
        <p:origin x="-164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CBF9C9-2928-4C26-A940-6E9DCF62383D}" type="datetimeFigureOut">
              <a:rPr lang="tr-TR" smtClean="0"/>
              <a:t>29/11/2018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916A66-FD7A-4D3C-96E3-C9474784636C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https://www.sorubak.com 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916A66-FD7A-4D3C-96E3-C9474784636C}" type="slidenum">
              <a:rPr lang="tr-TR" smtClean="0"/>
              <a:t>88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https://www.sorubak.com 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916A66-FD7A-4D3C-96E3-C9474784636C}" type="slidenum">
              <a:rPr lang="tr-TR" smtClean="0"/>
              <a:t>98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29/11/2018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29/11/2018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29/11/2018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29/11/2018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29/11/2018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29/11/2018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29/11/2018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29/11/2018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29/11/2018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29/11/2018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29/11/2018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29/11/2018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gif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gif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gif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gif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gif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gif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gif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gif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gif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orubak.com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1268761"/>
            <a:ext cx="7772400" cy="2331690"/>
          </a:xfrm>
        </p:spPr>
        <p:txBody>
          <a:bodyPr>
            <a:normAutofit/>
          </a:bodyPr>
          <a:lstStyle/>
          <a:p>
            <a:r>
              <a:rPr lang="tr-TR" sz="10000" dirty="0" smtClean="0"/>
              <a:t>TAŞ YEME</a:t>
            </a:r>
            <a:endParaRPr lang="tr-TR" sz="10000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b="1" dirty="0" smtClean="0"/>
              <a:t>Taşların hareketi ve taş yeme</a:t>
            </a:r>
            <a:endParaRPr lang="tr-TR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Kalenin alabileceği taşları gösteriniz.</a:t>
            </a:r>
            <a:endParaRPr lang="tr-TR" dirty="0"/>
          </a:p>
        </p:txBody>
      </p:sp>
      <p:pic>
        <p:nvPicPr>
          <p:cNvPr id="7170" name="Picture 2" descr="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1340768"/>
            <a:ext cx="5148064" cy="5092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USER\Desktop\Yeni klasör\fil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1124744"/>
            <a:ext cx="5301208" cy="5301208"/>
          </a:xfrm>
          <a:prstGeom prst="rect">
            <a:avLst/>
          </a:prstGeom>
          <a:noFill/>
        </p:spPr>
      </p:pic>
      <p:sp>
        <p:nvSpPr>
          <p:cNvPr id="3" name="1 Başlık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868958"/>
          </a:xfrm>
        </p:spPr>
        <p:txBody>
          <a:bodyPr>
            <a:normAutofit/>
          </a:bodyPr>
          <a:lstStyle/>
          <a:p>
            <a:r>
              <a:rPr lang="tr-TR" dirty="0" smtClean="0"/>
              <a:t>Filin hareketlerini hatırlayalım.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USER\Desktop\Yeni klasör\fil4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1124744"/>
            <a:ext cx="5400600" cy="5400600"/>
          </a:xfrm>
          <a:prstGeom prst="rect">
            <a:avLst/>
          </a:prstGeom>
          <a:noFill/>
        </p:spPr>
      </p:pic>
      <p:sp>
        <p:nvSpPr>
          <p:cNvPr id="3" name="1 Başlık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868958"/>
          </a:xfrm>
        </p:spPr>
        <p:txBody>
          <a:bodyPr>
            <a:normAutofit/>
          </a:bodyPr>
          <a:lstStyle/>
          <a:p>
            <a:r>
              <a:rPr lang="tr-TR" dirty="0" smtClean="0"/>
              <a:t>Filin hareketlerini hatırlayalım.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tr-TR" dirty="0" smtClean="0"/>
              <a:t>Filin alabileceği taşları gösteriniz.</a:t>
            </a:r>
            <a:endParaRPr lang="tr-TR" dirty="0"/>
          </a:p>
        </p:txBody>
      </p:sp>
      <p:pic>
        <p:nvPicPr>
          <p:cNvPr id="8194" name="Picture 2" descr="2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7" y="1268760"/>
            <a:ext cx="5186933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tr-TR" dirty="0" smtClean="0"/>
              <a:t>Filin alabileceği taşları gösteriniz.</a:t>
            </a:r>
            <a:endParaRPr lang="tr-TR" dirty="0"/>
          </a:p>
        </p:txBody>
      </p:sp>
      <p:pic>
        <p:nvPicPr>
          <p:cNvPr id="9218" name="Picture 2" descr="2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7" y="1124744"/>
            <a:ext cx="5425829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tr-TR" dirty="0" smtClean="0"/>
              <a:t>Filin alabileceği taşları gösteriniz.</a:t>
            </a:r>
            <a:endParaRPr lang="tr-TR" dirty="0"/>
          </a:p>
        </p:txBody>
      </p:sp>
      <p:pic>
        <p:nvPicPr>
          <p:cNvPr id="10242" name="Picture 2" descr="2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2534" y="1272632"/>
            <a:ext cx="5275242" cy="5180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tr-TR" dirty="0" smtClean="0"/>
              <a:t>Filin alabileceği taşları gösteriniz.</a:t>
            </a:r>
            <a:endParaRPr lang="tr-TR" dirty="0"/>
          </a:p>
        </p:txBody>
      </p:sp>
      <p:pic>
        <p:nvPicPr>
          <p:cNvPr id="11266" name="Picture 2" descr="2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1124744"/>
            <a:ext cx="5425829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tr-TR" dirty="0" smtClean="0"/>
              <a:t>Filin alabileceği taşları gösteriniz.</a:t>
            </a:r>
            <a:endParaRPr lang="tr-TR" dirty="0"/>
          </a:p>
        </p:txBody>
      </p:sp>
      <p:pic>
        <p:nvPicPr>
          <p:cNvPr id="12290" name="Picture 2" descr="2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1196752"/>
            <a:ext cx="5471267" cy="5373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tr-TR" dirty="0" smtClean="0"/>
              <a:t>Filin alabileceği taşları gösteriniz.</a:t>
            </a:r>
            <a:endParaRPr lang="tr-TR" dirty="0"/>
          </a:p>
        </p:txBody>
      </p:sp>
      <p:pic>
        <p:nvPicPr>
          <p:cNvPr id="13314" name="Picture 2" descr="2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1196752"/>
            <a:ext cx="5328592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tr-TR" dirty="0" smtClean="0"/>
              <a:t>Filin alabileceği taşları gösteriniz.</a:t>
            </a:r>
            <a:endParaRPr lang="tr-TR" dirty="0"/>
          </a:p>
        </p:txBody>
      </p:sp>
      <p:pic>
        <p:nvPicPr>
          <p:cNvPr id="14338" name="Picture 2" descr="2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124743"/>
            <a:ext cx="5616624" cy="5515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USER\Desktop\Yeni klasör\kale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1412776"/>
            <a:ext cx="5013176" cy="5013176"/>
          </a:xfrm>
          <a:prstGeom prst="rect">
            <a:avLst/>
          </a:prstGeom>
          <a:noFill/>
        </p:spPr>
      </p:pic>
      <p:sp>
        <p:nvSpPr>
          <p:cNvPr id="4" name="1 Başlık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868958"/>
          </a:xfrm>
        </p:spPr>
        <p:txBody>
          <a:bodyPr>
            <a:normAutofit/>
          </a:bodyPr>
          <a:lstStyle/>
          <a:p>
            <a:r>
              <a:rPr lang="tr-TR" dirty="0" smtClean="0"/>
              <a:t>Kalenin hareketlerini hatırlayalım.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tr-TR" dirty="0" smtClean="0"/>
              <a:t>Filin alabileceği taşları gösteriniz.</a:t>
            </a:r>
            <a:endParaRPr lang="tr-TR" dirty="0"/>
          </a:p>
        </p:txBody>
      </p:sp>
      <p:pic>
        <p:nvPicPr>
          <p:cNvPr id="15362" name="Picture 2" descr="2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052736"/>
            <a:ext cx="5508104" cy="5508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tr-TR" dirty="0" smtClean="0"/>
              <a:t>Filin alabileceği taşları gösteriniz.</a:t>
            </a:r>
            <a:endParaRPr lang="tr-TR" dirty="0"/>
          </a:p>
        </p:txBody>
      </p:sp>
      <p:pic>
        <p:nvPicPr>
          <p:cNvPr id="16386" name="Picture 2" descr="2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196752"/>
            <a:ext cx="5400600" cy="5361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tr-TR" dirty="0" smtClean="0"/>
              <a:t>Filin alabileceği taşları gösteriniz.</a:t>
            </a:r>
            <a:endParaRPr lang="tr-TR" dirty="0"/>
          </a:p>
        </p:txBody>
      </p:sp>
      <p:pic>
        <p:nvPicPr>
          <p:cNvPr id="17410" name="Picture 2" descr="2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1340768"/>
            <a:ext cx="5148064" cy="51665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tr-TR" dirty="0" smtClean="0"/>
              <a:t>Filin alabileceği taşları gösteriniz.</a:t>
            </a:r>
            <a:endParaRPr lang="tr-TR" dirty="0"/>
          </a:p>
        </p:txBody>
      </p:sp>
      <p:pic>
        <p:nvPicPr>
          <p:cNvPr id="18434" name="Picture 2" descr="3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7" y="1196751"/>
            <a:ext cx="5205863" cy="51125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tr-TR" dirty="0" smtClean="0"/>
              <a:t>Filin alabileceği taşları gösteriniz.</a:t>
            </a:r>
            <a:endParaRPr lang="tr-TR" dirty="0"/>
          </a:p>
        </p:txBody>
      </p:sp>
      <p:pic>
        <p:nvPicPr>
          <p:cNvPr id="19458" name="Picture 2" descr="2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7" y="1196752"/>
            <a:ext cx="5333043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tr-TR" dirty="0" smtClean="0"/>
              <a:t>Filin alabileceği taşları gösteriniz.</a:t>
            </a:r>
            <a:endParaRPr lang="tr-TR" dirty="0"/>
          </a:p>
        </p:txBody>
      </p:sp>
      <p:pic>
        <p:nvPicPr>
          <p:cNvPr id="20482" name="Picture 2" descr="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1196752"/>
            <a:ext cx="5328592" cy="52521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tr-TR" dirty="0" smtClean="0"/>
              <a:t>Filin alabileceği taşları gösteriniz.</a:t>
            </a:r>
            <a:endParaRPr lang="tr-TR" dirty="0"/>
          </a:p>
        </p:txBody>
      </p:sp>
      <p:pic>
        <p:nvPicPr>
          <p:cNvPr id="21506" name="Picture 2" descr="2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94898" y="1268760"/>
            <a:ext cx="5113878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tr-TR" dirty="0" smtClean="0"/>
              <a:t>Filin alabileceği taşları gösteriniz.</a:t>
            </a:r>
            <a:endParaRPr lang="tr-TR" dirty="0"/>
          </a:p>
        </p:txBody>
      </p:sp>
      <p:pic>
        <p:nvPicPr>
          <p:cNvPr id="22530" name="Picture 2" descr="3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1412775"/>
            <a:ext cx="5184576" cy="51474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C:\Users\USER\Desktop\Yeni klasör\at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1268760"/>
            <a:ext cx="5229200" cy="5229200"/>
          </a:xfrm>
          <a:prstGeom prst="rect">
            <a:avLst/>
          </a:prstGeom>
          <a:noFill/>
        </p:spPr>
      </p:pic>
      <p:sp>
        <p:nvSpPr>
          <p:cNvPr id="3" name="1 Başlık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868958"/>
          </a:xfrm>
        </p:spPr>
        <p:txBody>
          <a:bodyPr>
            <a:normAutofit/>
          </a:bodyPr>
          <a:lstStyle/>
          <a:p>
            <a:r>
              <a:rPr lang="tr-TR" dirty="0" smtClean="0"/>
              <a:t>Atın hareketlerini hatırlayalım.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C:\Users\USER\Desktop\Yeni klasör\at4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1196752"/>
            <a:ext cx="5229200" cy="5229200"/>
          </a:xfrm>
          <a:prstGeom prst="rect">
            <a:avLst/>
          </a:prstGeom>
          <a:noFill/>
        </p:spPr>
      </p:pic>
      <p:sp>
        <p:nvSpPr>
          <p:cNvPr id="3" name="1 Başlık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868958"/>
          </a:xfrm>
        </p:spPr>
        <p:txBody>
          <a:bodyPr>
            <a:normAutofit/>
          </a:bodyPr>
          <a:lstStyle/>
          <a:p>
            <a:r>
              <a:rPr lang="tr-TR" dirty="0" smtClean="0"/>
              <a:t>Atın hareketlerini hatırlayalım.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USER\Desktop\Yeni klasör\kale3_kale taş yeme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980728"/>
            <a:ext cx="5688632" cy="5688632"/>
          </a:xfrm>
          <a:prstGeom prst="rect">
            <a:avLst/>
          </a:prstGeom>
          <a:noFill/>
        </p:spPr>
      </p:pic>
      <p:sp>
        <p:nvSpPr>
          <p:cNvPr id="3" name="1 Başlık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868958"/>
          </a:xfrm>
        </p:spPr>
        <p:txBody>
          <a:bodyPr>
            <a:normAutofit/>
          </a:bodyPr>
          <a:lstStyle/>
          <a:p>
            <a:r>
              <a:rPr lang="tr-TR" dirty="0" smtClean="0"/>
              <a:t>Kalenin hareketlerini hatırlayalım.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tr-TR" dirty="0" smtClean="0"/>
              <a:t>Atın alabileceği taşları gösteriniz.</a:t>
            </a:r>
            <a:endParaRPr lang="tr-TR" dirty="0"/>
          </a:p>
        </p:txBody>
      </p:sp>
      <p:pic>
        <p:nvPicPr>
          <p:cNvPr id="23554" name="Picture 2" descr="3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1340768"/>
            <a:ext cx="5184576" cy="5165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tr-TR" dirty="0" smtClean="0"/>
              <a:t>Atın alabileceği taşları gösteriniz.</a:t>
            </a:r>
            <a:endParaRPr lang="tr-TR" dirty="0"/>
          </a:p>
        </p:txBody>
      </p:sp>
      <p:pic>
        <p:nvPicPr>
          <p:cNvPr id="24578" name="Picture 2" descr="3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1340768"/>
            <a:ext cx="5184576" cy="51102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tr-TR" dirty="0" smtClean="0"/>
              <a:t>Atın alabileceği taşları gösteriniz.</a:t>
            </a:r>
            <a:endParaRPr lang="tr-TR" dirty="0"/>
          </a:p>
        </p:txBody>
      </p:sp>
      <p:pic>
        <p:nvPicPr>
          <p:cNvPr id="25602" name="Picture 2" descr="3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196752"/>
            <a:ext cx="5259988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tr-TR" dirty="0" smtClean="0"/>
              <a:t>Atın alabileceği taşları gösteriniz.</a:t>
            </a:r>
            <a:endParaRPr lang="tr-TR" dirty="0"/>
          </a:p>
        </p:txBody>
      </p:sp>
      <p:pic>
        <p:nvPicPr>
          <p:cNvPr id="26626" name="Picture 2" descr="3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1340768"/>
            <a:ext cx="5130959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tr-TR" dirty="0" smtClean="0"/>
              <a:t>Atın alabileceği taşları gösteriniz.</a:t>
            </a:r>
            <a:endParaRPr lang="tr-TR" dirty="0"/>
          </a:p>
        </p:txBody>
      </p:sp>
      <p:pic>
        <p:nvPicPr>
          <p:cNvPr id="27650" name="Picture 2" descr="3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1340768"/>
            <a:ext cx="5112568" cy="5130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tr-TR" dirty="0" smtClean="0"/>
              <a:t>Atın alabileceği taşları gösteriniz.</a:t>
            </a:r>
            <a:endParaRPr lang="tr-TR" dirty="0"/>
          </a:p>
        </p:txBody>
      </p:sp>
      <p:pic>
        <p:nvPicPr>
          <p:cNvPr id="28674" name="Picture 2" descr="3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1268760"/>
            <a:ext cx="5256584" cy="5181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tr-TR" dirty="0" smtClean="0"/>
              <a:t>Atın alabileceği taşları gösteriniz.</a:t>
            </a:r>
            <a:endParaRPr lang="tr-TR" dirty="0"/>
          </a:p>
        </p:txBody>
      </p:sp>
      <p:pic>
        <p:nvPicPr>
          <p:cNvPr id="29698" name="Picture 2" descr="3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7" y="1340767"/>
            <a:ext cx="5112569" cy="50575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tr-TR" dirty="0" smtClean="0"/>
              <a:t>Atın alabileceği taşları gösteriniz.</a:t>
            </a:r>
            <a:endParaRPr lang="tr-TR" dirty="0"/>
          </a:p>
        </p:txBody>
      </p:sp>
      <p:pic>
        <p:nvPicPr>
          <p:cNvPr id="30722" name="Picture 2" descr="4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268760"/>
            <a:ext cx="5220072" cy="5145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tr-TR" dirty="0" smtClean="0"/>
              <a:t>Atın alabileceği taşları gösteriniz.</a:t>
            </a:r>
            <a:endParaRPr lang="tr-TR" dirty="0"/>
          </a:p>
        </p:txBody>
      </p:sp>
      <p:pic>
        <p:nvPicPr>
          <p:cNvPr id="31746" name="Picture 2" descr="4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7" y="1196752"/>
            <a:ext cx="5095349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tr-TR" dirty="0" smtClean="0"/>
              <a:t>Atın alabileceği taşları gösteriniz.</a:t>
            </a:r>
            <a:endParaRPr lang="tr-TR" dirty="0"/>
          </a:p>
        </p:txBody>
      </p:sp>
      <p:pic>
        <p:nvPicPr>
          <p:cNvPr id="32770" name="Picture 2" descr="4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1196752"/>
            <a:ext cx="5328592" cy="52521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868958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Kalenin alabileceği taşları gösteriniz.</a:t>
            </a:r>
            <a:endParaRPr lang="tr-TR" dirty="0"/>
          </a:p>
        </p:txBody>
      </p:sp>
      <p:pic>
        <p:nvPicPr>
          <p:cNvPr id="1026" name="Picture 2" descr="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1128615"/>
            <a:ext cx="5544616" cy="5445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tr-TR" dirty="0" smtClean="0"/>
              <a:t>Atın alabileceği taşları gösteriniz.</a:t>
            </a:r>
            <a:endParaRPr lang="tr-TR" dirty="0"/>
          </a:p>
        </p:txBody>
      </p:sp>
      <p:pic>
        <p:nvPicPr>
          <p:cNvPr id="33794" name="Picture 2" descr="4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1268760"/>
            <a:ext cx="5203226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USER\Desktop\Yeni klasör\vezir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1268760"/>
            <a:ext cx="5157192" cy="5157192"/>
          </a:xfrm>
          <a:prstGeom prst="rect">
            <a:avLst/>
          </a:prstGeom>
          <a:noFill/>
        </p:spPr>
      </p:pic>
      <p:sp>
        <p:nvSpPr>
          <p:cNvPr id="3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tr-TR" dirty="0" smtClean="0"/>
              <a:t>Vezirin hareketlerini hatırlayalım.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USER\Desktop\Yeni klasör\vezir4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1412776"/>
            <a:ext cx="5040560" cy="5040560"/>
          </a:xfrm>
          <a:prstGeom prst="rect">
            <a:avLst/>
          </a:prstGeom>
          <a:noFill/>
        </p:spPr>
      </p:pic>
      <p:sp>
        <p:nvSpPr>
          <p:cNvPr id="3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tr-TR" dirty="0" smtClean="0"/>
              <a:t>Vezirin hareketlerini hatırlayalım.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tr-TR" dirty="0" smtClean="0"/>
              <a:t>Vezirin alabileceği taşları gösteriniz.</a:t>
            </a:r>
            <a:endParaRPr lang="tr-TR" dirty="0"/>
          </a:p>
        </p:txBody>
      </p:sp>
      <p:pic>
        <p:nvPicPr>
          <p:cNvPr id="34818" name="Picture 2" descr="boştaki taşı a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1196752"/>
            <a:ext cx="5184576" cy="509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tr-TR" dirty="0" smtClean="0"/>
              <a:t>Vezirin alabileceği taşları gösteriniz.</a:t>
            </a:r>
            <a:endParaRPr lang="tr-TR" dirty="0"/>
          </a:p>
        </p:txBody>
      </p:sp>
      <p:pic>
        <p:nvPicPr>
          <p:cNvPr id="35842" name="Picture 2" descr="Kopyası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5" y="1196752"/>
            <a:ext cx="5203225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tr-TR" dirty="0" smtClean="0"/>
              <a:t>Vezirin alabileceği taşları gösteriniz.</a:t>
            </a:r>
            <a:endParaRPr lang="tr-TR" dirty="0"/>
          </a:p>
        </p:txBody>
      </p:sp>
      <p:pic>
        <p:nvPicPr>
          <p:cNvPr id="36866" name="Picture 2" descr="Kopyası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196752"/>
            <a:ext cx="5232206" cy="5157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tr-TR" dirty="0" smtClean="0"/>
              <a:t>Vezirin alabileceği taşları gösteriniz.</a:t>
            </a:r>
            <a:endParaRPr lang="tr-TR" dirty="0"/>
          </a:p>
        </p:txBody>
      </p:sp>
      <p:pic>
        <p:nvPicPr>
          <p:cNvPr id="37890" name="Picture 2" descr="Kopyası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1340768"/>
            <a:ext cx="5378316" cy="5301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tr-TR" dirty="0" smtClean="0"/>
              <a:t>Vezirin alabileceği taşları gösteriniz.</a:t>
            </a:r>
            <a:endParaRPr lang="tr-TR" dirty="0"/>
          </a:p>
        </p:txBody>
      </p:sp>
      <p:pic>
        <p:nvPicPr>
          <p:cNvPr id="38914" name="Picture 2" descr="Kopyası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1052736"/>
            <a:ext cx="5436096" cy="5377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tr-TR" dirty="0" smtClean="0"/>
              <a:t>Vezirin alabileceği taşları gösteriniz.</a:t>
            </a:r>
            <a:endParaRPr lang="tr-TR" dirty="0"/>
          </a:p>
        </p:txBody>
      </p:sp>
      <p:pic>
        <p:nvPicPr>
          <p:cNvPr id="39938" name="Picture 2" descr="Kopyası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1196752"/>
            <a:ext cx="5275493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tr-TR" dirty="0" smtClean="0"/>
              <a:t>Vezirin alabileceği taşları gösteriniz.</a:t>
            </a:r>
            <a:endParaRPr lang="tr-TR" dirty="0"/>
          </a:p>
        </p:txBody>
      </p:sp>
      <p:pic>
        <p:nvPicPr>
          <p:cNvPr id="40962" name="Picture 2" descr="Kopyası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1268760"/>
            <a:ext cx="5436096" cy="53581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23528" y="0"/>
            <a:ext cx="8229600" cy="882352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Kalenin alabileceği taşları gösteriniz.</a:t>
            </a:r>
            <a:endParaRPr lang="tr-TR" dirty="0"/>
          </a:p>
        </p:txBody>
      </p:sp>
      <p:pic>
        <p:nvPicPr>
          <p:cNvPr id="2050" name="Picture 2" descr="1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984599"/>
            <a:ext cx="5688632" cy="56274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tr-TR" dirty="0" smtClean="0"/>
              <a:t>Vezirin alabileceği taşları gösteriniz.</a:t>
            </a:r>
            <a:endParaRPr lang="tr-TR" dirty="0"/>
          </a:p>
        </p:txBody>
      </p:sp>
      <p:pic>
        <p:nvPicPr>
          <p:cNvPr id="41986" name="Picture 2" descr="Kopyası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1196751"/>
            <a:ext cx="5328592" cy="5290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tr-TR" dirty="0" smtClean="0"/>
              <a:t>Vezirin alabileceği taşları gösteriniz.</a:t>
            </a:r>
            <a:endParaRPr lang="tr-TR" dirty="0"/>
          </a:p>
        </p:txBody>
      </p:sp>
      <p:pic>
        <p:nvPicPr>
          <p:cNvPr id="43010" name="Picture 2" descr="Kopyası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124744"/>
            <a:ext cx="5347760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tr-TR" dirty="0" smtClean="0"/>
              <a:t>Vezirin alabileceği taşları gösteriniz.</a:t>
            </a:r>
            <a:endParaRPr lang="tr-TR" dirty="0"/>
          </a:p>
        </p:txBody>
      </p:sp>
      <p:pic>
        <p:nvPicPr>
          <p:cNvPr id="44034" name="Picture 2" descr="Kopyası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1196752"/>
            <a:ext cx="5159150" cy="5085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tr-TR" dirty="0" smtClean="0"/>
              <a:t>Vezirin alabileceği taşları gösteriniz.</a:t>
            </a:r>
            <a:endParaRPr lang="tr-TR" dirty="0"/>
          </a:p>
        </p:txBody>
      </p:sp>
      <p:pic>
        <p:nvPicPr>
          <p:cNvPr id="45058" name="Picture 2" descr="Kopyası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1268760"/>
            <a:ext cx="5220072" cy="5220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tr-TR" dirty="0" smtClean="0"/>
              <a:t>Vezirin alabileceği taşları gösteriniz.</a:t>
            </a:r>
            <a:endParaRPr lang="tr-TR" dirty="0"/>
          </a:p>
        </p:txBody>
      </p:sp>
      <p:pic>
        <p:nvPicPr>
          <p:cNvPr id="46082" name="Picture 2" descr="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1268760"/>
            <a:ext cx="5320277" cy="5301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tr-TR" dirty="0" smtClean="0"/>
              <a:t>Vezirin alabileceği taşları gösteriniz.</a:t>
            </a:r>
            <a:endParaRPr lang="tr-TR" dirty="0"/>
          </a:p>
        </p:txBody>
      </p:sp>
      <p:pic>
        <p:nvPicPr>
          <p:cNvPr id="47106" name="Picture 2" descr="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1196752"/>
            <a:ext cx="5220072" cy="5182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tr-TR" dirty="0" smtClean="0"/>
              <a:t>Vezirin alabileceği taşları gösteriniz.</a:t>
            </a:r>
            <a:endParaRPr lang="tr-TR" dirty="0"/>
          </a:p>
        </p:txBody>
      </p:sp>
      <p:pic>
        <p:nvPicPr>
          <p:cNvPr id="48130" name="Picture 2" descr="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1127841"/>
            <a:ext cx="5282908" cy="5226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tr-TR" dirty="0" smtClean="0"/>
              <a:t>Vezirin alabileceği taşları gösteriniz.</a:t>
            </a:r>
            <a:endParaRPr lang="tr-TR" dirty="0"/>
          </a:p>
        </p:txBody>
      </p:sp>
      <p:pic>
        <p:nvPicPr>
          <p:cNvPr id="49154" name="Picture 2" descr="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1268760"/>
            <a:ext cx="5220072" cy="5145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tr-TR" dirty="0" smtClean="0"/>
              <a:t>Vezirin alabileceği taşları gösteriniz.</a:t>
            </a:r>
            <a:endParaRPr lang="tr-TR" dirty="0"/>
          </a:p>
        </p:txBody>
      </p:sp>
      <p:pic>
        <p:nvPicPr>
          <p:cNvPr id="50178" name="Picture 2" descr="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1199850"/>
            <a:ext cx="5220072" cy="5145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tr-TR" dirty="0" smtClean="0"/>
              <a:t>Vezirin alabileceği taşları gösteriniz.</a:t>
            </a:r>
            <a:endParaRPr lang="tr-TR" dirty="0"/>
          </a:p>
        </p:txBody>
      </p:sp>
      <p:pic>
        <p:nvPicPr>
          <p:cNvPr id="51202" name="Picture 2" descr="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1268760"/>
            <a:ext cx="5086095" cy="5013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Kalenin alabileceği taşları gösteriniz.</a:t>
            </a:r>
            <a:endParaRPr lang="tr-TR" dirty="0"/>
          </a:p>
        </p:txBody>
      </p:sp>
      <p:pic>
        <p:nvPicPr>
          <p:cNvPr id="3074" name="Picture 2" descr="1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1268760"/>
            <a:ext cx="5004048" cy="4986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tr-TR" dirty="0" smtClean="0"/>
              <a:t>Vezirin alabileceği taşları gösteriniz.</a:t>
            </a:r>
            <a:endParaRPr lang="tr-TR" dirty="0"/>
          </a:p>
        </p:txBody>
      </p:sp>
      <p:pic>
        <p:nvPicPr>
          <p:cNvPr id="52226" name="Picture 2" descr="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1196752"/>
            <a:ext cx="5040560" cy="5022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tr-TR" dirty="0" smtClean="0"/>
              <a:t>Şahın alabileceği taşları gösteriniz.</a:t>
            </a:r>
            <a:endParaRPr lang="tr-TR" dirty="0"/>
          </a:p>
        </p:txBody>
      </p:sp>
      <p:sp>
        <p:nvSpPr>
          <p:cNvPr id="3" name="1 Başlık"/>
          <p:cNvSpPr txBox="1">
            <a:spLocks/>
          </p:cNvSpPr>
          <p:nvPr/>
        </p:nvSpPr>
        <p:spPr>
          <a:xfrm>
            <a:off x="611560" y="3645024"/>
            <a:ext cx="8229600" cy="9941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Şahın hareketlerini hatırlayalım.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USER\Desktop\Yeni klasör\şah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1340768"/>
            <a:ext cx="5085184" cy="5085184"/>
          </a:xfrm>
          <a:prstGeom prst="rect">
            <a:avLst/>
          </a:prstGeom>
          <a:noFill/>
        </p:spPr>
      </p:pic>
      <p:sp>
        <p:nvSpPr>
          <p:cNvPr id="3" name="1 Başlık"/>
          <p:cNvSpPr txBox="1">
            <a:spLocks/>
          </p:cNvSpPr>
          <p:nvPr/>
        </p:nvSpPr>
        <p:spPr>
          <a:xfrm>
            <a:off x="467544" y="188640"/>
            <a:ext cx="8229600" cy="9941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Şahın hareketlerini hatırlayalım.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USER\Desktop\Yeni klasör\şah2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404664"/>
            <a:ext cx="6021288" cy="60212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USER\Desktop\Yeni klasör\şah3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404664"/>
            <a:ext cx="6021288" cy="60212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USER\Desktop\Yeni klasör\şah4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404664"/>
            <a:ext cx="6021288" cy="60212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Users\USER\Desktop\Yeni klasör\şah5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404664"/>
            <a:ext cx="6021288" cy="60212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Users\USER\Desktop\Yeni klasör\şah6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404664"/>
            <a:ext cx="6021288" cy="60212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tr-TR" dirty="0" smtClean="0"/>
              <a:t>Şahın alabileceği taşları gösteriniz.</a:t>
            </a:r>
            <a:endParaRPr lang="tr-TR" dirty="0"/>
          </a:p>
        </p:txBody>
      </p:sp>
      <p:pic>
        <p:nvPicPr>
          <p:cNvPr id="57345" name="Picture 1" descr="C:\Users\USER\Desktop\şa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1268760"/>
            <a:ext cx="5159499" cy="52092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tr-TR" dirty="0" smtClean="0"/>
              <a:t>Şahın alabileceği taşları gösteriniz.</a:t>
            </a:r>
            <a:endParaRPr lang="tr-TR" dirty="0"/>
          </a:p>
        </p:txBody>
      </p:sp>
      <p:pic>
        <p:nvPicPr>
          <p:cNvPr id="73730" name="Picture 2" descr="C:\Users\USER\Desktop\şah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1267661"/>
            <a:ext cx="5135116" cy="51743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Kalenin alabileceği taşları gösteriniz.</a:t>
            </a:r>
            <a:endParaRPr lang="tr-TR" dirty="0"/>
          </a:p>
        </p:txBody>
      </p:sp>
      <p:pic>
        <p:nvPicPr>
          <p:cNvPr id="4098" name="Picture 2" descr="1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1196752"/>
            <a:ext cx="5472608" cy="547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tr-TR" dirty="0" smtClean="0"/>
              <a:t>Şahın alabileceği taşları gösteriniz.</a:t>
            </a:r>
            <a:endParaRPr lang="tr-TR" dirty="0"/>
          </a:p>
        </p:txBody>
      </p:sp>
      <p:pic>
        <p:nvPicPr>
          <p:cNvPr id="74754" name="Picture 2" descr="C:\Users\USER\Desktop\şah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1268760"/>
            <a:ext cx="5154166" cy="51737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tr-TR" dirty="0" smtClean="0"/>
              <a:t>Şahın alabileceği taşları gösteriniz.</a:t>
            </a:r>
            <a:endParaRPr lang="tr-TR" dirty="0"/>
          </a:p>
        </p:txBody>
      </p:sp>
      <p:pic>
        <p:nvPicPr>
          <p:cNvPr id="75778" name="Picture 2" descr="C:\Users\USER\Desktop\şah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1268760"/>
            <a:ext cx="5184576" cy="51064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tr-TR" dirty="0" smtClean="0"/>
              <a:t>Şahın alabileceği taşları gösteriniz.</a:t>
            </a:r>
            <a:endParaRPr lang="tr-TR" dirty="0"/>
          </a:p>
        </p:txBody>
      </p:sp>
      <p:pic>
        <p:nvPicPr>
          <p:cNvPr id="76802" name="Picture 2" descr="C:\Users\USER\Desktop\şah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1341040"/>
            <a:ext cx="5182741" cy="51729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tr-TR" dirty="0" smtClean="0"/>
              <a:t>Şahın alabileceği taşları gösteriniz.</a:t>
            </a:r>
            <a:endParaRPr lang="tr-TR" dirty="0"/>
          </a:p>
        </p:txBody>
      </p:sp>
      <p:pic>
        <p:nvPicPr>
          <p:cNvPr id="77826" name="Picture 2" descr="C:\Users\USER\Desktop\şah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1268208"/>
            <a:ext cx="5116066" cy="51356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tr-TR" dirty="0" smtClean="0"/>
              <a:t>Şahın alabileceği taşları gösteriniz.</a:t>
            </a:r>
            <a:endParaRPr lang="tr-TR" dirty="0"/>
          </a:p>
        </p:txBody>
      </p:sp>
      <p:pic>
        <p:nvPicPr>
          <p:cNvPr id="78850" name="Picture 2" descr="C:\Users\USER\Desktop\şah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1340768"/>
            <a:ext cx="5000625" cy="49911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tr-TR" dirty="0" smtClean="0"/>
              <a:t>Şahın alabileceği taşları gösteriniz.</a:t>
            </a:r>
            <a:endParaRPr lang="tr-TR" dirty="0"/>
          </a:p>
        </p:txBody>
      </p:sp>
      <p:pic>
        <p:nvPicPr>
          <p:cNvPr id="79874" name="Picture 2" descr="C:\Users\USER\Desktop\şah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1340768"/>
            <a:ext cx="5019675" cy="50863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tr-TR" dirty="0" smtClean="0"/>
              <a:t>Şah, beyaz veziri alabilir mi?</a:t>
            </a:r>
            <a:endParaRPr lang="tr-TR" dirty="0"/>
          </a:p>
        </p:txBody>
      </p:sp>
      <p:pic>
        <p:nvPicPr>
          <p:cNvPr id="80898" name="Picture 2" descr="C:\Users\USER\Desktop\şah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1556792"/>
            <a:ext cx="4840982" cy="48207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tr-TR" sz="2800" dirty="0" smtClean="0"/>
              <a:t>Vezir ile nerden şah çeksek, beyaz şah veziri alamaz.</a:t>
            </a:r>
            <a:endParaRPr lang="tr-TR" sz="2800" dirty="0"/>
          </a:p>
        </p:txBody>
      </p:sp>
      <p:pic>
        <p:nvPicPr>
          <p:cNvPr id="81922" name="Picture 2" descr="C:\Users\USER\Desktop\şah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1268760"/>
            <a:ext cx="5010150" cy="50101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tr-TR" dirty="0" smtClean="0"/>
              <a:t>Şahın alabileceği taşları gösteriniz.</a:t>
            </a:r>
            <a:endParaRPr lang="tr-TR" dirty="0"/>
          </a:p>
        </p:txBody>
      </p:sp>
      <p:pic>
        <p:nvPicPr>
          <p:cNvPr id="82946" name="Picture 2" descr="C:\Users\USER\Desktop\şah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1124744"/>
            <a:ext cx="4953000" cy="4953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tr-TR" dirty="0" smtClean="0"/>
              <a:t>Beyaz şah, veziri alabilir mi?</a:t>
            </a:r>
            <a:endParaRPr lang="tr-TR" dirty="0"/>
          </a:p>
        </p:txBody>
      </p:sp>
      <p:pic>
        <p:nvPicPr>
          <p:cNvPr id="83970" name="Picture 2" descr="C:\Users\USER\Desktop\şah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1340768"/>
            <a:ext cx="5019675" cy="50101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Kalenin alabileceği taşları gösteriniz.</a:t>
            </a:r>
            <a:endParaRPr lang="tr-TR" dirty="0"/>
          </a:p>
        </p:txBody>
      </p:sp>
      <p:pic>
        <p:nvPicPr>
          <p:cNvPr id="5122" name="Picture 2" descr="1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1340768"/>
            <a:ext cx="4968552" cy="4986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tr-TR" dirty="0" smtClean="0"/>
              <a:t>Beyaz şah, veziri alabilir mi?</a:t>
            </a:r>
            <a:endParaRPr lang="tr-TR" dirty="0"/>
          </a:p>
        </p:txBody>
      </p:sp>
      <p:pic>
        <p:nvPicPr>
          <p:cNvPr id="84994" name="Picture 2" descr="C:\Users\USER\Desktop\şah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1412776"/>
            <a:ext cx="5010150" cy="5029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tr-TR" dirty="0" smtClean="0"/>
              <a:t>Beyaz şah, veziri alabilir mi?</a:t>
            </a:r>
            <a:endParaRPr lang="tr-TR" dirty="0"/>
          </a:p>
        </p:txBody>
      </p:sp>
      <p:pic>
        <p:nvPicPr>
          <p:cNvPr id="86018" name="Picture 2" descr="C:\Users\USER\Desktop\şah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1268760"/>
            <a:ext cx="4981575" cy="5048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tr-TR" dirty="0" smtClean="0"/>
              <a:t>Beyaz şah, veziri alabilir mi?</a:t>
            </a:r>
            <a:endParaRPr lang="tr-TR" dirty="0"/>
          </a:p>
        </p:txBody>
      </p:sp>
      <p:pic>
        <p:nvPicPr>
          <p:cNvPr id="87042" name="Picture 2" descr="C:\Users\USER\Desktop\şah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1340768"/>
            <a:ext cx="4991100" cy="50006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Piyonun hareketlerini hatırlayalım.</a:t>
            </a:r>
            <a:endParaRPr lang="tr-TR" dirty="0"/>
          </a:p>
        </p:txBody>
      </p:sp>
      <p:pic>
        <p:nvPicPr>
          <p:cNvPr id="4" name="Picture 2" descr="C:\Users\USER\Desktop\Yeni klasör\9-piyon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1268760"/>
            <a:ext cx="5256584" cy="52565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C:\Users\USER\Desktop\Yeni klasör\piyon4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404664"/>
            <a:ext cx="6021288" cy="60212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Piyon nasıl taş alır?</a:t>
            </a:r>
            <a:endParaRPr lang="tr-TR" dirty="0"/>
          </a:p>
        </p:txBody>
      </p:sp>
      <p:pic>
        <p:nvPicPr>
          <p:cNvPr id="1026" name="Picture 2" descr="D:\SATRANÇ DERSLERİ\ögrenciler  için satranç dökümanları\yeni başlayanlara\alır-almaz\12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1340768"/>
            <a:ext cx="5040560" cy="508752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tr-TR" dirty="0" smtClean="0"/>
              <a:t>Piyonlar nasıl taş alır?</a:t>
            </a:r>
            <a:endParaRPr lang="tr-TR" dirty="0"/>
          </a:p>
        </p:txBody>
      </p:sp>
      <p:pic>
        <p:nvPicPr>
          <p:cNvPr id="89090" name="Picture 2" descr="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1271759"/>
            <a:ext cx="4968552" cy="49340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tr-TR" dirty="0" smtClean="0"/>
              <a:t>Piyonlar nasıl taş alır?</a:t>
            </a:r>
            <a:endParaRPr lang="tr-TR" dirty="0"/>
          </a:p>
        </p:txBody>
      </p:sp>
      <p:pic>
        <p:nvPicPr>
          <p:cNvPr id="88066" name="Picture 2" descr="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1375510"/>
            <a:ext cx="4896544" cy="4930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C:\Users\USER\Desktop\Yeni klasör\piyon3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720" y="1196752"/>
            <a:ext cx="5301208" cy="5301208"/>
          </a:xfrm>
          <a:prstGeom prst="rect">
            <a:avLst/>
          </a:prstGeom>
          <a:noFill/>
        </p:spPr>
      </p:pic>
      <p:sp>
        <p:nvSpPr>
          <p:cNvPr id="3" name="1 Başlık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994122"/>
          </a:xfrm>
        </p:spPr>
        <p:txBody>
          <a:bodyPr>
            <a:normAutofit/>
          </a:bodyPr>
          <a:lstStyle/>
          <a:p>
            <a:r>
              <a:rPr lang="tr-TR" dirty="0" smtClean="0"/>
              <a:t>Kilitli piyonlar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C:\Users\USER\Desktop\Yeni klasör\piyon7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476672"/>
            <a:ext cx="6021288" cy="60212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Kalenin alabileceği taşları gösteriniz.</a:t>
            </a:r>
            <a:endParaRPr lang="tr-TR" dirty="0"/>
          </a:p>
        </p:txBody>
      </p:sp>
      <p:pic>
        <p:nvPicPr>
          <p:cNvPr id="6146" name="Picture 2" descr="2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1412775"/>
            <a:ext cx="5112568" cy="50759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C:\Users\USER\Desktop\beyaz_piyon_y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548680"/>
            <a:ext cx="5904830" cy="5860516"/>
          </a:xfrm>
          <a:prstGeom prst="rect">
            <a:avLst/>
          </a:prstGeom>
          <a:noFill/>
        </p:spPr>
      </p:pic>
      <p:sp>
        <p:nvSpPr>
          <p:cNvPr id="3" name="1 Başlık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360040"/>
          </a:xfrm>
        </p:spPr>
        <p:txBody>
          <a:bodyPr>
            <a:normAutofit fontScale="90000"/>
          </a:bodyPr>
          <a:lstStyle/>
          <a:p>
            <a:r>
              <a:rPr lang="tr-TR" sz="2400" dirty="0" smtClean="0"/>
              <a:t>Hangi piyonlar, hangi taşı alabilir?</a:t>
            </a:r>
            <a:endParaRPr lang="tr-TR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C:\Users\USER\Desktop\siyah_piyon_y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548680"/>
            <a:ext cx="5829378" cy="5807422"/>
          </a:xfrm>
          <a:prstGeom prst="rect">
            <a:avLst/>
          </a:prstGeom>
          <a:noFill/>
        </p:spPr>
      </p:pic>
      <p:sp>
        <p:nvSpPr>
          <p:cNvPr id="3" name="1 Başlık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360040"/>
          </a:xfrm>
        </p:spPr>
        <p:txBody>
          <a:bodyPr>
            <a:normAutofit fontScale="90000"/>
          </a:bodyPr>
          <a:lstStyle/>
          <a:p>
            <a:r>
              <a:rPr lang="tr-TR" sz="2400" dirty="0" smtClean="0"/>
              <a:t>Hangi piyonlar, hangi taşı alabilir?</a:t>
            </a:r>
            <a:endParaRPr lang="tr-TR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C:\Users\USER\Desktop\gecerken_alm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980728"/>
            <a:ext cx="5585048" cy="5542737"/>
          </a:xfrm>
          <a:prstGeom prst="rect">
            <a:avLst/>
          </a:prstGeom>
          <a:noFill/>
        </p:spPr>
      </p:pic>
      <p:sp>
        <p:nvSpPr>
          <p:cNvPr id="3" name="2 Metin kutusu"/>
          <p:cNvSpPr txBox="1"/>
          <p:nvPr/>
        </p:nvSpPr>
        <p:spPr>
          <a:xfrm>
            <a:off x="2195736" y="476672"/>
            <a:ext cx="47878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Hangi taşlar nereye oynarsa, geçerken alma olur?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864096"/>
          </a:xfrm>
        </p:spPr>
        <p:txBody>
          <a:bodyPr>
            <a:normAutofit/>
          </a:bodyPr>
          <a:lstStyle/>
          <a:p>
            <a:r>
              <a:rPr lang="tr-TR" dirty="0" smtClean="0"/>
              <a:t>Boşta olan taşı bulup alalım.</a:t>
            </a:r>
            <a:endParaRPr lang="tr-TR" dirty="0"/>
          </a:p>
        </p:txBody>
      </p:sp>
      <p:pic>
        <p:nvPicPr>
          <p:cNvPr id="53250" name="Picture 2" descr="capture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1052736"/>
            <a:ext cx="5589240" cy="5589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tr-TR" sz="3600" dirty="0" smtClean="0"/>
              <a:t>Kârlı bir alış veriş için beyaz ne yapmalıdır?</a:t>
            </a:r>
            <a:endParaRPr lang="tr-TR" sz="3600" dirty="0"/>
          </a:p>
        </p:txBody>
      </p:sp>
      <p:pic>
        <p:nvPicPr>
          <p:cNvPr id="54274" name="Picture 2" descr="capture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1124744"/>
            <a:ext cx="5400600" cy="54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994122"/>
          </a:xfrm>
        </p:spPr>
        <p:txBody>
          <a:bodyPr>
            <a:noAutofit/>
          </a:bodyPr>
          <a:lstStyle/>
          <a:p>
            <a:r>
              <a:rPr lang="tr-TR" sz="2800" dirty="0" smtClean="0"/>
              <a:t>Hangi taşlar, hangi taşları alabilir? Oyun sırası beyazdaysa kim kârlı çıkar? Oyun, siyahta ise durum ne olur?</a:t>
            </a:r>
            <a:endParaRPr lang="tr-TR" sz="2800" dirty="0"/>
          </a:p>
        </p:txBody>
      </p:sp>
      <p:pic>
        <p:nvPicPr>
          <p:cNvPr id="55298" name="Picture 2" descr="capture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1124744"/>
            <a:ext cx="5517232" cy="5517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Siyah d5 oynayarak ne yapmak istiyor?</a:t>
            </a:r>
            <a:endParaRPr lang="tr-TR" dirty="0"/>
          </a:p>
        </p:txBody>
      </p:sp>
      <p:pic>
        <p:nvPicPr>
          <p:cNvPr id="56322" name="Picture 2" descr="capture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1196752"/>
            <a:ext cx="5301208" cy="5301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444208" y="1268760"/>
            <a:ext cx="2242592" cy="4824536"/>
          </a:xfrm>
        </p:spPr>
        <p:txBody>
          <a:bodyPr>
            <a:noAutofit/>
          </a:bodyPr>
          <a:lstStyle/>
          <a:p>
            <a:r>
              <a:rPr lang="tr-TR" sz="2000" dirty="0" smtClean="0"/>
              <a:t> Bu pozisyona bir bakalım. Siyah, Beyaz Şahın </a:t>
            </a:r>
            <a:r>
              <a:rPr lang="tr-TR" sz="2000" dirty="0" err="1" smtClean="0"/>
              <a:t>önündki</a:t>
            </a:r>
            <a:r>
              <a:rPr lang="tr-TR" sz="2000" dirty="0" smtClean="0"/>
              <a:t> Piyonu </a:t>
            </a:r>
            <a:r>
              <a:rPr lang="tr-TR" sz="2000" b="1" dirty="0" smtClean="0"/>
              <a:t>TEHDİT </a:t>
            </a:r>
            <a:r>
              <a:rPr lang="tr-TR" sz="2000" dirty="0" smtClean="0"/>
              <a:t>ediyor. </a:t>
            </a:r>
            <a:br>
              <a:rPr lang="tr-TR" sz="2000" dirty="0" smtClean="0"/>
            </a:br>
            <a:r>
              <a:rPr lang="tr-TR" sz="2000" dirty="0" smtClean="0"/>
              <a:t/>
            </a:r>
            <a:br>
              <a:rPr lang="tr-TR" sz="2000" dirty="0" smtClean="0"/>
            </a:br>
            <a:r>
              <a:rPr lang="tr-TR" sz="2000" dirty="0" smtClean="0"/>
              <a:t>Bu konuda ne yapacaksınız? </a:t>
            </a:r>
            <a:br>
              <a:rPr lang="tr-TR" sz="2000" dirty="0" smtClean="0"/>
            </a:br>
            <a:r>
              <a:rPr lang="tr-TR" sz="2000" dirty="0" smtClean="0"/>
              <a:t/>
            </a:r>
            <a:br>
              <a:rPr lang="tr-TR" sz="2000" dirty="0" smtClean="0"/>
            </a:br>
            <a:r>
              <a:rPr lang="tr-TR" sz="2000" dirty="0" smtClean="0"/>
              <a:t>Belki Veziri iki çapraz giderek </a:t>
            </a:r>
            <a:r>
              <a:rPr lang="tr-TR" sz="2000" b="1" dirty="0" smtClean="0"/>
              <a:t>KORUYABİLİRSİNİZ.</a:t>
            </a:r>
            <a:r>
              <a:rPr lang="tr-TR" sz="2000" dirty="0" smtClean="0"/>
              <a:t> </a:t>
            </a:r>
            <a:br>
              <a:rPr lang="tr-TR" sz="2000" dirty="0" smtClean="0"/>
            </a:br>
            <a:r>
              <a:rPr lang="tr-TR" sz="2000" dirty="0" smtClean="0"/>
              <a:t/>
            </a:r>
            <a:br>
              <a:rPr lang="tr-TR" sz="2000" dirty="0" smtClean="0"/>
            </a:br>
            <a:r>
              <a:rPr lang="tr-TR" sz="2000" dirty="0" smtClean="0"/>
              <a:t>Sizce bu iyi hamle midir</a:t>
            </a:r>
            <a:r>
              <a:rPr lang="tr-TR" sz="1600" dirty="0" smtClean="0"/>
              <a:t>?</a:t>
            </a:r>
            <a:endParaRPr lang="tr-TR" sz="1600" dirty="0"/>
          </a:p>
        </p:txBody>
      </p:sp>
      <p:pic>
        <p:nvPicPr>
          <p:cNvPr id="59394" name="Picture 2" descr="capture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412776"/>
            <a:ext cx="4725144" cy="4725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Metin kutusu"/>
          <p:cNvSpPr txBox="1"/>
          <p:nvPr/>
        </p:nvSpPr>
        <p:spPr>
          <a:xfrm>
            <a:off x="2339752" y="332656"/>
            <a:ext cx="4051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800" dirty="0" smtClean="0"/>
              <a:t>YANLIŞ HAMLE!</a:t>
            </a:r>
            <a:endParaRPr lang="tr-TR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3243239" y="3244334"/>
            <a:ext cx="27104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smtClean="0">
                <a:hlinkClick r:id="rId3"/>
              </a:rPr>
              <a:t>https://</a:t>
            </a:r>
            <a:r>
              <a:rPr lang="tr-TR" dirty="0" smtClean="0">
                <a:hlinkClick r:id="rId3"/>
              </a:rPr>
              <a:t>www.sorubak.com</a:t>
            </a:r>
            <a:r>
              <a:rPr lang="tr-TR" dirty="0" smtClean="0"/>
              <a:t> 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</TotalTime>
  <Words>515</Words>
  <PresentationFormat>Ekran Gösterisi (4:3)</PresentationFormat>
  <Paragraphs>98</Paragraphs>
  <Slides>98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98</vt:i4>
      </vt:variant>
    </vt:vector>
  </HeadingPairs>
  <TitlesOfParts>
    <vt:vector size="99" baseType="lpstr">
      <vt:lpstr>Ofis Teması</vt:lpstr>
      <vt:lpstr>TAŞ YEME</vt:lpstr>
      <vt:lpstr>Kalenin hareketlerini hatırlayalım.</vt:lpstr>
      <vt:lpstr>Kalenin hareketlerini hatırlayalım.</vt:lpstr>
      <vt:lpstr>Kalenin alabileceği taşları gösteriniz.</vt:lpstr>
      <vt:lpstr>Kalenin alabileceği taşları gösteriniz.</vt:lpstr>
      <vt:lpstr>Kalenin alabileceği taşları gösteriniz.</vt:lpstr>
      <vt:lpstr>Kalenin alabileceği taşları gösteriniz.</vt:lpstr>
      <vt:lpstr>Kalenin alabileceği taşları gösteriniz.</vt:lpstr>
      <vt:lpstr>Kalenin alabileceği taşları gösteriniz.</vt:lpstr>
      <vt:lpstr>Kalenin alabileceği taşları gösteriniz.</vt:lpstr>
      <vt:lpstr>Filin hareketlerini hatırlayalım.</vt:lpstr>
      <vt:lpstr>Filin hareketlerini hatırlayalım.</vt:lpstr>
      <vt:lpstr>Filin alabileceği taşları gösteriniz.</vt:lpstr>
      <vt:lpstr>Filin alabileceği taşları gösteriniz.</vt:lpstr>
      <vt:lpstr>Filin alabileceği taşları gösteriniz.</vt:lpstr>
      <vt:lpstr>Filin alabileceği taşları gösteriniz.</vt:lpstr>
      <vt:lpstr>Filin alabileceği taşları gösteriniz.</vt:lpstr>
      <vt:lpstr>Filin alabileceği taşları gösteriniz.</vt:lpstr>
      <vt:lpstr>Filin alabileceği taşları gösteriniz.</vt:lpstr>
      <vt:lpstr>Filin alabileceği taşları gösteriniz.</vt:lpstr>
      <vt:lpstr>Filin alabileceği taşları gösteriniz.</vt:lpstr>
      <vt:lpstr>Filin alabileceği taşları gösteriniz.</vt:lpstr>
      <vt:lpstr>Filin alabileceği taşları gösteriniz.</vt:lpstr>
      <vt:lpstr>Filin alabileceği taşları gösteriniz.</vt:lpstr>
      <vt:lpstr>Filin alabileceği taşları gösteriniz.</vt:lpstr>
      <vt:lpstr>Filin alabileceği taşları gösteriniz.</vt:lpstr>
      <vt:lpstr>Filin alabileceği taşları gösteriniz.</vt:lpstr>
      <vt:lpstr>Atın hareketlerini hatırlayalım.</vt:lpstr>
      <vt:lpstr>Atın hareketlerini hatırlayalım.</vt:lpstr>
      <vt:lpstr>Atın alabileceği taşları gösteriniz.</vt:lpstr>
      <vt:lpstr>Atın alabileceği taşları gösteriniz.</vt:lpstr>
      <vt:lpstr>Atın alabileceği taşları gösteriniz.</vt:lpstr>
      <vt:lpstr>Atın alabileceği taşları gösteriniz.</vt:lpstr>
      <vt:lpstr>Atın alabileceği taşları gösteriniz.</vt:lpstr>
      <vt:lpstr>Atın alabileceği taşları gösteriniz.</vt:lpstr>
      <vt:lpstr>Atın alabileceği taşları gösteriniz.</vt:lpstr>
      <vt:lpstr>Atın alabileceği taşları gösteriniz.</vt:lpstr>
      <vt:lpstr>Atın alabileceği taşları gösteriniz.</vt:lpstr>
      <vt:lpstr>Atın alabileceği taşları gösteriniz.</vt:lpstr>
      <vt:lpstr>Atın alabileceği taşları gösteriniz.</vt:lpstr>
      <vt:lpstr>Vezirin hareketlerini hatırlayalım.</vt:lpstr>
      <vt:lpstr>Vezirin hareketlerini hatırlayalım.</vt:lpstr>
      <vt:lpstr>Vezirin alabileceği taşları gösteriniz.</vt:lpstr>
      <vt:lpstr>Vezirin alabileceği taşları gösteriniz.</vt:lpstr>
      <vt:lpstr>Vezirin alabileceği taşları gösteriniz.</vt:lpstr>
      <vt:lpstr>Vezirin alabileceği taşları gösteriniz.</vt:lpstr>
      <vt:lpstr>Vezirin alabileceği taşları gösteriniz.</vt:lpstr>
      <vt:lpstr>Vezirin alabileceği taşları gösteriniz.</vt:lpstr>
      <vt:lpstr>Vezirin alabileceği taşları gösteriniz.</vt:lpstr>
      <vt:lpstr>Vezirin alabileceği taşları gösteriniz.</vt:lpstr>
      <vt:lpstr>Vezirin alabileceği taşları gösteriniz.</vt:lpstr>
      <vt:lpstr>Vezirin alabileceği taşları gösteriniz.</vt:lpstr>
      <vt:lpstr>Vezirin alabileceği taşları gösteriniz.</vt:lpstr>
      <vt:lpstr>Vezirin alabileceği taşları gösteriniz.</vt:lpstr>
      <vt:lpstr>Vezirin alabileceği taşları gösteriniz.</vt:lpstr>
      <vt:lpstr>Vezirin alabileceği taşları gösteriniz.</vt:lpstr>
      <vt:lpstr>Vezirin alabileceği taşları gösteriniz.</vt:lpstr>
      <vt:lpstr>Vezirin alabileceği taşları gösteriniz.</vt:lpstr>
      <vt:lpstr>Vezirin alabileceği taşları gösteriniz.</vt:lpstr>
      <vt:lpstr>Vezirin alabileceği taşları gösteriniz.</vt:lpstr>
      <vt:lpstr>Şahın alabileceği taşları gösteriniz.</vt:lpstr>
      <vt:lpstr>Slayt 62</vt:lpstr>
      <vt:lpstr>Slayt 63</vt:lpstr>
      <vt:lpstr>Slayt 64</vt:lpstr>
      <vt:lpstr>Slayt 65</vt:lpstr>
      <vt:lpstr>Slayt 66</vt:lpstr>
      <vt:lpstr>Slayt 67</vt:lpstr>
      <vt:lpstr>Şahın alabileceği taşları gösteriniz.</vt:lpstr>
      <vt:lpstr>Şahın alabileceği taşları gösteriniz.</vt:lpstr>
      <vt:lpstr>Şahın alabileceği taşları gösteriniz.</vt:lpstr>
      <vt:lpstr>Şahın alabileceği taşları gösteriniz.</vt:lpstr>
      <vt:lpstr>Şahın alabileceği taşları gösteriniz.</vt:lpstr>
      <vt:lpstr>Şahın alabileceği taşları gösteriniz.</vt:lpstr>
      <vt:lpstr>Şahın alabileceği taşları gösteriniz.</vt:lpstr>
      <vt:lpstr>Şahın alabileceği taşları gösteriniz.</vt:lpstr>
      <vt:lpstr>Şah, beyaz veziri alabilir mi?</vt:lpstr>
      <vt:lpstr>Vezir ile nerden şah çeksek, beyaz şah veziri alamaz.</vt:lpstr>
      <vt:lpstr>Şahın alabileceği taşları gösteriniz.</vt:lpstr>
      <vt:lpstr>Beyaz şah, veziri alabilir mi?</vt:lpstr>
      <vt:lpstr>Beyaz şah, veziri alabilir mi?</vt:lpstr>
      <vt:lpstr>Beyaz şah, veziri alabilir mi?</vt:lpstr>
      <vt:lpstr>Beyaz şah, veziri alabilir mi?</vt:lpstr>
      <vt:lpstr>Piyonun hareketlerini hatırlayalım.</vt:lpstr>
      <vt:lpstr>Slayt 84</vt:lpstr>
      <vt:lpstr>Piyon nasıl taş alır?</vt:lpstr>
      <vt:lpstr>Piyonlar nasıl taş alır?</vt:lpstr>
      <vt:lpstr>Piyonlar nasıl taş alır?</vt:lpstr>
      <vt:lpstr>Kilitli piyonlar</vt:lpstr>
      <vt:lpstr>Slayt 89</vt:lpstr>
      <vt:lpstr>Hangi piyonlar, hangi taşı alabilir?</vt:lpstr>
      <vt:lpstr>Hangi piyonlar, hangi taşı alabilir?</vt:lpstr>
      <vt:lpstr>Slayt 92</vt:lpstr>
      <vt:lpstr>Boşta olan taşı bulup alalım.</vt:lpstr>
      <vt:lpstr>Kârlı bir alış veriş için beyaz ne yapmalıdır?</vt:lpstr>
      <vt:lpstr>Hangi taşlar, hangi taşları alabilir? Oyun sırası beyazdaysa kim kârlı çıkar? Oyun, siyahta ise durum ne olur?</vt:lpstr>
      <vt:lpstr>Siyah d5 oynayarak ne yapmak istiyor?</vt:lpstr>
      <vt:lpstr> Bu pozisyona bir bakalım. Siyah, Beyaz Şahın önündki Piyonu TEHDİT ediyor.   Bu konuda ne yapacaksınız?   Belki Veziri iki çapraz giderek KORUYABİLİRSİNİZ.   Sizce bu iyi hamle midir?</vt:lpstr>
      <vt:lpstr>Slayt 98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2018-11-28T19:55:12Z</dcterms:created>
  <dcterms:modified xsi:type="dcterms:W3CDTF">2018-11-29T09:55:32Z</dcterms:modified>
  <cp:category>https://www.sorubak.com</cp:category>
</cp:coreProperties>
</file>