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autoAdjust="0"/>
    <p:restoredTop sz="94638" autoAdjust="0"/>
  </p:normalViewPr>
  <p:slideViewPr>
    <p:cSldViewPr>
      <p:cViewPr>
        <p:scale>
          <a:sx n="90" d="100"/>
          <a:sy n="90" d="100"/>
        </p:scale>
        <p:origin x="-2244" y="-5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1" name="Freeform 6"/>
          <p:cNvSpPr/>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607501" y="1449148"/>
            <a:ext cx="7929000" cy="2971051"/>
          </a:xfrm>
        </p:spPr>
        <p:txBody>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607501" y="5280847"/>
            <a:ext cx="7929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7500" y="4800600"/>
            <a:ext cx="7921064" cy="566738"/>
          </a:xfrm>
        </p:spPr>
        <p:txBody>
          <a:bodyPr anchor="b">
            <a:normAutofit/>
          </a:bodyPr>
          <a:lstStyle>
            <a:lvl1pPr algn="l">
              <a:defRPr sz="2400" b="0"/>
            </a:lvl1pPr>
          </a:lstStyle>
          <a:p>
            <a:r>
              <a:rPr lang="tr-TR" smtClean="0"/>
              <a:t>Asıl başlık stili için tıklatın</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607500" y="5367338"/>
            <a:ext cx="7921064"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473773" y="1081456"/>
            <a:ext cx="4749312"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38239" y="1238502"/>
            <a:ext cx="4420380" cy="2645912"/>
          </a:xfrm>
        </p:spPr>
        <p:txBody>
          <a:bodyPr anchor="b"/>
          <a:lstStyle>
            <a:lvl1pPr algn="l">
              <a:defRPr sz="4200" b="1"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39893" y="4443681"/>
            <a:ext cx="4418727"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9" name="Text Placeholder 5"/>
          <p:cNvSpPr>
            <a:spLocks noGrp="1"/>
          </p:cNvSpPr>
          <p:nvPr>
            <p:ph type="body" sz="quarter" idx="16"/>
          </p:nvPr>
        </p:nvSpPr>
        <p:spPr>
          <a:xfrm>
            <a:off x="5680982" y="1081457"/>
            <a:ext cx="2857501" cy="4075465"/>
          </a:xfrm>
        </p:spPr>
        <p:txBody>
          <a:bodyPr anchor="t"/>
          <a:lstStyle>
            <a:lvl1pPr marL="0" indent="0">
              <a:buFontTx/>
              <a:buNone/>
              <a:defRPr/>
            </a:lvl1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855664" y="2286585"/>
            <a:ext cx="3671336"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7" y="2435958"/>
            <a:ext cx="3286891" cy="2007789"/>
          </a:xfrm>
        </p:spPr>
        <p:txBody>
          <a:bodyPr/>
          <a:lstStyle>
            <a:lvl1pPr>
              <a:defRPr sz="3200"/>
            </a:lvl1pPr>
          </a:lstStyle>
          <a:p>
            <a:r>
              <a:rPr lang="tr-TR" smtClean="0"/>
              <a:t>Asıl başlık stili için tıklatın</a:t>
            </a:r>
            <a:endParaRPr lang="en-US" dirty="0"/>
          </a:p>
        </p:txBody>
      </p:sp>
      <p:sp>
        <p:nvSpPr>
          <p:cNvPr id="6" name="Text Placeholder 5"/>
          <p:cNvSpPr>
            <a:spLocks noGrp="1"/>
          </p:cNvSpPr>
          <p:nvPr>
            <p:ph type="body" sz="quarter" idx="16"/>
          </p:nvPr>
        </p:nvSpPr>
        <p:spPr>
          <a:xfrm>
            <a:off x="4617000" y="2286001"/>
            <a:ext cx="3660225" cy="2295525"/>
          </a:xfrm>
        </p:spPr>
        <p:txBody>
          <a:bodyPr anchor="t"/>
          <a:lstStyle>
            <a:lvl1pPr marL="0" indent="0">
              <a:buFontTx/>
              <a:buNone/>
              <a:defRPr/>
            </a:lvl1pPr>
          </a:lstStyle>
          <a:p>
            <a:pPr lvl="0"/>
            <a:r>
              <a:rPr lang="tr-TR" smtClean="0"/>
              <a:t>Asıl metin stillerini düzenlemek için tıklatın</a:t>
            </a:r>
          </a:p>
        </p:txBody>
      </p:sp>
      <p:sp>
        <p:nvSpPr>
          <p:cNvPr id="2" name="Date Placeholder 1"/>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7"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2" name="Freeform 6"/>
          <p:cNvSpPr>
            <a:spLocks noChangeAspect="1"/>
          </p:cNvSpPr>
          <p:nvPr/>
        </p:nvSpPr>
        <p:spPr bwMode="auto">
          <a:xfrm>
            <a:off x="5752239" y="446089"/>
            <a:ext cx="3391762"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137656" y="586171"/>
            <a:ext cx="1871093" cy="513479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07501" y="446089"/>
            <a:ext cx="4958655" cy="5414962"/>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11"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447188"/>
            <a:ext cx="7928999" cy="97045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614034" y="2222287"/>
            <a:ext cx="7915931" cy="363651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0" name="Freeform 7"/>
          <p:cNvSpPr/>
          <p:nvPr/>
        </p:nvSpPr>
        <p:spPr bwMode="auto">
          <a:xfrm>
            <a:off x="0" y="2"/>
            <a:ext cx="9144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2951396"/>
            <a:ext cx="7921064" cy="1468800"/>
          </a:xfrm>
        </p:spPr>
        <p:txBody>
          <a:bodyPr anchor="b"/>
          <a:lstStyle>
            <a:lvl1pPr algn="r">
              <a:defRPr sz="4800" b="1"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07500" y="5281202"/>
            <a:ext cx="7921064"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14034" y="2222288"/>
            <a:ext cx="3889405" cy="3638763"/>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40562" y="2222287"/>
            <a:ext cx="3895937" cy="3638764"/>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11046" y="2174875"/>
            <a:ext cx="389239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11047" y="2751139"/>
            <a:ext cx="3892392" cy="3109913"/>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0562" y="2174875"/>
            <a:ext cx="389593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0562" y="2751139"/>
            <a:ext cx="3895937" cy="3109913"/>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2" name="Freeform 6"/>
          <p:cNvSpPr>
            <a:spLocks noChangeAspect="1"/>
          </p:cNvSpPr>
          <p:nvPr/>
        </p:nvSpPr>
        <p:spPr bwMode="auto">
          <a:xfrm>
            <a:off x="804864" y="446088"/>
            <a:ext cx="2660650"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4" y="446088"/>
            <a:ext cx="2660650" cy="1618396"/>
          </a:xfrm>
        </p:spPr>
        <p:txBody>
          <a:bodyPr anchor="b"/>
          <a:lstStyle>
            <a:lvl1pPr algn="l">
              <a:defRPr sz="2000" b="1"/>
            </a:lvl1pPr>
          </a:lstStyle>
          <a:p>
            <a:r>
              <a:rPr lang="tr-TR" smtClean="0"/>
              <a:t>Asıl başlık stili için tıklatın</a:t>
            </a:r>
            <a:endParaRPr lang="en-US" dirty="0"/>
          </a:p>
        </p:txBody>
      </p:sp>
      <p:sp>
        <p:nvSpPr>
          <p:cNvPr id="3" name="Content Placeholder 2"/>
          <p:cNvSpPr>
            <a:spLocks noGrp="1"/>
          </p:cNvSpPr>
          <p:nvPr>
            <p:ph idx="1"/>
          </p:nvPr>
        </p:nvSpPr>
        <p:spPr>
          <a:xfrm>
            <a:off x="3641725" y="446089"/>
            <a:ext cx="4689475" cy="5414963"/>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04864" y="2260739"/>
            <a:ext cx="2660650"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8A432BC-FEC8-4B1F-9444-F01F070545C8}" type="datetimeFigureOut">
              <a:rPr lang="tr-TR" smtClean="0"/>
              <a:pPr/>
              <a:t>19/09/2018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11046" y="727523"/>
            <a:ext cx="3639741" cy="1617163"/>
          </a:xfrm>
        </p:spPr>
        <p:txBody>
          <a:bodyPr anchor="b">
            <a:normAutofit/>
          </a:bodyPr>
          <a:lstStyle>
            <a:lvl1pPr algn="l">
              <a:defRPr sz="2400" b="0"/>
            </a:lvl1pPr>
          </a:lstStyle>
          <a:p>
            <a:r>
              <a:rPr lang="tr-TR" smtClean="0"/>
              <a:t>Asıl başlık stili için tıklatın</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611046" y="2344684"/>
            <a:ext cx="3639741"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a:off x="2914358" y="6041363"/>
            <a:ext cx="732659" cy="365125"/>
          </a:xfrm>
        </p:spPr>
        <p:txBody>
          <a:bodyPr/>
          <a:lstStyle/>
          <a:p>
            <a:fld id="{F8A432BC-FEC8-4B1F-9444-F01F070545C8}" type="datetimeFigureOut">
              <a:rPr lang="tr-TR" smtClean="0"/>
              <a:pPr/>
              <a:t>19/09/2018</a:t>
            </a:fld>
            <a:endParaRPr lang="tr-TR" dirty="0"/>
          </a:p>
        </p:txBody>
      </p:sp>
      <p:sp>
        <p:nvSpPr>
          <p:cNvPr id="6" name="Footer Placeholder 5"/>
          <p:cNvSpPr>
            <a:spLocks noGrp="1"/>
          </p:cNvSpPr>
          <p:nvPr>
            <p:ph type="ftr" sz="quarter" idx="11"/>
          </p:nvPr>
        </p:nvSpPr>
        <p:spPr>
          <a:xfrm>
            <a:off x="442797" y="6041363"/>
            <a:ext cx="2471560" cy="365125"/>
          </a:xfrm>
        </p:spPr>
        <p:txBody>
          <a:bodyPr/>
          <a:lstStyle/>
          <a:p>
            <a:endParaRPr lang="tr-TR" dirty="0"/>
          </a:p>
        </p:txBody>
      </p:sp>
      <p:sp>
        <p:nvSpPr>
          <p:cNvPr id="7" name="Slide Number Placeholder 6"/>
          <p:cNvSpPr>
            <a:spLocks noGrp="1"/>
          </p:cNvSpPr>
          <p:nvPr>
            <p:ph type="sldNum" sz="quarter" idx="12"/>
          </p:nvPr>
        </p:nvSpPr>
        <p:spPr>
          <a:xfrm>
            <a:off x="3647017" y="5915889"/>
            <a:ext cx="796616" cy="490599"/>
          </a:xfrm>
        </p:spPr>
        <p:txBody>
          <a:bodyPr/>
          <a:lstStyle/>
          <a:p>
            <a:fld id="{271D227D-0067-470F-A149-F27E6CA4244A}" type="slidenum">
              <a:rPr lang="tr-TR" smtClean="0"/>
              <a:pPr/>
              <a:t>‹#›</a:t>
            </a:fld>
            <a:endParaRPr lang="tr-TR" dirty="0"/>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7500" y="447188"/>
            <a:ext cx="7928999"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7500" y="2184402"/>
            <a:ext cx="7922464"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Footer Placeholder 4"/>
          <p:cNvSpPr>
            <a:spLocks noGrp="1"/>
          </p:cNvSpPr>
          <p:nvPr>
            <p:ph type="ftr" sz="quarter" idx="3"/>
          </p:nvPr>
        </p:nvSpPr>
        <p:spPr>
          <a:xfrm>
            <a:off x="338636" y="6041363"/>
            <a:ext cx="6483240" cy="365125"/>
          </a:xfrm>
          <a:prstGeom prst="rect">
            <a:avLst/>
          </a:prstGeom>
        </p:spPr>
        <p:txBody>
          <a:bodyPr vert="horz" lIns="91440" tIns="45720" rIns="91440" bIns="45720" rtlCol="0" anchor="b"/>
          <a:lstStyle>
            <a:lvl1pPr algn="l">
              <a:defRPr sz="900">
                <a:solidFill>
                  <a:schemeClr val="tx1"/>
                </a:solidFill>
              </a:defRPr>
            </a:lvl1pPr>
          </a:lstStyle>
          <a:p>
            <a:endParaRPr lang="tr-TR" dirty="0"/>
          </a:p>
        </p:txBody>
      </p:sp>
      <p:sp>
        <p:nvSpPr>
          <p:cNvPr id="4" name="Date Placeholder 3"/>
          <p:cNvSpPr>
            <a:spLocks noGrp="1"/>
          </p:cNvSpPr>
          <p:nvPr>
            <p:ph type="dt" sz="half" idx="2"/>
          </p:nvPr>
        </p:nvSpPr>
        <p:spPr>
          <a:xfrm>
            <a:off x="7000969" y="6041363"/>
            <a:ext cx="1007780" cy="365125"/>
          </a:xfrm>
          <a:prstGeom prst="rect">
            <a:avLst/>
          </a:prstGeom>
        </p:spPr>
        <p:txBody>
          <a:bodyPr vert="horz" lIns="91440" tIns="45720" rIns="91440" bIns="45720" rtlCol="0" anchor="b"/>
          <a:lstStyle>
            <a:lvl1pPr algn="r">
              <a:defRPr sz="900">
                <a:solidFill>
                  <a:schemeClr val="tx1"/>
                </a:solidFill>
              </a:defRPr>
            </a:lvl1pPr>
          </a:lstStyle>
          <a:p>
            <a:fld id="{F8A432BC-FEC8-4B1F-9444-F01F070545C8}" type="datetimeFigureOut">
              <a:rPr lang="tr-TR" smtClean="0"/>
              <a:pPr/>
              <a:t>19/09/2018</a:t>
            </a:fld>
            <a:endParaRPr lang="tr-TR" dirty="0"/>
          </a:p>
        </p:txBody>
      </p:sp>
      <p:sp>
        <p:nvSpPr>
          <p:cNvPr id="6" name="Slide Number Placeholder 5"/>
          <p:cNvSpPr>
            <a:spLocks noGrp="1"/>
          </p:cNvSpPr>
          <p:nvPr>
            <p:ph type="sldNum" sz="quarter" idx="4"/>
          </p:nvPr>
        </p:nvSpPr>
        <p:spPr>
          <a:xfrm>
            <a:off x="8008749" y="5915889"/>
            <a:ext cx="796616" cy="490599"/>
          </a:xfrm>
          <a:prstGeom prst="rect">
            <a:avLst/>
          </a:prstGeom>
        </p:spPr>
        <p:txBody>
          <a:bodyPr vert="horz" lIns="91440" tIns="45720" rIns="91440" bIns="10800" rtlCol="0" anchor="b"/>
          <a:lstStyle>
            <a:lvl1pPr algn="r">
              <a:defRPr sz="2000">
                <a:solidFill>
                  <a:schemeClr val="accent1"/>
                </a:solidFill>
              </a:defRPr>
            </a:lvl1pPr>
          </a:lstStyle>
          <a:p>
            <a:fld id="{271D227D-0067-470F-A149-F27E6CA4244A}"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Lst>
  <p:transition>
    <p:zoom dir="in"/>
  </p:transition>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07501" y="1449148"/>
            <a:ext cx="7929000" cy="3194297"/>
          </a:xfrm>
        </p:spPr>
        <p:txBody>
          <a:bodyPr/>
          <a:lstStyle/>
          <a:p>
            <a:pPr algn="ctr"/>
            <a:r>
              <a:rPr lang="tr-TR" sz="6000" dirty="0" smtClean="0"/>
              <a:t/>
            </a:r>
            <a:br>
              <a:rPr lang="tr-TR" sz="6000" dirty="0" smtClean="0"/>
            </a:br>
            <a:r>
              <a:rPr lang="tr-TR" sz="6000" dirty="0" smtClean="0"/>
              <a:t>OSMAN HAMDİ BEY</a:t>
            </a:r>
            <a:endParaRPr lang="tr-TR" sz="6000" dirty="0"/>
          </a:p>
        </p:txBody>
      </p:sp>
    </p:spTree>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428604"/>
            <a:ext cx="7928999" cy="970450"/>
          </a:xfrm>
        </p:spPr>
        <p:txBody>
          <a:bodyPr/>
          <a:lstStyle/>
          <a:p>
            <a:r>
              <a:rPr lang="tr-TR" dirty="0" smtClean="0"/>
              <a:t>Hayatı</a:t>
            </a:r>
            <a:endParaRPr lang="tr-TR" dirty="0"/>
          </a:p>
        </p:txBody>
      </p:sp>
      <p:sp>
        <p:nvSpPr>
          <p:cNvPr id="3" name="2 İçerik Yer Tutucusu"/>
          <p:cNvSpPr>
            <a:spLocks noGrp="1"/>
          </p:cNvSpPr>
          <p:nvPr>
            <p:ph idx="1"/>
          </p:nvPr>
        </p:nvSpPr>
        <p:spPr>
          <a:xfrm>
            <a:off x="614034" y="2222287"/>
            <a:ext cx="7915931" cy="3564167"/>
          </a:xfrm>
        </p:spPr>
        <p:txBody>
          <a:bodyPr/>
          <a:lstStyle/>
          <a:p>
            <a:r>
              <a:rPr lang="tr-TR" dirty="0" smtClean="0"/>
              <a:t>1842 yılında İstanbul'da doğdu. 1860'da hukuk öğrenimi için Paris'e gitti. Hukuk öğreniminin yanı sıra o dönemim ünlü ressamlarının atölyelerinde çıraklık yaparak iyi de bir resim eğitimi aldı.</a:t>
            </a:r>
          </a:p>
          <a:p>
            <a:r>
              <a:rPr lang="tr-TR" dirty="0" smtClean="0"/>
              <a:t>1869 yılında Bağdat Yabancı İşler Müdürlüğü''ne atandı. 1871'de İstanbul'a geri dönünce sarayda çalıştı. 1881'de Müze-i Hümayun (İmparatorluk Müzesi)'a atandı. Bu görevi ile Türk müzeciliğinin parlak dönemleri başladı. 1883 yılında Güzel Sanatlar Akademisi Sanayi-i Nefise Mekteb-i Alisi'ni ve İstanbul Arkeoloji Müzesi'ni kurdu ve müdürlüklerini üstlendi. 1884'te o güne kadar hiç gündeme gelmemiş olan ve çokça kayıp verilmiş olunan bir zaafı, antik eserlerin yurt dışına çıkarılmasını yasaklayan Asr-ı Atîka Nizamnâmesini çıkarttırark yürürlüğe soktu.</a:t>
            </a:r>
            <a:endParaRPr lang="tr-TR" dirty="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 presetClass="entr" presetSubtype="5"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down)">
                                      <p:cBhvr>
                                        <p:cTn id="11" dur="500"/>
                                        <p:tgtEl>
                                          <p:spTgt spid="3">
                                            <p:txEl>
                                              <p:pRg st="0" end="0"/>
                                            </p:txEl>
                                          </p:spTgt>
                                        </p:tgtEl>
                                      </p:cBhvr>
                                    </p:animEffect>
                                  </p:childTnLst>
                                </p:cTn>
                              </p:par>
                              <p:par>
                                <p:cTn id="12" presetID="4" presetClass="entr" presetSubtype="16"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ox(in)">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Hayatı</a:t>
            </a:r>
            <a:endParaRPr lang="tr-TR" dirty="0"/>
          </a:p>
        </p:txBody>
      </p:sp>
      <p:sp>
        <p:nvSpPr>
          <p:cNvPr id="3" name="2 İçerik Yer Tutucusu"/>
          <p:cNvSpPr>
            <a:spLocks noGrp="1"/>
          </p:cNvSpPr>
          <p:nvPr>
            <p:ph idx="1"/>
          </p:nvPr>
        </p:nvSpPr>
        <p:spPr/>
        <p:txBody>
          <a:bodyPr/>
          <a:lstStyle/>
          <a:p>
            <a:r>
              <a:rPr lang="tr-TR" dirty="0" smtClean="0"/>
              <a:t>Osman Hamdi Bey, Nemrut Dağı, Lagina ve Sayda'da arkeolojik kazılar gerçekleştirdi. Sayda'da yaptığı kazılarda bulduğu, arkeoloji dünyasının başyapıtlarından sayılan, aralarında İskender Lahiti'nin de bulunduğu bir takım antik eserler çıkardı. Burada bulunan eserler bugün Osman Hamdi Bey'in bulmuş olduğu birçok eser gibi, kendisinin temellerini attırdığı İstanbul Arkeoloji Müzesi'nde sergilenmektedir.</a:t>
            </a:r>
            <a:endParaRPr lang="tr-TR" dirty="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4"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from="(-#ppt_w/2)" to="(#ppt_x)" calcmode="lin" valueType="num">
                                      <p:cBhvr>
                                        <p:cTn id="12" dur="600" fill="hold">
                                          <p:stCondLst>
                                            <p:cond delay="0"/>
                                          </p:stCondLst>
                                        </p:cTn>
                                        <p:tgtEl>
                                          <p:spTgt spid="3">
                                            <p:txEl>
                                              <p:pRg st="0" end="0"/>
                                            </p:txEl>
                                          </p:spTgt>
                                        </p:tgtEl>
                                        <p:attrNameLst>
                                          <p:attrName>ppt_x</p:attrName>
                                        </p:attrNameLst>
                                      </p:cBhvr>
                                    </p:anim>
                                    <p:anim from="0" to="-1.0" calcmode="lin" valueType="num">
                                      <p:cBhvr>
                                        <p:cTn id="13" dur="200" decel="50000" autoRev="1" fill="hold">
                                          <p:stCondLst>
                                            <p:cond delay="600"/>
                                          </p:stCondLst>
                                        </p:cTn>
                                        <p:tgtEl>
                                          <p:spTgt spid="3">
                                            <p:txEl>
                                              <p:pRg st="0" end="0"/>
                                            </p:txEl>
                                          </p:spTgt>
                                        </p:tgtEl>
                                        <p:attrNameLst>
                                          <p:attrName>xshear</p:attrName>
                                        </p:attrNameLst>
                                      </p:cBhvr>
                                    </p:anim>
                                    <p:animScale>
                                      <p:cBhvr>
                                        <p:cTn id="14" dur="200" decel="100000" autoRev="1" fill="hold">
                                          <p:stCondLst>
                                            <p:cond delay="600"/>
                                          </p:stCondLst>
                                        </p:cTn>
                                        <p:tgtEl>
                                          <p:spTgt spid="3">
                                            <p:txEl>
                                              <p:pRg st="0" end="0"/>
                                            </p:txEl>
                                          </p:spTgt>
                                        </p:tgtEl>
                                      </p:cBhvr>
                                      <p:from x="100000" y="100000"/>
                                      <p:to x="80000" y="100000"/>
                                    </p:animScale>
                                    <p:anim by="(#ppt_h/3+#ppt_w*0.1)" calcmode="lin" valueType="num">
                                      <p:cBhvr additive="sum">
                                        <p:cTn id="15" dur="200" decel="100000" autoRev="1" fill="hold">
                                          <p:stCondLst>
                                            <p:cond delay="6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428604"/>
            <a:ext cx="7928999" cy="970450"/>
          </a:xfrm>
        </p:spPr>
        <p:txBody>
          <a:bodyPr/>
          <a:lstStyle/>
          <a:p>
            <a:r>
              <a:rPr lang="tr-TR" dirty="0" smtClean="0"/>
              <a:t>Bazı Önemli Eserleri</a:t>
            </a:r>
            <a:endParaRPr lang="tr-TR" dirty="0"/>
          </a:p>
        </p:txBody>
      </p:sp>
      <p:sp>
        <p:nvSpPr>
          <p:cNvPr id="3" name="2 İçerik Yer Tutucusu"/>
          <p:cNvSpPr>
            <a:spLocks noGrp="1"/>
          </p:cNvSpPr>
          <p:nvPr>
            <p:ph idx="1"/>
          </p:nvPr>
        </p:nvSpPr>
        <p:spPr/>
        <p:txBody>
          <a:bodyPr>
            <a:normAutofit/>
          </a:bodyPr>
          <a:lstStyle/>
          <a:p>
            <a:r>
              <a:rPr lang="tr-TR" dirty="0" smtClean="0"/>
              <a:t>Kahve Ocağı (1879) </a:t>
            </a:r>
            <a:br>
              <a:rPr lang="tr-TR" dirty="0" smtClean="0"/>
            </a:br>
            <a:r>
              <a:rPr lang="tr-TR" dirty="0" smtClean="0"/>
              <a:t>Haremden (1880) </a:t>
            </a:r>
            <a:br>
              <a:rPr lang="tr-TR" dirty="0" smtClean="0"/>
            </a:br>
            <a:r>
              <a:rPr lang="tr-TR" dirty="0" smtClean="0"/>
              <a:t>İki Müzisyen Kız (1880) </a:t>
            </a:r>
            <a:br>
              <a:rPr lang="tr-TR" dirty="0" smtClean="0"/>
            </a:br>
            <a:r>
              <a:rPr lang="tr-TR" dirty="0" smtClean="0"/>
              <a:t>Kuran okuyan Kız (1880) </a:t>
            </a:r>
            <a:br>
              <a:rPr lang="tr-TR" dirty="0" smtClean="0"/>
            </a:br>
            <a:r>
              <a:rPr lang="tr-TR" dirty="0" smtClean="0"/>
              <a:t>Çarşaflanan Kadınlar (1880) </a:t>
            </a:r>
            <a:br>
              <a:rPr lang="tr-TR" dirty="0" smtClean="0"/>
            </a:br>
            <a:r>
              <a:rPr lang="tr-TR" dirty="0" smtClean="0"/>
              <a:t>Vazo Yerleştiren Kız (1881) </a:t>
            </a:r>
            <a:br>
              <a:rPr lang="tr-TR" dirty="0" smtClean="0"/>
            </a:br>
            <a:r>
              <a:rPr lang="tr-TR" dirty="0" smtClean="0"/>
              <a:t>Gebze’den Manzara (1881) </a:t>
            </a:r>
            <a:br>
              <a:rPr lang="tr-TR" dirty="0" smtClean="0"/>
            </a:br>
            <a:r>
              <a:rPr lang="tr-TR" dirty="0" smtClean="0"/>
              <a:t>Çekik Gözlü Kız-</a:t>
            </a:r>
            <a:r>
              <a:rPr lang="tr-TR" dirty="0" err="1" smtClean="0"/>
              <a:t>Tevfika</a:t>
            </a:r>
            <a:r>
              <a:rPr lang="tr-TR" dirty="0" smtClean="0"/>
              <a:t> (1882) </a:t>
            </a:r>
            <a:br>
              <a:rPr lang="tr-TR" dirty="0" smtClean="0"/>
            </a:br>
            <a:r>
              <a:rPr lang="tr-TR" dirty="0" smtClean="0"/>
              <a:t>Türbe Ziyaretinde İki Genç Kız I </a:t>
            </a:r>
            <a:br>
              <a:rPr lang="tr-TR" dirty="0" smtClean="0"/>
            </a:br>
            <a:r>
              <a:rPr lang="tr-TR" dirty="0" smtClean="0"/>
              <a:t>Türbe Ziyaretinde İki Genç Kız II (1890) </a:t>
            </a:r>
            <a:br>
              <a:rPr lang="tr-TR" dirty="0" smtClean="0"/>
            </a:br>
            <a:endParaRPr lang="tr-TR" dirty="0"/>
          </a:p>
        </p:txBody>
      </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Bazı Önemli Eserleri</a:t>
            </a:r>
            <a:endParaRPr lang="tr-TR" dirty="0"/>
          </a:p>
        </p:txBody>
      </p:sp>
      <p:sp>
        <p:nvSpPr>
          <p:cNvPr id="3" name="2 İçerik Yer Tutucusu"/>
          <p:cNvSpPr>
            <a:spLocks noGrp="1"/>
          </p:cNvSpPr>
          <p:nvPr>
            <p:ph idx="1"/>
          </p:nvPr>
        </p:nvSpPr>
        <p:spPr/>
        <p:txBody>
          <a:bodyPr/>
          <a:lstStyle/>
          <a:p>
            <a:r>
              <a:rPr lang="tr-TR" dirty="0" smtClean="0"/>
              <a:t>Feraceli Kadınlar (1904) </a:t>
            </a:r>
            <a:br>
              <a:rPr lang="tr-TR" dirty="0" smtClean="0"/>
            </a:br>
            <a:r>
              <a:rPr lang="tr-TR" dirty="0" smtClean="0"/>
              <a:t>Pembe Başlıklı Kız (1904) </a:t>
            </a:r>
            <a:br>
              <a:rPr lang="tr-TR" dirty="0" smtClean="0"/>
            </a:br>
            <a:r>
              <a:rPr lang="tr-TR" dirty="0" smtClean="0"/>
              <a:t>Kaplumbağa Terbiyecisi (1906) </a:t>
            </a:r>
            <a:br>
              <a:rPr lang="tr-TR" dirty="0" smtClean="0"/>
            </a:br>
            <a:r>
              <a:rPr lang="tr-TR" dirty="0" smtClean="0"/>
              <a:t>Mimozalı Kadın (1906) </a:t>
            </a:r>
            <a:br>
              <a:rPr lang="tr-TR" dirty="0" smtClean="0"/>
            </a:br>
            <a:r>
              <a:rPr lang="tr-TR" dirty="0" smtClean="0"/>
              <a:t>Şehzade Türbesinde Derviş (1908) </a:t>
            </a:r>
            <a:br>
              <a:rPr lang="tr-TR" dirty="0" smtClean="0"/>
            </a:br>
            <a:r>
              <a:rPr lang="tr-TR" dirty="0" smtClean="0"/>
              <a:t>Silah Taciri (1908) </a:t>
            </a:r>
            <a:br>
              <a:rPr lang="tr-TR" dirty="0" smtClean="0"/>
            </a:br>
            <a:r>
              <a:rPr lang="tr-TR" dirty="0" smtClean="0"/>
              <a:t>Beyaz Entarili Kız (1908) </a:t>
            </a:r>
            <a:br>
              <a:rPr lang="tr-TR" dirty="0" smtClean="0"/>
            </a:br>
            <a:r>
              <a:rPr lang="tr-TR" dirty="0" smtClean="0"/>
              <a:t>Sarı Kurdeleli Kız (1909) </a:t>
            </a:r>
            <a:br>
              <a:rPr lang="tr-TR" dirty="0" smtClean="0"/>
            </a:br>
            <a:r>
              <a:rPr lang="tr-TR" dirty="0" smtClean="0"/>
              <a:t>Kaplumbağa terbiyecisi </a:t>
            </a:r>
            <a:br>
              <a:rPr lang="tr-TR" dirty="0" smtClean="0"/>
            </a:br>
            <a:r>
              <a:rPr lang="tr-TR" dirty="0" smtClean="0"/>
              <a:t>Leylak Toplayan Kız</a:t>
            </a:r>
            <a:endParaRPr lang="tr-TR" dirty="0"/>
          </a:p>
        </p:txBody>
      </p:sp>
    </p:spTree>
  </p:cSld>
  <p:clrMapOvr>
    <a:masterClrMapping/>
  </p:clrMapOvr>
  <p:transition>
    <p:zoom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Modü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Quotable">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xmlns=""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tf00001229</Template>
  <TotalTime>13</TotalTime>
  <Words>187</Words>
  <PresentationFormat>Ekran Gösterisi (4:3)</PresentationFormat>
  <Paragraphs>10</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Quotable</vt:lpstr>
      <vt:lpstr> OSMAN HAMDİ BEY</vt:lpstr>
      <vt:lpstr>Hayatı</vt:lpstr>
      <vt:lpstr>Hayatı</vt:lpstr>
      <vt:lpstr>Bazı Önemli Eserleri</vt:lpstr>
      <vt:lpstr>Bazı Önemli Eserleri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2017-04-05T16:08:40Z</dcterms:created>
  <dcterms:modified xsi:type="dcterms:W3CDTF">2018-09-19T13:42:23Z</dcterms:modified>
  <cp:category>www.sorubak.com</cp:category>
</cp:coreProperties>
</file>