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64" r:id="rId5"/>
    <p:sldId id="276" r:id="rId6"/>
    <p:sldId id="277" r:id="rId7"/>
    <p:sldId id="278" r:id="rId8"/>
    <p:sldId id="279" r:id="rId9"/>
    <p:sldId id="283" r:id="rId10"/>
  </p:sldIdLst>
  <p:sldSz cx="12188825" cy="6858000"/>
  <p:notesSz cx="6858000" cy="9144000"/>
  <p:defaultTextStyle>
    <a:defPPr rtl="0">
      <a:defRPr lang="tr-T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828" autoAdjust="0"/>
  </p:normalViewPr>
  <p:slideViewPr>
    <p:cSldViewPr showGuides="1">
      <p:cViewPr varScale="1">
        <p:scale>
          <a:sx n="116" d="100"/>
          <a:sy n="116" d="100"/>
        </p:scale>
        <p:origin x="-144" y="-11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06766E61-8483-4E85-A7AA-B03676934E74}" type="datetime1">
              <a:rPr lang="tr-TR" smtClean="0">
                <a:solidFill>
                  <a:schemeClr val="tx2"/>
                </a:solidFill>
              </a:rPr>
              <a:pPr algn="r" rtl="0"/>
              <a:t>02/01/2019</a:t>
            </a:fld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tr-TR" smtClean="0">
                <a:solidFill>
                  <a:schemeClr val="tx2"/>
                </a:solidFill>
              </a:rPr>
              <a:pPr algn="r" rtl="0"/>
              <a:t>‹#›</a:t>
            </a:fld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D4890AD5-4316-40C1-84C6-5DB9875CE083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600" b="1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600" b="1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600" b="1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600" b="1" u="sng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600" b="1" u="sng" kern="1200" dirty="0" err="1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600" b="1" u="sng" kern="1200" smtClean="0">
                <a:solidFill>
                  <a:schemeClr val="tx2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tr-TR" smtClean="0"/>
              <a:pPr/>
              <a:t>6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2393C2F-276E-45A2-A26D-280D43F4DEC0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01043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EE73423-0FCB-43D8-A89E-348919C940EF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65071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9CD94FF-AF33-4AFA-A6D6-D15D6E4AF075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56352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</p:spTree>
    <p:extLst>
      <p:ext uri="{BB962C8B-B14F-4D97-AF65-F5344CB8AC3E}">
        <p14:creationId xmlns:p14="http://schemas.microsoft.com/office/powerpoint/2010/main" xmlns="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260B1F9-9B61-4E5E-BE20-BD0526E05453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489339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21372" y="1608835"/>
            <a:ext cx="4973041" cy="753363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0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117309" y="2590800"/>
            <a:ext cx="4977104" cy="3581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753362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0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97559" y="2590800"/>
            <a:ext cx="4977104" cy="3581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74B9DD9-F15D-4B9F-93EF-364AA77EACFA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528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9802B63-CB18-4428-940D-76000F7D0D7F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51676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A3D9A3A-F2D1-49D2-9940-81A32FD4BC1B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06873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A7729AD-F7C7-473C-BE4B-248522DE8F48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96807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tr-TR" noProof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CFCCC71-70BB-43D3-97CB-6EEE61369627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22133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tr-TR" noProof="0" dirty="0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E217E46-B403-4530-8B5B-57B5C1217BD3}" type="datetime1">
              <a:rPr lang="tr-TR" smtClean="0"/>
              <a:pPr/>
              <a:t>02/01/2019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" dirty="0"/>
              <a:t>MADDENİN HALLERİ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lnSpcReduction="10000"/>
          </a:bodyPr>
          <a:lstStyle/>
          <a:p>
            <a:pPr rtl="0"/>
            <a:r>
              <a:rPr lang="tr-TR" dirty="0"/>
              <a:t>Nebile Duru ÖZDEMİR</a:t>
            </a:r>
          </a:p>
          <a:p>
            <a:pPr rtl="0"/>
            <a:r>
              <a:rPr lang="tr-TR" dirty="0"/>
              <a:t>Gökçe Karataş İlkokulu </a:t>
            </a:r>
          </a:p>
          <a:p>
            <a:pPr rtl="0"/>
            <a:r>
              <a:rPr lang="tr-TR" dirty="0"/>
              <a:t>3/A 493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034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şlık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/>
              <a:t>Çevremizdeki Maddeler;</a:t>
            </a:r>
            <a:endParaRPr lang="en-US" dirty="0"/>
          </a:p>
        </p:txBody>
      </p:sp>
      <p:sp>
        <p:nvSpPr>
          <p:cNvPr id="14" name="İçerik Yer Tutucusu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tr-TR" dirty="0"/>
              <a:t>Katı,</a:t>
            </a:r>
          </a:p>
          <a:p>
            <a:pPr rtl="0"/>
            <a:r>
              <a:rPr lang="tr-TR" dirty="0"/>
              <a:t>Sıvı ve</a:t>
            </a:r>
          </a:p>
          <a:p>
            <a:pPr rtl="0"/>
            <a:r>
              <a:rPr lang="tr-TR" dirty="0"/>
              <a:t>Gaz olmak üzere 3 haldedir.</a:t>
            </a:r>
          </a:p>
          <a:p>
            <a:pPr rtl="0"/>
            <a:endParaRPr lang="tr" dirty="0"/>
          </a:p>
        </p:txBody>
      </p:sp>
    </p:spTree>
    <p:extLst>
      <p:ext uri="{BB962C8B-B14F-4D97-AF65-F5344CB8AC3E}">
        <p14:creationId xmlns:p14="http://schemas.microsoft.com/office/powerpoint/2010/main" xmlns="" val="71118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/>
              <a:t>MADDENİN KATI HALİ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03B60F2-5937-47D4-8B43-1D44F47BA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0725" indent="-360363">
              <a:buFont typeface="Wingdings" panose="05000000000000000000" pitchFamily="2" charset="2"/>
              <a:buChar char="v"/>
            </a:pPr>
            <a:r>
              <a:rPr lang="tr-TR" dirty="0"/>
              <a:t>Taş, toprak, buz,</a:t>
            </a:r>
          </a:p>
          <a:p>
            <a:pPr marL="720725" indent="-360363">
              <a:buFont typeface="Wingdings" panose="05000000000000000000" pitchFamily="2" charset="2"/>
              <a:buChar char="v"/>
            </a:pPr>
            <a:r>
              <a:rPr lang="tr-TR" dirty="0"/>
              <a:t>Sıra, masa çevremizdeki katı halde bulunan maddelere örnektir.</a:t>
            </a:r>
          </a:p>
          <a:p>
            <a:pPr marL="720725" indent="-360363">
              <a:buFont typeface="Wingdings" panose="05000000000000000000" pitchFamily="2" charset="2"/>
              <a:buChar char="v"/>
            </a:pPr>
            <a:r>
              <a:rPr lang="tr-TR" b="1" dirty="0"/>
              <a:t>Katı maddeler;</a:t>
            </a:r>
          </a:p>
          <a:p>
            <a:pPr marL="703262" indent="-342900"/>
            <a:r>
              <a:rPr lang="tr-TR" dirty="0"/>
              <a:t>Belli bir şekle sahiptir.</a:t>
            </a:r>
          </a:p>
          <a:p>
            <a:pPr marL="703262" indent="-342900"/>
            <a:r>
              <a:rPr lang="tr-TR" dirty="0"/>
              <a:t>Dışarıdan bir etki olmadıkça şekilleri değişmez.</a:t>
            </a:r>
          </a:p>
          <a:p>
            <a:pPr marL="703262" indent="-342900"/>
            <a:r>
              <a:rPr lang="tr-TR" dirty="0"/>
              <a:t>Herhangi bir etki sonucu oluşan şekil değişikliği kalıcıdır.</a:t>
            </a:r>
          </a:p>
          <a:p>
            <a:pPr marL="360363" indent="-1588">
              <a:buNone/>
            </a:pPr>
            <a:r>
              <a:rPr lang="tr-TR" dirty="0"/>
              <a:t>     </a:t>
            </a:r>
            <a:r>
              <a:rPr lang="tr-TR" dirty="0">
                <a:solidFill>
                  <a:srgbClr val="FF0000"/>
                </a:solidFill>
              </a:rPr>
              <a:t>Örneğin; </a:t>
            </a:r>
            <a:r>
              <a:rPr lang="tr-TR" dirty="0"/>
              <a:t>Kırılan bardak, ezilen kola kutusu</a:t>
            </a:r>
          </a:p>
        </p:txBody>
      </p:sp>
    </p:spTree>
    <p:extLst>
      <p:ext uri="{BB962C8B-B14F-4D97-AF65-F5344CB8AC3E}">
        <p14:creationId xmlns:p14="http://schemas.microsoft.com/office/powerpoint/2010/main" xmlns="" val="2474917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/>
              <a:t>MADDENİN SIVI HALİ</a:t>
            </a:r>
            <a:endParaRPr lang="en-US" dirty="0"/>
          </a:p>
        </p:txBody>
      </p:sp>
      <p:sp>
        <p:nvSpPr>
          <p:cNvPr id="8" name="İçerik Yer Tutucusu 7">
            <a:extLst>
              <a:ext uri="{FF2B5EF4-FFF2-40B4-BE49-F238E27FC236}">
                <a16:creationId xmlns="" xmlns:a16="http://schemas.microsoft.com/office/drawing/2014/main" id="{A3009AA6-95E1-46E4-BBE4-702EDA52F4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7308" y="1701800"/>
            <a:ext cx="9801639" cy="4470400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	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40B52B1F-965F-471D-9FEA-C6299FC86BC4}"/>
              </a:ext>
            </a:extLst>
          </p:cNvPr>
          <p:cNvSpPr txBox="1"/>
          <p:nvPr/>
        </p:nvSpPr>
        <p:spPr>
          <a:xfrm>
            <a:off x="1117308" y="1701800"/>
            <a:ext cx="85775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dirty="0"/>
              <a:t>Su, çay, süt,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dirty="0"/>
              <a:t>Mazot, benzin çevremizdeki sıvı maddelere örnektir.</a:t>
            </a:r>
          </a:p>
          <a:p>
            <a:endParaRPr lang="tr-TR" dirty="0"/>
          </a:p>
          <a:p>
            <a:r>
              <a:rPr lang="tr-TR" dirty="0"/>
              <a:t>    </a:t>
            </a:r>
            <a:r>
              <a:rPr lang="tr-TR" b="1" dirty="0"/>
              <a:t>Sıvı maddeler; </a:t>
            </a:r>
          </a:p>
          <a:p>
            <a:endParaRPr lang="tr-TR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dirty="0"/>
              <a:t>Belirli bir şekle sahip değildir,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dirty="0"/>
              <a:t>Konuldukları kabın şeklini alır,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dirty="0"/>
              <a:t>Akıcıdır.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dirty="0"/>
          </a:p>
          <a:p>
            <a:r>
              <a:rPr lang="tr-TR" dirty="0"/>
              <a:t>	Şeker, tuz, kum gibi küçük taneli katılar;</a:t>
            </a:r>
          </a:p>
          <a:p>
            <a:pPr marL="1081088">
              <a:buFont typeface="Wingdings" panose="05000000000000000000" pitchFamily="2" charset="2"/>
              <a:buChar char="ü"/>
              <a:tabLst>
                <a:tab pos="1524000" algn="l"/>
              </a:tabLst>
            </a:pPr>
            <a:r>
              <a:rPr lang="tr-TR" dirty="0"/>
              <a:t>	Konuldukları kabın şeklini alır.</a:t>
            </a:r>
          </a:p>
          <a:p>
            <a:pPr marL="1081088">
              <a:buFont typeface="Wingdings" panose="05000000000000000000" pitchFamily="2" charset="2"/>
              <a:buChar char="ü"/>
              <a:tabLst>
                <a:tab pos="1524000" algn="l"/>
              </a:tabLst>
            </a:pPr>
            <a:r>
              <a:rPr lang="tr-TR" dirty="0"/>
              <a:t>Sıvı gibi akar.	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86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dirty="0"/>
              <a:t>MADDENİN GAZ HALİ</a:t>
            </a:r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30BAF00-3A02-4503-A7C0-0D28264A4F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7308" y="1701800"/>
            <a:ext cx="10157353" cy="4470400"/>
          </a:xfrm>
        </p:spPr>
        <p:txBody>
          <a:bodyPr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tr-TR" dirty="0"/>
              <a:t>Hava, su buharı, oksijen,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tr-TR" dirty="0"/>
              <a:t>Doğalgaz, tüp gaz ve duman çevremizdeki gaz maddelere örnektir.</a:t>
            </a:r>
          </a:p>
          <a:p>
            <a:pPr marL="0" indent="0" algn="just">
              <a:buNone/>
            </a:pPr>
            <a:r>
              <a:rPr lang="tr-TR" dirty="0"/>
              <a:t>     </a:t>
            </a:r>
            <a:r>
              <a:rPr lang="tr-TR" b="1" dirty="0"/>
              <a:t>Gaz maddeler;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tr-TR" dirty="0"/>
              <a:t>Belirli bir şekle sahip değildir,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tr-TR" dirty="0"/>
              <a:t>Bulundukları ortama kolaylıkla yayılabilir,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tr-TR" dirty="0"/>
              <a:t>Maddenin en düzensiz halidir.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>
                <a:solidFill>
                  <a:srgbClr val="FF0000"/>
                </a:solidFill>
              </a:rPr>
              <a:t>Örneğin; </a:t>
            </a:r>
            <a:r>
              <a:rPr lang="tr-TR" dirty="0"/>
              <a:t>Odaya sıkılan parfümün kokusu odanın her tarafında hissedilir.</a:t>
            </a:r>
          </a:p>
        </p:txBody>
      </p:sp>
    </p:spTree>
    <p:extLst>
      <p:ext uri="{BB962C8B-B14F-4D97-AF65-F5344CB8AC3E}">
        <p14:creationId xmlns:p14="http://schemas.microsoft.com/office/powerpoint/2010/main" xmlns="" val="1340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/>
              <a:t>Teşekkürler!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lnSpcReduction="10000"/>
          </a:bodyPr>
          <a:lstStyle/>
          <a:p>
            <a:pPr rtl="0"/>
            <a:r>
              <a:rPr lang="tr-TR" dirty="0"/>
              <a:t>Nebile Duru ÖZDEMİR</a:t>
            </a:r>
          </a:p>
          <a:p>
            <a:pPr rtl="0"/>
            <a:r>
              <a:rPr lang="tr-TR" dirty="0"/>
              <a:t>Gökçe Karataş İlkokulu </a:t>
            </a:r>
          </a:p>
          <a:p>
            <a:pPr rtl="0"/>
            <a:r>
              <a:rPr lang="tr-TR" dirty="0"/>
              <a:t>3/A 493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079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Kitaplar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9412019_TF02787940_TF02787940.potx" id="{28172E8D-EAD7-4AC2-8B44-6816FF20E00E}" vid="{89738596-E4E7-4B62-90A4-7590996B647A}"/>
    </a:ext>
  </a:extLst>
</a:theme>
</file>

<file path=ppt/theme/theme2.xml><?xml version="1.0" encoding="utf-8"?>
<a:theme xmlns:a="http://schemas.openxmlformats.org/drawingml/2006/main" name="Office Teması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4873beb7-5857-4685-be1f-d57550cc96cc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Mavi kitap yığını sunusu (geniş ekran)</Template>
  <TotalTime>0</TotalTime>
  <Words>176</Words>
  <PresentationFormat>Özel</PresentationFormat>
  <Paragraphs>48</Paragraphs>
  <Slides>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Kitaplar 16 x 9</vt:lpstr>
      <vt:lpstr>MADDENİN HALLERİ</vt:lpstr>
      <vt:lpstr>Çevremizdeki Maddeler;</vt:lpstr>
      <vt:lpstr>MADDENİN KATI HALİ</vt:lpstr>
      <vt:lpstr>MADDENİN SIVI HALİ</vt:lpstr>
      <vt:lpstr>MADDENİN GAZ HALİ</vt:lpstr>
      <vt:lpstr>Teşekkürler!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2018-11-04T13:54:19Z</dcterms:created>
  <dcterms:modified xsi:type="dcterms:W3CDTF">2019-01-02T15:17:59Z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