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C99A9-2320-4B4B-B583-535B0D430F5C}" type="datetimeFigureOut">
              <a:rPr lang="tr-TR" smtClean="0"/>
              <a:pPr/>
              <a:t>14/12/2018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DCFFB-9C5D-4D05-9560-A96F8CCDC8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9365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CFFB-9C5D-4D05-9560-A96F8CCDC8FE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703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 ÜNİTE KADER İNANCI</a:t>
            </a:r>
            <a:br>
              <a:rPr lang="tr-TR" dirty="0" smtClean="0"/>
            </a:br>
            <a:r>
              <a:rPr lang="tr-TR" dirty="0" smtClean="0"/>
              <a:t>HZ MUSA VE AYET-EL KÜRSİ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84479" y="4995940"/>
            <a:ext cx="9001462" cy="1655762"/>
          </a:xfrm>
        </p:spPr>
        <p:txBody>
          <a:bodyPr/>
          <a:lstStyle/>
          <a:p>
            <a:r>
              <a:rPr lang="tr-TR" dirty="0" smtClean="0"/>
              <a:t>MUSTAFA AKTAN</a:t>
            </a:r>
          </a:p>
          <a:p>
            <a:r>
              <a:rPr lang="tr-TR" dirty="0" smtClean="0"/>
              <a:t>DİN KÜLTÜRÜ VE AHLAK BİLGİSİ ÖĞRETMENİ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61589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710" y="410822"/>
            <a:ext cx="10692015" cy="5965203"/>
          </a:xfrm>
        </p:spPr>
      </p:pic>
    </p:spTree>
    <p:extLst>
      <p:ext uri="{BB962C8B-B14F-4D97-AF65-F5344CB8AC3E}">
        <p14:creationId xmlns:p14="http://schemas.microsoft.com/office/powerpoint/2010/main" xmlns="" val="2390991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91493" y="0"/>
            <a:ext cx="10353761" cy="1344906"/>
          </a:xfrm>
        </p:spPr>
        <p:txBody>
          <a:bodyPr/>
          <a:lstStyle/>
          <a:p>
            <a:r>
              <a:rPr lang="tr-TR" dirty="0" smtClean="0"/>
              <a:t>ALLAH CC SİZİ MUVAFFAK ETSİN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246" y="945134"/>
            <a:ext cx="6434253" cy="5813492"/>
          </a:xfrm>
        </p:spPr>
      </p:pic>
    </p:spTree>
    <p:extLst>
      <p:ext uri="{BB962C8B-B14F-4D97-AF65-F5344CB8AC3E}">
        <p14:creationId xmlns:p14="http://schemas.microsoft.com/office/powerpoint/2010/main" xmlns="" val="2787613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294" y="1785257"/>
            <a:ext cx="10740232" cy="2952206"/>
          </a:xfrm>
        </p:spPr>
      </p:pic>
    </p:spTree>
    <p:extLst>
      <p:ext uri="{BB962C8B-B14F-4D97-AF65-F5344CB8AC3E}">
        <p14:creationId xmlns:p14="http://schemas.microsoft.com/office/powerpoint/2010/main" xmlns="" val="1405661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0217" y="257991"/>
            <a:ext cx="9467750" cy="6350007"/>
          </a:xfrm>
        </p:spPr>
      </p:pic>
    </p:spTree>
    <p:extLst>
      <p:ext uri="{BB962C8B-B14F-4D97-AF65-F5344CB8AC3E}">
        <p14:creationId xmlns:p14="http://schemas.microsoft.com/office/powerpoint/2010/main" xmlns="" val="64437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480" y="1262742"/>
            <a:ext cx="10241493" cy="4258491"/>
          </a:xfrm>
        </p:spPr>
      </p:pic>
    </p:spTree>
    <p:extLst>
      <p:ext uri="{BB962C8B-B14F-4D97-AF65-F5344CB8AC3E}">
        <p14:creationId xmlns:p14="http://schemas.microsoft.com/office/powerpoint/2010/main" xmlns="" val="1478338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80" y="249284"/>
            <a:ext cx="10564805" cy="6406278"/>
          </a:xfrm>
        </p:spPr>
      </p:pic>
    </p:spTree>
    <p:extLst>
      <p:ext uri="{BB962C8B-B14F-4D97-AF65-F5344CB8AC3E}">
        <p14:creationId xmlns:p14="http://schemas.microsoft.com/office/powerpoint/2010/main" xmlns="" val="176673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044" y="425411"/>
            <a:ext cx="10473512" cy="5963145"/>
          </a:xfrm>
        </p:spPr>
      </p:pic>
    </p:spTree>
    <p:extLst>
      <p:ext uri="{BB962C8B-B14F-4D97-AF65-F5344CB8AC3E}">
        <p14:creationId xmlns:p14="http://schemas.microsoft.com/office/powerpoint/2010/main" xmlns="" val="126590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6875" y="313507"/>
            <a:ext cx="8007599" cy="6255531"/>
          </a:xfrm>
        </p:spPr>
      </p:pic>
    </p:spTree>
    <p:extLst>
      <p:ext uri="{BB962C8B-B14F-4D97-AF65-F5344CB8AC3E}">
        <p14:creationId xmlns:p14="http://schemas.microsoft.com/office/powerpoint/2010/main" xmlns="" val="1336768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260" y="609600"/>
            <a:ext cx="10050296" cy="5627505"/>
          </a:xfrm>
        </p:spPr>
      </p:pic>
    </p:spTree>
    <p:extLst>
      <p:ext uri="{BB962C8B-B14F-4D97-AF65-F5344CB8AC3E}">
        <p14:creationId xmlns:p14="http://schemas.microsoft.com/office/powerpoint/2010/main" xmlns="" val="3522175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7192" y="323604"/>
            <a:ext cx="9193059" cy="6264683"/>
          </a:xfrm>
        </p:spPr>
      </p:pic>
    </p:spTree>
    <p:extLst>
      <p:ext uri="{BB962C8B-B14F-4D97-AF65-F5344CB8AC3E}">
        <p14:creationId xmlns:p14="http://schemas.microsoft.com/office/powerpoint/2010/main" xmlns="" val="37159163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12</TotalTime>
  <Words>22</Words>
  <PresentationFormat>Özel</PresentationFormat>
  <Paragraphs>6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Damask</vt:lpstr>
      <vt:lpstr>1. ÜNİTE KADER İNANCI HZ MUSA VE AYET-EL KÜRSİ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ALLAH CC SİZİ MUVAFFAK ETSİN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dcterms:created xsi:type="dcterms:W3CDTF">2018-11-28T11:52:37Z</dcterms:created>
  <dcterms:modified xsi:type="dcterms:W3CDTF">2018-12-14T14:18:12Z</dcterms:modified>
</cp:coreProperties>
</file>