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72" r:id="rId13"/>
    <p:sldId id="270" r:id="rId14"/>
    <p:sldId id="271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40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834BFB-FDF1-4546-BA67-56390B277908}" type="doc">
      <dgm:prSet loTypeId="urn:microsoft.com/office/officeart/2008/layout/LinedList" loCatId="list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D4720B47-203E-4012-B9B7-B38920C5A0EC}">
      <dgm:prSet/>
      <dgm:spPr/>
      <dgm:t>
        <a:bodyPr/>
        <a:lstStyle/>
        <a:p>
          <a:r>
            <a:rPr lang="tr-TR" dirty="0"/>
            <a:t>1)Evrenseldir.</a:t>
          </a:r>
          <a:endParaRPr lang="en-US" dirty="0"/>
        </a:p>
      </dgm:t>
    </dgm:pt>
    <dgm:pt modelId="{744B967C-C04A-4B3D-8396-087F0B738586}" type="parTrans" cxnId="{ED42BEF1-5ABD-42A3-ABDE-694C37224E40}">
      <dgm:prSet/>
      <dgm:spPr/>
      <dgm:t>
        <a:bodyPr/>
        <a:lstStyle/>
        <a:p>
          <a:endParaRPr lang="en-US"/>
        </a:p>
      </dgm:t>
    </dgm:pt>
    <dgm:pt modelId="{170FEE0C-9B75-4055-807C-3C636F1CAD07}" type="sibTrans" cxnId="{ED42BEF1-5ABD-42A3-ABDE-694C37224E40}">
      <dgm:prSet/>
      <dgm:spPr/>
      <dgm:t>
        <a:bodyPr/>
        <a:lstStyle/>
        <a:p>
          <a:endParaRPr lang="en-US"/>
        </a:p>
      </dgm:t>
    </dgm:pt>
    <dgm:pt modelId="{A2049DCF-6FA8-46D4-9C07-26292B4A26E4}">
      <dgm:prSet/>
      <dgm:spPr/>
      <dgm:t>
        <a:bodyPr/>
        <a:lstStyle/>
        <a:p>
          <a:r>
            <a:rPr lang="tr-TR" dirty="0"/>
            <a:t>2)Değişiklik göstermezler.</a:t>
          </a:r>
          <a:endParaRPr lang="en-US" dirty="0"/>
        </a:p>
      </dgm:t>
    </dgm:pt>
    <dgm:pt modelId="{A1052718-0801-4E52-A43A-6DF965BF7B65}" type="parTrans" cxnId="{785CACE2-CE04-4C32-B369-FFB7643F8EBD}">
      <dgm:prSet/>
      <dgm:spPr/>
      <dgm:t>
        <a:bodyPr/>
        <a:lstStyle/>
        <a:p>
          <a:endParaRPr lang="en-US"/>
        </a:p>
      </dgm:t>
    </dgm:pt>
    <dgm:pt modelId="{26542820-0CF9-4217-85B7-1CBD373867C4}" type="sibTrans" cxnId="{785CACE2-CE04-4C32-B369-FFB7643F8EBD}">
      <dgm:prSet/>
      <dgm:spPr/>
      <dgm:t>
        <a:bodyPr/>
        <a:lstStyle/>
        <a:p>
          <a:endParaRPr lang="en-US"/>
        </a:p>
      </dgm:t>
    </dgm:pt>
    <dgm:pt modelId="{14568C11-F339-451D-98DF-8C94A32C958A}">
      <dgm:prSet/>
      <dgm:spPr/>
      <dgm:t>
        <a:bodyPr/>
        <a:lstStyle/>
        <a:p>
          <a:r>
            <a:rPr lang="tr-TR" dirty="0"/>
            <a:t>3)Nesneldir. </a:t>
          </a:r>
          <a:endParaRPr lang="en-US" dirty="0"/>
        </a:p>
      </dgm:t>
    </dgm:pt>
    <dgm:pt modelId="{A61A70FC-7EB0-435E-818C-F2E590405A32}" type="parTrans" cxnId="{596A4AFC-79F1-4B29-9F12-B43D34A3FF54}">
      <dgm:prSet/>
      <dgm:spPr/>
      <dgm:t>
        <a:bodyPr/>
        <a:lstStyle/>
        <a:p>
          <a:endParaRPr lang="en-US"/>
        </a:p>
      </dgm:t>
    </dgm:pt>
    <dgm:pt modelId="{26D53607-0256-4376-A4DD-4B2001A0DCF6}" type="sibTrans" cxnId="{596A4AFC-79F1-4B29-9F12-B43D34A3FF54}">
      <dgm:prSet/>
      <dgm:spPr/>
      <dgm:t>
        <a:bodyPr/>
        <a:lstStyle/>
        <a:p>
          <a:endParaRPr lang="en-US"/>
        </a:p>
      </dgm:t>
    </dgm:pt>
    <dgm:pt modelId="{146FC62E-6E58-4286-9E2A-86E6748EF402}">
      <dgm:prSet/>
      <dgm:spPr/>
      <dgm:t>
        <a:bodyPr/>
        <a:lstStyle/>
        <a:p>
          <a:r>
            <a:rPr lang="tr-TR" dirty="0"/>
            <a:t>4)Deney gözlemlerle belirlenir.</a:t>
          </a:r>
          <a:endParaRPr lang="en-US" dirty="0"/>
        </a:p>
      </dgm:t>
    </dgm:pt>
    <dgm:pt modelId="{1C8BB817-FDB9-45A2-9179-7B015F98ECD7}" type="parTrans" cxnId="{FC9F8720-E1CD-40BC-B7A9-6789B4C43EB4}">
      <dgm:prSet/>
      <dgm:spPr/>
      <dgm:t>
        <a:bodyPr/>
        <a:lstStyle/>
        <a:p>
          <a:endParaRPr lang="en-US"/>
        </a:p>
      </dgm:t>
    </dgm:pt>
    <dgm:pt modelId="{A281F0F8-DD9D-4E18-BA3A-A676F112071C}" type="sibTrans" cxnId="{FC9F8720-E1CD-40BC-B7A9-6789B4C43EB4}">
      <dgm:prSet/>
      <dgm:spPr/>
      <dgm:t>
        <a:bodyPr/>
        <a:lstStyle/>
        <a:p>
          <a:endParaRPr lang="en-US"/>
        </a:p>
      </dgm:t>
    </dgm:pt>
    <dgm:pt modelId="{878BF506-7DAD-40C0-A962-A7CB9DD744BA}" type="pres">
      <dgm:prSet presAssocID="{3F834BFB-FDF1-4546-BA67-56390B27790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ECDAA09E-7E6E-49FD-9E70-570425F9316F}" type="pres">
      <dgm:prSet presAssocID="{D4720B47-203E-4012-B9B7-B38920C5A0EC}" presName="thickLine" presStyleLbl="alignNode1" presStyleIdx="0" presStyleCnt="4"/>
      <dgm:spPr/>
    </dgm:pt>
    <dgm:pt modelId="{F140CED5-E61C-4FCC-9069-0846E562E7A7}" type="pres">
      <dgm:prSet presAssocID="{D4720B47-203E-4012-B9B7-B38920C5A0EC}" presName="horz1" presStyleCnt="0"/>
      <dgm:spPr/>
    </dgm:pt>
    <dgm:pt modelId="{5FCEE44C-938F-4335-845B-5375C7C1ECB4}" type="pres">
      <dgm:prSet presAssocID="{D4720B47-203E-4012-B9B7-B38920C5A0EC}" presName="tx1" presStyleLbl="revTx" presStyleIdx="0" presStyleCnt="4"/>
      <dgm:spPr/>
      <dgm:t>
        <a:bodyPr/>
        <a:lstStyle/>
        <a:p>
          <a:endParaRPr lang="tr-TR"/>
        </a:p>
      </dgm:t>
    </dgm:pt>
    <dgm:pt modelId="{A7FBD04B-622D-4133-98F6-1BFEB84C3AE7}" type="pres">
      <dgm:prSet presAssocID="{D4720B47-203E-4012-B9B7-B38920C5A0EC}" presName="vert1" presStyleCnt="0"/>
      <dgm:spPr/>
    </dgm:pt>
    <dgm:pt modelId="{8A476E5C-39DB-40C4-9EF9-9BA39EF348EF}" type="pres">
      <dgm:prSet presAssocID="{A2049DCF-6FA8-46D4-9C07-26292B4A26E4}" presName="thickLine" presStyleLbl="alignNode1" presStyleIdx="1" presStyleCnt="4"/>
      <dgm:spPr/>
    </dgm:pt>
    <dgm:pt modelId="{24C608EA-8F46-4CEF-84E0-C28A59407499}" type="pres">
      <dgm:prSet presAssocID="{A2049DCF-6FA8-46D4-9C07-26292B4A26E4}" presName="horz1" presStyleCnt="0"/>
      <dgm:spPr/>
    </dgm:pt>
    <dgm:pt modelId="{5FB87ACE-8207-464F-8115-23B5CA9A0915}" type="pres">
      <dgm:prSet presAssocID="{A2049DCF-6FA8-46D4-9C07-26292B4A26E4}" presName="tx1" presStyleLbl="revTx" presStyleIdx="1" presStyleCnt="4"/>
      <dgm:spPr/>
      <dgm:t>
        <a:bodyPr/>
        <a:lstStyle/>
        <a:p>
          <a:endParaRPr lang="tr-TR"/>
        </a:p>
      </dgm:t>
    </dgm:pt>
    <dgm:pt modelId="{F39D9EEF-B94C-4625-8F00-7297A881C9D2}" type="pres">
      <dgm:prSet presAssocID="{A2049DCF-6FA8-46D4-9C07-26292B4A26E4}" presName="vert1" presStyleCnt="0"/>
      <dgm:spPr/>
    </dgm:pt>
    <dgm:pt modelId="{22450050-B9BD-4C83-AAEE-E6CA744D0546}" type="pres">
      <dgm:prSet presAssocID="{14568C11-F339-451D-98DF-8C94A32C958A}" presName="thickLine" presStyleLbl="alignNode1" presStyleIdx="2" presStyleCnt="4"/>
      <dgm:spPr/>
    </dgm:pt>
    <dgm:pt modelId="{ED50C380-964A-438A-9424-F5627A1112C3}" type="pres">
      <dgm:prSet presAssocID="{14568C11-F339-451D-98DF-8C94A32C958A}" presName="horz1" presStyleCnt="0"/>
      <dgm:spPr/>
    </dgm:pt>
    <dgm:pt modelId="{1AA6DB09-3C19-4497-A988-5DBC3C3770CC}" type="pres">
      <dgm:prSet presAssocID="{14568C11-F339-451D-98DF-8C94A32C958A}" presName="tx1" presStyleLbl="revTx" presStyleIdx="2" presStyleCnt="4"/>
      <dgm:spPr/>
      <dgm:t>
        <a:bodyPr/>
        <a:lstStyle/>
        <a:p>
          <a:endParaRPr lang="tr-TR"/>
        </a:p>
      </dgm:t>
    </dgm:pt>
    <dgm:pt modelId="{6BB8378D-771D-40A8-B6DF-DD649FB82613}" type="pres">
      <dgm:prSet presAssocID="{14568C11-F339-451D-98DF-8C94A32C958A}" presName="vert1" presStyleCnt="0"/>
      <dgm:spPr/>
    </dgm:pt>
    <dgm:pt modelId="{CA4EC367-77B0-410E-9C5A-131F66CA93BA}" type="pres">
      <dgm:prSet presAssocID="{146FC62E-6E58-4286-9E2A-86E6748EF402}" presName="thickLine" presStyleLbl="alignNode1" presStyleIdx="3" presStyleCnt="4"/>
      <dgm:spPr/>
    </dgm:pt>
    <dgm:pt modelId="{4A8B85D2-E119-4CBC-A5E4-DAE5DCC9CFF2}" type="pres">
      <dgm:prSet presAssocID="{146FC62E-6E58-4286-9E2A-86E6748EF402}" presName="horz1" presStyleCnt="0"/>
      <dgm:spPr/>
    </dgm:pt>
    <dgm:pt modelId="{BA9FD5C9-3C3C-49C3-96BE-5A21CDF33AC9}" type="pres">
      <dgm:prSet presAssocID="{146FC62E-6E58-4286-9E2A-86E6748EF402}" presName="tx1" presStyleLbl="revTx" presStyleIdx="3" presStyleCnt="4"/>
      <dgm:spPr/>
      <dgm:t>
        <a:bodyPr/>
        <a:lstStyle/>
        <a:p>
          <a:endParaRPr lang="tr-TR"/>
        </a:p>
      </dgm:t>
    </dgm:pt>
    <dgm:pt modelId="{5CCBDD73-AAC9-4F4E-86F5-91B99413DE0B}" type="pres">
      <dgm:prSet presAssocID="{146FC62E-6E58-4286-9E2A-86E6748EF402}" presName="vert1" presStyleCnt="0"/>
      <dgm:spPr/>
    </dgm:pt>
  </dgm:ptLst>
  <dgm:cxnLst>
    <dgm:cxn modelId="{FC9F8720-E1CD-40BC-B7A9-6789B4C43EB4}" srcId="{3F834BFB-FDF1-4546-BA67-56390B277908}" destId="{146FC62E-6E58-4286-9E2A-86E6748EF402}" srcOrd="3" destOrd="0" parTransId="{1C8BB817-FDB9-45A2-9179-7B015F98ECD7}" sibTransId="{A281F0F8-DD9D-4E18-BA3A-A676F112071C}"/>
    <dgm:cxn modelId="{785CACE2-CE04-4C32-B369-FFB7643F8EBD}" srcId="{3F834BFB-FDF1-4546-BA67-56390B277908}" destId="{A2049DCF-6FA8-46D4-9C07-26292B4A26E4}" srcOrd="1" destOrd="0" parTransId="{A1052718-0801-4E52-A43A-6DF965BF7B65}" sibTransId="{26542820-0CF9-4217-85B7-1CBD373867C4}"/>
    <dgm:cxn modelId="{9604A8B1-1745-4873-B4D1-EB6376CF22D4}" type="presOf" srcId="{146FC62E-6E58-4286-9E2A-86E6748EF402}" destId="{BA9FD5C9-3C3C-49C3-96BE-5A21CDF33AC9}" srcOrd="0" destOrd="0" presId="urn:microsoft.com/office/officeart/2008/layout/LinedList"/>
    <dgm:cxn modelId="{ED42BEF1-5ABD-42A3-ABDE-694C37224E40}" srcId="{3F834BFB-FDF1-4546-BA67-56390B277908}" destId="{D4720B47-203E-4012-B9B7-B38920C5A0EC}" srcOrd="0" destOrd="0" parTransId="{744B967C-C04A-4B3D-8396-087F0B738586}" sibTransId="{170FEE0C-9B75-4055-807C-3C636F1CAD07}"/>
    <dgm:cxn modelId="{596A4AFC-79F1-4B29-9F12-B43D34A3FF54}" srcId="{3F834BFB-FDF1-4546-BA67-56390B277908}" destId="{14568C11-F339-451D-98DF-8C94A32C958A}" srcOrd="2" destOrd="0" parTransId="{A61A70FC-7EB0-435E-818C-F2E590405A32}" sibTransId="{26D53607-0256-4376-A4DD-4B2001A0DCF6}"/>
    <dgm:cxn modelId="{3EB2B11A-FFAA-4E4C-A631-349AEFC6E6B6}" type="presOf" srcId="{14568C11-F339-451D-98DF-8C94A32C958A}" destId="{1AA6DB09-3C19-4497-A988-5DBC3C3770CC}" srcOrd="0" destOrd="0" presId="urn:microsoft.com/office/officeart/2008/layout/LinedList"/>
    <dgm:cxn modelId="{3C565356-5E4B-4DF9-ABAD-AD52958B4EBC}" type="presOf" srcId="{3F834BFB-FDF1-4546-BA67-56390B277908}" destId="{878BF506-7DAD-40C0-A962-A7CB9DD744BA}" srcOrd="0" destOrd="0" presId="urn:microsoft.com/office/officeart/2008/layout/LinedList"/>
    <dgm:cxn modelId="{4BBB3456-62B7-4EFF-B987-7E552B3FB642}" type="presOf" srcId="{D4720B47-203E-4012-B9B7-B38920C5A0EC}" destId="{5FCEE44C-938F-4335-845B-5375C7C1ECB4}" srcOrd="0" destOrd="0" presId="urn:microsoft.com/office/officeart/2008/layout/LinedList"/>
    <dgm:cxn modelId="{93B8C862-B621-4DE9-9F63-861F07461883}" type="presOf" srcId="{A2049DCF-6FA8-46D4-9C07-26292B4A26E4}" destId="{5FB87ACE-8207-464F-8115-23B5CA9A0915}" srcOrd="0" destOrd="0" presId="urn:microsoft.com/office/officeart/2008/layout/LinedList"/>
    <dgm:cxn modelId="{3D122713-205A-4DF3-9366-240153A65982}" type="presParOf" srcId="{878BF506-7DAD-40C0-A962-A7CB9DD744BA}" destId="{ECDAA09E-7E6E-49FD-9E70-570425F9316F}" srcOrd="0" destOrd="0" presId="urn:microsoft.com/office/officeart/2008/layout/LinedList"/>
    <dgm:cxn modelId="{671E522B-853F-48E3-852D-1EFC64A4C3EA}" type="presParOf" srcId="{878BF506-7DAD-40C0-A962-A7CB9DD744BA}" destId="{F140CED5-E61C-4FCC-9069-0846E562E7A7}" srcOrd="1" destOrd="0" presId="urn:microsoft.com/office/officeart/2008/layout/LinedList"/>
    <dgm:cxn modelId="{2990FA11-3FA7-444B-985A-62C5527733E7}" type="presParOf" srcId="{F140CED5-E61C-4FCC-9069-0846E562E7A7}" destId="{5FCEE44C-938F-4335-845B-5375C7C1ECB4}" srcOrd="0" destOrd="0" presId="urn:microsoft.com/office/officeart/2008/layout/LinedList"/>
    <dgm:cxn modelId="{377865B6-62E4-4A48-8962-0C7A3D09ACAB}" type="presParOf" srcId="{F140CED5-E61C-4FCC-9069-0846E562E7A7}" destId="{A7FBD04B-622D-4133-98F6-1BFEB84C3AE7}" srcOrd="1" destOrd="0" presId="urn:microsoft.com/office/officeart/2008/layout/LinedList"/>
    <dgm:cxn modelId="{C0EEF9C5-7829-495A-A7A6-01FB6418F8CA}" type="presParOf" srcId="{878BF506-7DAD-40C0-A962-A7CB9DD744BA}" destId="{8A476E5C-39DB-40C4-9EF9-9BA39EF348EF}" srcOrd="2" destOrd="0" presId="urn:microsoft.com/office/officeart/2008/layout/LinedList"/>
    <dgm:cxn modelId="{8E183351-CB87-47BE-AC84-8CC7B381EE0B}" type="presParOf" srcId="{878BF506-7DAD-40C0-A962-A7CB9DD744BA}" destId="{24C608EA-8F46-4CEF-84E0-C28A59407499}" srcOrd="3" destOrd="0" presId="urn:microsoft.com/office/officeart/2008/layout/LinedList"/>
    <dgm:cxn modelId="{1046B5B1-2AA8-472D-9B3E-D7997BC2222B}" type="presParOf" srcId="{24C608EA-8F46-4CEF-84E0-C28A59407499}" destId="{5FB87ACE-8207-464F-8115-23B5CA9A0915}" srcOrd="0" destOrd="0" presId="urn:microsoft.com/office/officeart/2008/layout/LinedList"/>
    <dgm:cxn modelId="{EBFDEC34-AA79-4BBF-91C2-1A53F26FA43E}" type="presParOf" srcId="{24C608EA-8F46-4CEF-84E0-C28A59407499}" destId="{F39D9EEF-B94C-4625-8F00-7297A881C9D2}" srcOrd="1" destOrd="0" presId="urn:microsoft.com/office/officeart/2008/layout/LinedList"/>
    <dgm:cxn modelId="{800BC8EB-DAC4-4B3A-AA26-C75EDC727579}" type="presParOf" srcId="{878BF506-7DAD-40C0-A962-A7CB9DD744BA}" destId="{22450050-B9BD-4C83-AAEE-E6CA744D0546}" srcOrd="4" destOrd="0" presId="urn:microsoft.com/office/officeart/2008/layout/LinedList"/>
    <dgm:cxn modelId="{F5B5B3CD-6C40-4B81-AACA-BFBBC2F7FB5E}" type="presParOf" srcId="{878BF506-7DAD-40C0-A962-A7CB9DD744BA}" destId="{ED50C380-964A-438A-9424-F5627A1112C3}" srcOrd="5" destOrd="0" presId="urn:microsoft.com/office/officeart/2008/layout/LinedList"/>
    <dgm:cxn modelId="{4941F81E-FCFD-48AE-94A4-27A1EA9CBB53}" type="presParOf" srcId="{ED50C380-964A-438A-9424-F5627A1112C3}" destId="{1AA6DB09-3C19-4497-A988-5DBC3C3770CC}" srcOrd="0" destOrd="0" presId="urn:microsoft.com/office/officeart/2008/layout/LinedList"/>
    <dgm:cxn modelId="{D95167C1-5EA3-4796-8F1D-D27AFA80CF0C}" type="presParOf" srcId="{ED50C380-964A-438A-9424-F5627A1112C3}" destId="{6BB8378D-771D-40A8-B6DF-DD649FB82613}" srcOrd="1" destOrd="0" presId="urn:microsoft.com/office/officeart/2008/layout/LinedList"/>
    <dgm:cxn modelId="{0A6AEC6D-3137-446B-9D5E-4178127FFE8B}" type="presParOf" srcId="{878BF506-7DAD-40C0-A962-A7CB9DD744BA}" destId="{CA4EC367-77B0-410E-9C5A-131F66CA93BA}" srcOrd="6" destOrd="0" presId="urn:microsoft.com/office/officeart/2008/layout/LinedList"/>
    <dgm:cxn modelId="{388B6ABB-372B-4CF9-A6E5-6E8CD19BD1FB}" type="presParOf" srcId="{878BF506-7DAD-40C0-A962-A7CB9DD744BA}" destId="{4A8B85D2-E119-4CBC-A5E4-DAE5DCC9CFF2}" srcOrd="7" destOrd="0" presId="urn:microsoft.com/office/officeart/2008/layout/LinedList"/>
    <dgm:cxn modelId="{5B056036-F659-4368-8E74-E9333B5786FF}" type="presParOf" srcId="{4A8B85D2-E119-4CBC-A5E4-DAE5DCC9CFF2}" destId="{BA9FD5C9-3C3C-49C3-96BE-5A21CDF33AC9}" srcOrd="0" destOrd="0" presId="urn:microsoft.com/office/officeart/2008/layout/LinedList"/>
    <dgm:cxn modelId="{F7607A79-4A57-4542-89F7-90BD7BBE7900}" type="presParOf" srcId="{4A8B85D2-E119-4CBC-A5E4-DAE5DCC9CFF2}" destId="{5CCBDD73-AAC9-4F4E-86F5-91B99413DE0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628D87-7091-454C-B2C2-4ACE7DF229B7}" type="doc">
      <dgm:prSet loTypeId="urn:microsoft.com/office/officeart/2008/layout/Lin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78157EDB-80FD-478B-B999-8BCED175CA47}">
      <dgm:prSet/>
      <dgm:spPr/>
      <dgm:t>
        <a:bodyPr/>
        <a:lstStyle/>
        <a:p>
          <a:r>
            <a:rPr lang="tr-TR" dirty="0"/>
            <a:t>1)Deney, gözlem ve araştırmalar sonucu elde edilir.</a:t>
          </a:r>
          <a:endParaRPr lang="en-US" dirty="0"/>
        </a:p>
      </dgm:t>
    </dgm:pt>
    <dgm:pt modelId="{D7C77F59-17F0-420C-B0EC-A1572101EA0B}" type="parTrans" cxnId="{F3ED0564-17B9-4FA1-AE5D-CEEC78F05126}">
      <dgm:prSet/>
      <dgm:spPr/>
      <dgm:t>
        <a:bodyPr/>
        <a:lstStyle/>
        <a:p>
          <a:endParaRPr lang="en-US"/>
        </a:p>
      </dgm:t>
    </dgm:pt>
    <dgm:pt modelId="{C939A9C2-A363-4117-8AAA-07C41E5B5454}" type="sibTrans" cxnId="{F3ED0564-17B9-4FA1-AE5D-CEEC78F05126}">
      <dgm:prSet/>
      <dgm:spPr/>
      <dgm:t>
        <a:bodyPr/>
        <a:lstStyle/>
        <a:p>
          <a:endParaRPr lang="en-US"/>
        </a:p>
      </dgm:t>
    </dgm:pt>
    <dgm:pt modelId="{C760D876-875D-4F3A-B438-F556C8AF9FC2}">
      <dgm:prSet/>
      <dgm:spPr/>
      <dgm:t>
        <a:bodyPr/>
        <a:lstStyle/>
        <a:p>
          <a:r>
            <a:rPr lang="tr-TR" dirty="0"/>
            <a:t>2)Canlıları inceler.</a:t>
          </a:r>
          <a:endParaRPr lang="en-US" dirty="0"/>
        </a:p>
      </dgm:t>
    </dgm:pt>
    <dgm:pt modelId="{99A58460-AB2B-4E4F-9917-17A05F262FBE}" type="parTrans" cxnId="{4879AAF7-DB6F-4149-9518-A0CBF9CD8D20}">
      <dgm:prSet/>
      <dgm:spPr/>
      <dgm:t>
        <a:bodyPr/>
        <a:lstStyle/>
        <a:p>
          <a:endParaRPr lang="en-US"/>
        </a:p>
      </dgm:t>
    </dgm:pt>
    <dgm:pt modelId="{6793F226-6985-4813-A5F3-1799DC216830}" type="sibTrans" cxnId="{4879AAF7-DB6F-4149-9518-A0CBF9CD8D20}">
      <dgm:prSet/>
      <dgm:spPr/>
      <dgm:t>
        <a:bodyPr/>
        <a:lstStyle/>
        <a:p>
          <a:endParaRPr lang="en-US"/>
        </a:p>
      </dgm:t>
    </dgm:pt>
    <dgm:pt modelId="{D28B013B-8761-456E-A350-FFBF5173BEC1}" type="pres">
      <dgm:prSet presAssocID="{0B628D87-7091-454C-B2C2-4ACE7DF229B7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E5DAC7F8-3DE6-42A5-818A-F6A8DE71901D}" type="pres">
      <dgm:prSet presAssocID="{78157EDB-80FD-478B-B999-8BCED175CA47}" presName="thickLine" presStyleLbl="alignNode1" presStyleIdx="0" presStyleCnt="2"/>
      <dgm:spPr/>
    </dgm:pt>
    <dgm:pt modelId="{EA350734-143D-4DCD-9582-92FDC7423FDC}" type="pres">
      <dgm:prSet presAssocID="{78157EDB-80FD-478B-B999-8BCED175CA47}" presName="horz1" presStyleCnt="0"/>
      <dgm:spPr/>
    </dgm:pt>
    <dgm:pt modelId="{3577AB22-DF5A-47E5-A60F-06DD708A8221}" type="pres">
      <dgm:prSet presAssocID="{78157EDB-80FD-478B-B999-8BCED175CA47}" presName="tx1" presStyleLbl="revTx" presStyleIdx="0" presStyleCnt="2"/>
      <dgm:spPr/>
      <dgm:t>
        <a:bodyPr/>
        <a:lstStyle/>
        <a:p>
          <a:endParaRPr lang="tr-TR"/>
        </a:p>
      </dgm:t>
    </dgm:pt>
    <dgm:pt modelId="{63340F37-9892-4376-BA1B-76C283F2CE8F}" type="pres">
      <dgm:prSet presAssocID="{78157EDB-80FD-478B-B999-8BCED175CA47}" presName="vert1" presStyleCnt="0"/>
      <dgm:spPr/>
    </dgm:pt>
    <dgm:pt modelId="{2F812631-B398-442E-AA0F-E3AFEE73C875}" type="pres">
      <dgm:prSet presAssocID="{C760D876-875D-4F3A-B438-F556C8AF9FC2}" presName="thickLine" presStyleLbl="alignNode1" presStyleIdx="1" presStyleCnt="2"/>
      <dgm:spPr/>
    </dgm:pt>
    <dgm:pt modelId="{C444ACCC-EE2E-492B-B1F2-D1213F3BC01C}" type="pres">
      <dgm:prSet presAssocID="{C760D876-875D-4F3A-B438-F556C8AF9FC2}" presName="horz1" presStyleCnt="0"/>
      <dgm:spPr/>
    </dgm:pt>
    <dgm:pt modelId="{036EC0C1-DB82-4DA5-86BA-3F3B33B8680C}" type="pres">
      <dgm:prSet presAssocID="{C760D876-875D-4F3A-B438-F556C8AF9FC2}" presName="tx1" presStyleLbl="revTx" presStyleIdx="1" presStyleCnt="2"/>
      <dgm:spPr/>
      <dgm:t>
        <a:bodyPr/>
        <a:lstStyle/>
        <a:p>
          <a:endParaRPr lang="tr-TR"/>
        </a:p>
      </dgm:t>
    </dgm:pt>
    <dgm:pt modelId="{06001BDA-A098-4A59-9777-EA87B8D9B7D1}" type="pres">
      <dgm:prSet presAssocID="{C760D876-875D-4F3A-B438-F556C8AF9FC2}" presName="vert1" presStyleCnt="0"/>
      <dgm:spPr/>
    </dgm:pt>
  </dgm:ptLst>
  <dgm:cxnLst>
    <dgm:cxn modelId="{F3ED0564-17B9-4FA1-AE5D-CEEC78F05126}" srcId="{0B628D87-7091-454C-B2C2-4ACE7DF229B7}" destId="{78157EDB-80FD-478B-B999-8BCED175CA47}" srcOrd="0" destOrd="0" parTransId="{D7C77F59-17F0-420C-B0EC-A1572101EA0B}" sibTransId="{C939A9C2-A363-4117-8AAA-07C41E5B5454}"/>
    <dgm:cxn modelId="{FD4D6960-4AC9-4B40-BCD2-5AB8754E17A4}" type="presOf" srcId="{78157EDB-80FD-478B-B999-8BCED175CA47}" destId="{3577AB22-DF5A-47E5-A60F-06DD708A8221}" srcOrd="0" destOrd="0" presId="urn:microsoft.com/office/officeart/2008/layout/LinedList"/>
    <dgm:cxn modelId="{4E0BEC01-6D6F-4001-8890-9756EAA97C15}" type="presOf" srcId="{C760D876-875D-4F3A-B438-F556C8AF9FC2}" destId="{036EC0C1-DB82-4DA5-86BA-3F3B33B8680C}" srcOrd="0" destOrd="0" presId="urn:microsoft.com/office/officeart/2008/layout/LinedList"/>
    <dgm:cxn modelId="{4879AAF7-DB6F-4149-9518-A0CBF9CD8D20}" srcId="{0B628D87-7091-454C-B2C2-4ACE7DF229B7}" destId="{C760D876-875D-4F3A-B438-F556C8AF9FC2}" srcOrd="1" destOrd="0" parTransId="{99A58460-AB2B-4E4F-9917-17A05F262FBE}" sibTransId="{6793F226-6985-4813-A5F3-1799DC216830}"/>
    <dgm:cxn modelId="{C541BBB3-F8F5-46FF-96EB-51933066575B}" type="presOf" srcId="{0B628D87-7091-454C-B2C2-4ACE7DF229B7}" destId="{D28B013B-8761-456E-A350-FFBF5173BEC1}" srcOrd="0" destOrd="0" presId="urn:microsoft.com/office/officeart/2008/layout/LinedList"/>
    <dgm:cxn modelId="{0D50DA32-D9E8-4724-99CE-3166CDC69E85}" type="presParOf" srcId="{D28B013B-8761-456E-A350-FFBF5173BEC1}" destId="{E5DAC7F8-3DE6-42A5-818A-F6A8DE71901D}" srcOrd="0" destOrd="0" presId="urn:microsoft.com/office/officeart/2008/layout/LinedList"/>
    <dgm:cxn modelId="{571A88B0-3AC9-47CB-B334-C8C8E7C84668}" type="presParOf" srcId="{D28B013B-8761-456E-A350-FFBF5173BEC1}" destId="{EA350734-143D-4DCD-9582-92FDC7423FDC}" srcOrd="1" destOrd="0" presId="urn:microsoft.com/office/officeart/2008/layout/LinedList"/>
    <dgm:cxn modelId="{AA2D84EC-514B-4F3C-A7AA-4875A67DA7D3}" type="presParOf" srcId="{EA350734-143D-4DCD-9582-92FDC7423FDC}" destId="{3577AB22-DF5A-47E5-A60F-06DD708A8221}" srcOrd="0" destOrd="0" presId="urn:microsoft.com/office/officeart/2008/layout/LinedList"/>
    <dgm:cxn modelId="{3C334D2C-994B-4D87-8C12-3CC07FA6522F}" type="presParOf" srcId="{EA350734-143D-4DCD-9582-92FDC7423FDC}" destId="{63340F37-9892-4376-BA1B-76C283F2CE8F}" srcOrd="1" destOrd="0" presId="urn:microsoft.com/office/officeart/2008/layout/LinedList"/>
    <dgm:cxn modelId="{575E3496-3F95-4C8A-B54D-E1B934D4207A}" type="presParOf" srcId="{D28B013B-8761-456E-A350-FFBF5173BEC1}" destId="{2F812631-B398-442E-AA0F-E3AFEE73C875}" srcOrd="2" destOrd="0" presId="urn:microsoft.com/office/officeart/2008/layout/LinedList"/>
    <dgm:cxn modelId="{5240BE88-7A55-47AA-AABA-7F1929DD75B2}" type="presParOf" srcId="{D28B013B-8761-456E-A350-FFBF5173BEC1}" destId="{C444ACCC-EE2E-492B-B1F2-D1213F3BC01C}" srcOrd="3" destOrd="0" presId="urn:microsoft.com/office/officeart/2008/layout/LinedList"/>
    <dgm:cxn modelId="{1ECB5C56-C198-4436-907B-C343A19F0661}" type="presParOf" srcId="{C444ACCC-EE2E-492B-B1F2-D1213F3BC01C}" destId="{036EC0C1-DB82-4DA5-86BA-3F3B33B8680C}" srcOrd="0" destOrd="0" presId="urn:microsoft.com/office/officeart/2008/layout/LinedList"/>
    <dgm:cxn modelId="{C154362D-B7D1-433D-A7EA-5DE2EDAC5C69}" type="presParOf" srcId="{C444ACCC-EE2E-492B-B1F2-D1213F3BC01C}" destId="{06001BDA-A098-4A59-9777-EA87B8D9B7D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DAA09E-7E6E-49FD-9E70-570425F9316F}">
      <dsp:nvSpPr>
        <dsp:cNvPr id="0" name=""/>
        <dsp:cNvSpPr/>
      </dsp:nvSpPr>
      <dsp:spPr>
        <a:xfrm>
          <a:off x="0" y="0"/>
          <a:ext cx="6586489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CEE44C-938F-4335-845B-5375C7C1ECB4}">
      <dsp:nvSpPr>
        <dsp:cNvPr id="0" name=""/>
        <dsp:cNvSpPr/>
      </dsp:nvSpPr>
      <dsp:spPr>
        <a:xfrm>
          <a:off x="0" y="0"/>
          <a:ext cx="6586489" cy="946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1)Evrenseldir.</a:t>
          </a:r>
          <a:endParaRPr lang="en-US" sz="4000" kern="1200" dirty="0"/>
        </a:p>
      </dsp:txBody>
      <dsp:txXfrm>
        <a:off x="0" y="0"/>
        <a:ext cx="6586489" cy="946354"/>
      </dsp:txXfrm>
    </dsp:sp>
    <dsp:sp modelId="{8A476E5C-39DB-40C4-9EF9-9BA39EF348EF}">
      <dsp:nvSpPr>
        <dsp:cNvPr id="0" name=""/>
        <dsp:cNvSpPr/>
      </dsp:nvSpPr>
      <dsp:spPr>
        <a:xfrm>
          <a:off x="0" y="946354"/>
          <a:ext cx="6586489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B87ACE-8207-464F-8115-23B5CA9A0915}">
      <dsp:nvSpPr>
        <dsp:cNvPr id="0" name=""/>
        <dsp:cNvSpPr/>
      </dsp:nvSpPr>
      <dsp:spPr>
        <a:xfrm>
          <a:off x="0" y="946354"/>
          <a:ext cx="6586489" cy="946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2)Değişiklik göstermezler.</a:t>
          </a:r>
          <a:endParaRPr lang="en-US" sz="4000" kern="1200" dirty="0"/>
        </a:p>
      </dsp:txBody>
      <dsp:txXfrm>
        <a:off x="0" y="946354"/>
        <a:ext cx="6586489" cy="946354"/>
      </dsp:txXfrm>
    </dsp:sp>
    <dsp:sp modelId="{22450050-B9BD-4C83-AAEE-E6CA744D0546}">
      <dsp:nvSpPr>
        <dsp:cNvPr id="0" name=""/>
        <dsp:cNvSpPr/>
      </dsp:nvSpPr>
      <dsp:spPr>
        <a:xfrm>
          <a:off x="0" y="1892709"/>
          <a:ext cx="6586489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A6DB09-3C19-4497-A988-5DBC3C3770CC}">
      <dsp:nvSpPr>
        <dsp:cNvPr id="0" name=""/>
        <dsp:cNvSpPr/>
      </dsp:nvSpPr>
      <dsp:spPr>
        <a:xfrm>
          <a:off x="0" y="1892709"/>
          <a:ext cx="6586489" cy="946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3)Nesneldir. </a:t>
          </a:r>
          <a:endParaRPr lang="en-US" sz="4000" kern="1200" dirty="0"/>
        </a:p>
      </dsp:txBody>
      <dsp:txXfrm>
        <a:off x="0" y="1892709"/>
        <a:ext cx="6586489" cy="946354"/>
      </dsp:txXfrm>
    </dsp:sp>
    <dsp:sp modelId="{CA4EC367-77B0-410E-9C5A-131F66CA93BA}">
      <dsp:nvSpPr>
        <dsp:cNvPr id="0" name=""/>
        <dsp:cNvSpPr/>
      </dsp:nvSpPr>
      <dsp:spPr>
        <a:xfrm>
          <a:off x="0" y="2839064"/>
          <a:ext cx="6586489" cy="0"/>
        </a:xfrm>
        <a:prstGeom prst="lin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A9FD5C9-3C3C-49C3-96BE-5A21CDF33AC9}">
      <dsp:nvSpPr>
        <dsp:cNvPr id="0" name=""/>
        <dsp:cNvSpPr/>
      </dsp:nvSpPr>
      <dsp:spPr>
        <a:xfrm>
          <a:off x="0" y="2839064"/>
          <a:ext cx="6586489" cy="9463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4)Deney gözlemlerle belirlenir.</a:t>
          </a:r>
          <a:endParaRPr lang="en-US" sz="4000" kern="1200" dirty="0"/>
        </a:p>
      </dsp:txBody>
      <dsp:txXfrm>
        <a:off x="0" y="2839064"/>
        <a:ext cx="6586489" cy="94635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DAC7F8-3DE6-42A5-818A-F6A8DE71901D}">
      <dsp:nvSpPr>
        <dsp:cNvPr id="0" name=""/>
        <dsp:cNvSpPr/>
      </dsp:nvSpPr>
      <dsp:spPr>
        <a:xfrm>
          <a:off x="0" y="0"/>
          <a:ext cx="6586489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577AB22-DF5A-47E5-A60F-06DD708A8221}">
      <dsp:nvSpPr>
        <dsp:cNvPr id="0" name=""/>
        <dsp:cNvSpPr/>
      </dsp:nvSpPr>
      <dsp:spPr>
        <a:xfrm>
          <a:off x="0" y="0"/>
          <a:ext cx="6586489" cy="18927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1)Deney, gözlem ve araştırmalar sonucu elde edilir.</a:t>
          </a:r>
          <a:endParaRPr lang="en-US" sz="3900" kern="1200" dirty="0"/>
        </a:p>
      </dsp:txBody>
      <dsp:txXfrm>
        <a:off x="0" y="0"/>
        <a:ext cx="6586489" cy="1892709"/>
      </dsp:txXfrm>
    </dsp:sp>
    <dsp:sp modelId="{2F812631-B398-442E-AA0F-E3AFEE73C875}">
      <dsp:nvSpPr>
        <dsp:cNvPr id="0" name=""/>
        <dsp:cNvSpPr/>
      </dsp:nvSpPr>
      <dsp:spPr>
        <a:xfrm>
          <a:off x="0" y="1892709"/>
          <a:ext cx="6586489" cy="0"/>
        </a:xfrm>
        <a:prstGeom prst="line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36EC0C1-DB82-4DA5-86BA-3F3B33B8680C}">
      <dsp:nvSpPr>
        <dsp:cNvPr id="0" name=""/>
        <dsp:cNvSpPr/>
      </dsp:nvSpPr>
      <dsp:spPr>
        <a:xfrm>
          <a:off x="0" y="1892709"/>
          <a:ext cx="6586489" cy="18927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2)Canlıları inceler.</a:t>
          </a:r>
          <a:endParaRPr lang="en-US" sz="3900" kern="1200" dirty="0"/>
        </a:p>
      </dsp:txBody>
      <dsp:txXfrm>
        <a:off x="0" y="1892709"/>
        <a:ext cx="6586489" cy="18927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2CC63BF-A22F-445C-BD78-87E9B63D1F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6C574497-92B4-412C-91B8-E09414154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A1BEC94E-DACD-4022-9606-78988DA21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D19CF7BF-CB22-4F39-A4E7-9D3A6ADE3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35D7D591-6E2A-4E70-B574-1073E95AD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7162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5AD99FE-0EEF-481C-975F-74182AC12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B9EAE8FF-62CE-4AD9-B4A8-BFD52E05F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D12919FB-ECCC-44D3-ADD0-FA534539A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93A106AC-74E6-410B-9A51-F64718CD9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0CE099E6-C015-4A3F-A498-F8359129D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6339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1CB437D5-A131-4EB2-BA89-A55C5042C7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608B2EE-2299-4410-B501-574E6F03E3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71939E0-9730-4A87-A48F-7B06103E5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01CF62FC-F43B-401F-9734-0FBBF95DA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83B9B9C0-B1A2-4184-AD63-2DE81EA5B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3464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D73FF464-5E55-4B90-86FE-7985FD882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BB07ABB-5A39-4650-89ED-67EC39133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F3E1446C-4521-47B5-ABBC-3716DB46A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8759C524-21D4-4F44-A6EF-44E05ADA3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9AC5B82E-2763-437C-8B16-2C0421325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513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8BF1A65-E4BA-4102-B62C-6E13F3BC5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D89B37DB-8680-4918-9F3E-9B02BE67D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84BF5485-0B6B-4B32-B220-C0E019F14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ED347EE-924E-4C9F-8658-714324E2A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4473B519-4457-41FD-99DB-C3676A958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37195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07C9C20-D171-4435-AAEC-2305404D2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FB8C5C4-30D5-4646-9C8A-82EF171C05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E86DBFED-EC86-42B9-B282-05834E631F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0BEB4AF3-36DA-4636-93E6-1ABA6114B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BFB65918-0F4E-4C82-9072-211E4D979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16906612-B150-4F54-A493-39CBDF3A0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93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36C2012-807D-4795-AD33-764B5AD18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15F78A49-F2F8-4E5F-A829-93D54B8C3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4B858591-2B18-4E51-BEC1-EDDA830A88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E8F5FB15-A946-4363-8732-CA39C672F2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A4A9EAA8-7017-4BE0-80B6-36D7A3F43D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7170C6C9-7F86-4347-821D-3D45E0CA7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95B2D49E-B9CD-48AE-B495-ABE5DD58D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46D5B4F5-B41E-4A46-804F-14922F5DC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727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2930DF8-4FEB-4777-B80B-845A42425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67903D9C-0B92-4D72-B862-2F83604A8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7D427190-35D0-4D95-9CB1-90C55D60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4DC9C50D-6CC6-456D-914D-F75D06641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845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99629F02-F2E9-40F0-82AC-6CD68694C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865701A3-7267-4EF3-B8B5-CA35AB988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E7DA8C15-67E8-4456-ADC9-9D5BA2A58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4433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C203BA0-538C-4E1B-9D2D-35EC7FD4A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DC48D40-F965-46E8-AE3E-40BDF2370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3322A835-87A2-45C3-A65A-546F03097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F276A63F-FBB1-4787-B1C5-8B142AB81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974D7ACF-3A21-45D1-9EDC-1FB17AAF7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21C6248C-55B0-4A2F-AA87-196D5353F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5415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3401DC8-947E-443D-BE21-0B419C6FC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CA3B0ABC-F243-4594-92B3-496BC4130A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A9216DF1-839C-433E-8789-8B5EC332C8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24D4FB7D-9168-43B4-A7AE-9B0B8F279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ECE67206-9DF6-4DF9-BAB7-BA8740A13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4AA2B03A-3D1D-4CC6-A724-16E7EE9C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091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5123E9ED-6ACD-451D-A33D-C43D039E1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F081C4D1-F96B-47B6-BBC4-473E79155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28770730-B8C1-4AC1-B228-E3643B39CE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A8A3C-9E7A-4AA6-B1EA-22774239918D}" type="datetimeFigureOut">
              <a:rPr lang="tr-TR" smtClean="0"/>
              <a:pPr/>
              <a:t>03/10/2018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F9C8A097-37B1-4070-9A14-30E8A171F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444E715F-04DB-4BBA-ADB6-15A75A3CC8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EBF6E-9A57-4D55-9025-60CC79A8F1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4260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milky-way-universe-person-stars-1023340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leylek-ku%C5%9F-sinek-kanatlar-2023318/" TargetMode="External"/><Relationship Id="rId7" Type="http://schemas.openxmlformats.org/officeDocument/2006/relationships/hyperlink" Target="http://tr.clipart.me/premium-healthcare-medical/strong-weightlifting-brain-clip-art-vector-cartoon-illustration-with-simple-gradients-all-in-a-single-149597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hyperlink" Target="http://simple.wikipedia.org/wiki/Photosynthesis" TargetMode="External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n.wikiwijs.nl/52693/Lezen___Feit_of_mening__HV1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alansavar.org/2012/12/10/komplo-teorileri-4-azi-karar-fazlasi-zarar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gerechtigkeit-waage-orange-311699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n.wikiwijs.nl/52693/Lezen___Feit_of_mening__HV1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iskeletler-insan-dans-komik-32459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r.depositphotos.com/29841939/stock-illustration-book-sign-book-symbol-vector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plumdusmani.net/modules/wordbook/entry.php?entryID=5846/atomun-yorungesi-nedir+atomun-yorungesi-ne-demek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://www.loustics.eu/evaluations-ce2-et-cm1-periode-4-a3371962" TargetMode="External"/><Relationship Id="rId7" Type="http://schemas.openxmlformats.org/officeDocument/2006/relationships/diagramColors" Target="../diagrams/colors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d%C3%BCnya-%C5%9Fekil-logosu-k%C3%BCre-d%C3%B6n%C3%BC%C5%9F-orb-312667/" TargetMode="External"/><Relationship Id="rId7" Type="http://schemas.openxmlformats.org/officeDocument/2006/relationships/hyperlink" Target="https://commons.wikimedia.org/wiki/File:Ship.sv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pixabay.com/nl/seizoenen-vier-seizoenen-boom-158601/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n.wikiwijs.nl/52693/Lezen___Feit_of_mening__HV12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tr/inek-g%C4%B1da-%C3%A7iftlik-hayvan-48494/" TargetMode="External"/><Relationship Id="rId7" Type="http://schemas.openxmlformats.org/officeDocument/2006/relationships/hyperlink" Target="https://pixabay.com/tr/papatya-mor-%C3%A7i%C3%A7ek-bahar-bloom-304139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s://pixabay.com/tr/adam-komik-karakter-erkek-%C3%A7ocuk-294505/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hyperlink" Target="http://www.loustics.eu/evaluations-ce2-et-cm1-periode-4-a3371962" TargetMode="External"/><Relationship Id="rId7" Type="http://schemas.openxmlformats.org/officeDocument/2006/relationships/diagramColors" Target="../diagrams/colors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B95439A-A21B-41FA-AF2D-E75EFA55E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58911" y="915675"/>
            <a:ext cx="9144000" cy="1369050"/>
          </a:xfr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7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EVRENDEKİ YASALAR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B584DBE8-F12F-463C-B04B-ECE2F1A39F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032411"/>
            <a:ext cx="9144000" cy="1655762"/>
          </a:xfrm>
        </p:spPr>
        <p:txBody>
          <a:bodyPr>
            <a:normAutofit/>
          </a:bodyPr>
          <a:lstStyle/>
          <a:p>
            <a:r>
              <a:rPr lang="tr-TR" sz="32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SÜNNETULLAH</a:t>
            </a:r>
          </a:p>
        </p:txBody>
      </p:sp>
    </p:spTree>
    <p:extLst>
      <p:ext uri="{BB962C8B-B14F-4D97-AF65-F5344CB8AC3E}">
        <p14:creationId xmlns:p14="http://schemas.microsoft.com/office/powerpoint/2010/main" xmlns="" val="292447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BF9BAF3D-C91E-432C-8052-0FAAD87BA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latin typeface="Bahnschrift Condensed" panose="020B0502040204020203" pitchFamily="34" charset="0"/>
              </a:rPr>
              <a:t>Allah (</a:t>
            </a:r>
            <a:r>
              <a:rPr lang="tr-TR" b="1" dirty="0" err="1">
                <a:latin typeface="Bahnschrift Condensed" panose="020B0502040204020203" pitchFamily="34" charset="0"/>
              </a:rPr>
              <a:t>c.c</a:t>
            </a:r>
            <a:r>
              <a:rPr lang="tr-TR" b="1" dirty="0">
                <a:latin typeface="Bahnschrift Condensed" panose="020B0502040204020203" pitchFamily="34" charset="0"/>
              </a:rPr>
              <a:t>.) canlıları, varlıklarını sürdürecek özelliklerle donatmıştır</a:t>
            </a:r>
            <a:r>
              <a:rPr lang="tr-TR" dirty="0"/>
              <a:t>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13EB96C-F1F3-4893-BE44-1F267544E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Kuşlar için                                 Bitkiler için                        İnsanlar için 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6929F6B8-4D9A-48EC-8324-CD88D77B3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581467" y="2620052"/>
            <a:ext cx="3215692" cy="1617895"/>
          </a:xfrm>
          <a:prstGeom prst="rect">
            <a:avLst/>
          </a:prstGeom>
        </p:spPr>
      </p:pic>
      <p:sp>
        <p:nvSpPr>
          <p:cNvPr id="6" name="Ok: Sola Bükülü 5">
            <a:extLst>
              <a:ext uri="{FF2B5EF4-FFF2-40B4-BE49-F238E27FC236}">
                <a16:creationId xmlns:a16="http://schemas.microsoft.com/office/drawing/2014/main" xmlns="" id="{F334E719-E143-46A8-873F-C38EA2E91498}"/>
              </a:ext>
            </a:extLst>
          </p:cNvPr>
          <p:cNvSpPr/>
          <p:nvPr/>
        </p:nvSpPr>
        <p:spPr>
          <a:xfrm>
            <a:off x="2405575" y="2138289"/>
            <a:ext cx="436099" cy="481763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Ok: Sola Bükülü 6">
            <a:extLst>
              <a:ext uri="{FF2B5EF4-FFF2-40B4-BE49-F238E27FC236}">
                <a16:creationId xmlns:a16="http://schemas.microsoft.com/office/drawing/2014/main" xmlns="" id="{1998D0CF-5D08-410F-812E-1BFCB95FB7C3}"/>
              </a:ext>
            </a:extLst>
          </p:cNvPr>
          <p:cNvSpPr/>
          <p:nvPr/>
        </p:nvSpPr>
        <p:spPr>
          <a:xfrm>
            <a:off x="6823615" y="2049807"/>
            <a:ext cx="436099" cy="481763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461965FE-077F-4C6C-B237-89A7DF5BFA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4728115" y="2379170"/>
            <a:ext cx="2095500" cy="2905125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xmlns="" id="{EA483FA0-8C88-422D-ABAF-20F5C3BFB0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8266311" y="2672806"/>
            <a:ext cx="2748177" cy="2180548"/>
          </a:xfrm>
          <a:prstGeom prst="rect">
            <a:avLst/>
          </a:prstGeom>
        </p:spPr>
      </p:pic>
      <p:sp>
        <p:nvSpPr>
          <p:cNvPr id="14" name="Ok: Sola Bükülü 13">
            <a:extLst>
              <a:ext uri="{FF2B5EF4-FFF2-40B4-BE49-F238E27FC236}">
                <a16:creationId xmlns:a16="http://schemas.microsoft.com/office/drawing/2014/main" xmlns="" id="{C9360548-25FB-48A7-AB52-93AFE9990551}"/>
              </a:ext>
            </a:extLst>
          </p:cNvPr>
          <p:cNvSpPr/>
          <p:nvPr/>
        </p:nvSpPr>
        <p:spPr>
          <a:xfrm>
            <a:off x="10406255" y="2005988"/>
            <a:ext cx="436099" cy="481763"/>
          </a:xfrm>
          <a:prstGeom prst="curvedLef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0571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33797A5-91DF-4803-B2FD-17AE28226C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941" y="323557"/>
            <a:ext cx="11423560" cy="58534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000" dirty="0"/>
              <a:t>“Gökten su indiren O’dur. (Buyurdu ki:) İşte biz her çeşit bitkiyi onunla bitirdik. O bitkiden de kendisinden üst üste binmiş taneler bitireceğimiz bir yeşil bitki, hurmanın tomurcuğundan sarkan salkımlar, üzüm bağları, zeytin ve nar bahçeleri meydana getirdik; birbirine benzeyeni var, benzemeyeni var. Meyve verirken ve olgunlaştığı zaman her birinin meyvesine bakın! Kuşkusuz bütün bunlarda inanan bir toplum için ibretler vardır.”</a:t>
            </a:r>
          </a:p>
          <a:p>
            <a:pPr marL="0" indent="0" algn="ctr">
              <a:buNone/>
            </a:pPr>
            <a:r>
              <a:rPr lang="tr-TR" sz="4000" dirty="0"/>
              <a:t>(Enam Suresi 99)</a:t>
            </a:r>
          </a:p>
        </p:txBody>
      </p:sp>
    </p:spTree>
    <p:extLst>
      <p:ext uri="{BB962C8B-B14F-4D97-AF65-F5344CB8AC3E}">
        <p14:creationId xmlns:p14="http://schemas.microsoft.com/office/powerpoint/2010/main" xmlns="" val="117876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A008FEA-C204-4B5E-8932-83A7BEFEC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7160455" y="790128"/>
            <a:ext cx="4698610" cy="580762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FD4FD407-1FAE-4A35-A842-D8B3B4469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0128"/>
            <a:ext cx="10515600" cy="1325563"/>
          </a:xfrm>
        </p:spPr>
        <p:txBody>
          <a:bodyPr/>
          <a:lstStyle/>
          <a:p>
            <a:r>
              <a:rPr lang="tr-TR" dirty="0"/>
              <a:t>Biyolojik yasalar olmaz ise neler olurdu? </a:t>
            </a:r>
          </a:p>
        </p:txBody>
      </p:sp>
    </p:spTree>
    <p:extLst>
      <p:ext uri="{BB962C8B-B14F-4D97-AF65-F5344CB8AC3E}">
        <p14:creationId xmlns:p14="http://schemas.microsoft.com/office/powerpoint/2010/main" xmlns="" val="36537338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81AFD1A-849A-4804-B36E-6572A2A09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Toplumsal Yasalar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C9926F9-94C8-46C5-AE49-41F9AD07A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Toplumun sağlıklı bir şekilde varlığını sürdürebilmesi için uyması gereken yasalara toplumsal yasalar denir.</a:t>
            </a:r>
          </a:p>
          <a:p>
            <a:pPr marL="0" indent="0">
              <a:buNone/>
            </a:pPr>
            <a:endParaRPr lang="tr-TR" dirty="0"/>
          </a:p>
          <a:p>
            <a:pPr marL="0" indent="0" algn="r">
              <a:buNone/>
            </a:pPr>
            <a:r>
              <a:rPr lang="tr-TR" dirty="0"/>
              <a:t>		</a:t>
            </a:r>
            <a:r>
              <a:rPr lang="tr-TR" dirty="0">
                <a:solidFill>
                  <a:srgbClr val="FFC000"/>
                </a:solidFill>
              </a:rPr>
              <a:t>Sevgi, kardeşlik, doğruluk, adalet, kul hakkı </a:t>
            </a:r>
            <a:r>
              <a:rPr lang="tr-TR" dirty="0"/>
              <a:t>gibi ilkeler toplumsal yasaların temelini oluşturur.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5B2958B8-1F5F-4911-915E-9E8232E7C2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673930" y="3799443"/>
            <a:ext cx="321945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6793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5011E2D8-59CA-49CE-AF06-8935E33720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7117" b="2859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4147794-66B7-4CDE-BC75-BBDC48B2FCE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559481" y="0"/>
            <a:ext cx="7718119" cy="6858000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sp>
        <p:nvSpPr>
          <p:cNvPr id="2" name="Unvan 1">
            <a:extLst>
              <a:ext uri="{FF2B5EF4-FFF2-40B4-BE49-F238E27FC236}">
                <a16:creationId xmlns:a16="http://schemas.microsoft.com/office/drawing/2014/main" xmlns="" id="{5DC860CC-79E2-4027-9578-1450C3F39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889" y="365758"/>
            <a:ext cx="6784259" cy="18288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66"/>
                </a:solidFill>
              </a:rPr>
              <a:t>Toplumsal yasaların;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232FD34-9A35-4F1E-A1BA-989EEB8C6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0889" y="2324100"/>
            <a:ext cx="6784259" cy="387508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2400" dirty="0"/>
              <a:t>Konusu insandır. 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400" dirty="0"/>
              <a:t>Sebep sonuç ilişkisine göre neticelenir.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400" dirty="0"/>
              <a:t>Amacı toplumun barış ve huzur içinde yaşamasını sağlamaktır.</a:t>
            </a:r>
          </a:p>
          <a:p>
            <a:pPr marL="0" indent="0">
              <a:buNone/>
            </a:pPr>
            <a:endParaRPr lang="tr-TR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41202E79-1236-4DF8-9921-F47A0B079C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1945414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EA8C716-0547-4617-883C-F7F56F204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05307"/>
            <a:ext cx="10515600" cy="5834130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/>
              <a:t>“… Şüphesiz ki bir topluluk kendi durumunu değiştirmedikçe Allah onların durumunu değiştirmez…”</a:t>
            </a:r>
          </a:p>
          <a:p>
            <a:pPr marL="0" indent="0" algn="ctr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/>
              <a:t>“Hep birlikte Allah’ın ipine (Kur’an’a) sımsıkı sarılın. Parçalanıp bölünmeyin. Allah’ın size olan nimetini hatırlayın. Hani sizler birbirinize düşmanlar idiniz de O, kalplerinizi birleştirmişti. İşte O’nun bu nimeti sayesinde kardeşler olmuştunuz…”</a:t>
            </a:r>
          </a:p>
        </p:txBody>
      </p:sp>
    </p:spTree>
    <p:extLst>
      <p:ext uri="{BB962C8B-B14F-4D97-AF65-F5344CB8AC3E}">
        <p14:creationId xmlns:p14="http://schemas.microsoft.com/office/powerpoint/2010/main" xmlns="" val="16602116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A008FEA-C204-4B5E-8932-83A7BEFEC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7160455" y="790128"/>
            <a:ext cx="4698610" cy="580762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FD4FD407-1FAE-4A35-A842-D8B3B4469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0128"/>
            <a:ext cx="10515600" cy="1325563"/>
          </a:xfrm>
        </p:spPr>
        <p:txBody>
          <a:bodyPr/>
          <a:lstStyle/>
          <a:p>
            <a:r>
              <a:rPr lang="tr-TR" dirty="0"/>
              <a:t>Toplumsal  yasalar olmaz ise neler olurdu? </a:t>
            </a:r>
          </a:p>
        </p:txBody>
      </p:sp>
    </p:spTree>
    <p:extLst>
      <p:ext uri="{BB962C8B-B14F-4D97-AF65-F5344CB8AC3E}">
        <p14:creationId xmlns:p14="http://schemas.microsoft.com/office/powerpoint/2010/main" xmlns="" val="3766891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8793E03B-E0FA-4169-85FE-218C7A9760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873" b="23701"/>
          <a:stretch/>
        </p:blipFill>
        <p:spPr>
          <a:xfrm>
            <a:off x="-1" y="10"/>
            <a:ext cx="12192001" cy="46669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E09A529-E47C-4634-BB98-0A9526C372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Oval 12">
            <a:extLst>
              <a:ext uri="{FF2B5EF4-FFF2-40B4-BE49-F238E27FC236}">
                <a16:creationId xmlns:a16="http://schemas.microsoft.com/office/drawing/2014/main" xmlns="" id="{569C1A01-6FB5-43CE-ADCC-936728ACAC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56267" y="4388303"/>
            <a:ext cx="824089" cy="70298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D3090D1-26E6-4383-BF80-BDF6CAC50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6259" y="4551037"/>
            <a:ext cx="9680400" cy="150993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r-TR" sz="3200" dirty="0">
                <a:solidFill>
                  <a:srgbClr val="FF3300"/>
                </a:solidFill>
                <a:latin typeface="Britannic Bold" panose="020B0903060703020204" pitchFamily="34" charset="0"/>
              </a:rPr>
              <a:t>Konumuz bitti tekrar etmeyi unutmuyoruz </a:t>
            </a:r>
            <a:r>
              <a:rPr lang="tr-TR" sz="3200" dirty="0">
                <a:solidFill>
                  <a:srgbClr val="FF3300"/>
                </a:solidFill>
                <a:latin typeface="Britannic Bold" panose="020B0903060703020204" pitchFamily="34" charset="0"/>
                <a:sym typeface="Wingdings" panose="05000000000000000000" pitchFamily="2" charset="2"/>
              </a:rPr>
              <a:t></a:t>
            </a:r>
            <a:endParaRPr lang="tr-TR" sz="3200" dirty="0">
              <a:solidFill>
                <a:srgbClr val="FF3300"/>
              </a:solidFill>
              <a:latin typeface="Britannic Bold" panose="020B09030607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22456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9E53472-FD72-4CEB-A9E7-0ED21086A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accent2"/>
                </a:solidFill>
              </a:rPr>
              <a:t>EVRENDEKİ YASALAR</a:t>
            </a:r>
          </a:p>
        </p:txBody>
      </p:sp>
      <p:cxnSp>
        <p:nvCxnSpPr>
          <p:cNvPr id="12" name="Straight Arrow Connector 9">
            <a:extLst>
              <a:ext uri="{FF2B5EF4-FFF2-40B4-BE49-F238E27FC236}">
                <a16:creationId xmlns:a16="http://schemas.microsoft.com/office/drawing/2014/main" xmlns="" id="{E4A809D5-3600-46D4-A466-67F2349A5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8232914-3B81-4EA2-8057-5DA655284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85" y="2575034"/>
            <a:ext cx="5616315" cy="34622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  </a:t>
            </a:r>
            <a:r>
              <a:rPr lang="tr-TR" b="1" dirty="0"/>
              <a:t>1) Fiziksel Yasalar</a:t>
            </a:r>
          </a:p>
          <a:p>
            <a:pPr marL="0" indent="0">
              <a:buNone/>
            </a:pPr>
            <a:r>
              <a:rPr lang="tr-TR" b="1" dirty="0"/>
              <a:t>  			 	</a:t>
            </a:r>
          </a:p>
          <a:p>
            <a:pPr marL="0" indent="0">
              <a:buNone/>
            </a:pPr>
            <a:r>
              <a:rPr lang="tr-TR" b="1" dirty="0"/>
              <a:t>			</a:t>
            </a:r>
          </a:p>
          <a:p>
            <a:pPr marL="0" indent="0">
              <a:buNone/>
            </a:pPr>
            <a:r>
              <a:rPr lang="tr-TR" b="1" dirty="0"/>
              <a:t>	2)Biyolojik Yasalar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>		3)Toplumsal Yasalar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F8E3B1AB-19F0-4CF8-84A8-908ACE0A9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l="7945"/>
          <a:stretch/>
        </p:blipFill>
        <p:spPr>
          <a:xfrm>
            <a:off x="5878850" y="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403439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5B14D8DA-D56D-4998-B576-0D2F2A655B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523641" y="4330700"/>
            <a:ext cx="2214563" cy="2162175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506DC262-B89C-4EE6-BAD4-AF0DBAC0E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tr-TR" dirty="0">
                <a:solidFill>
                  <a:srgbClr val="FF0000"/>
                </a:solidFill>
              </a:rPr>
              <a:t>Fiziksel Yasalar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A3DB26B-A2F5-46E9-B19F-A362C75E8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tr-TR" i="1" dirty="0"/>
              <a:t>Madde</a:t>
            </a:r>
            <a:r>
              <a:rPr lang="tr-TR" dirty="0"/>
              <a:t> ve enerjinin oluşumu, yapısı, hareketi, değişimi ve maddeler arası ilişkilerle ilgili yasalardır.</a:t>
            </a:r>
          </a:p>
          <a:p>
            <a:pPr marL="0" indent="0" algn="ctr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>
                <a:solidFill>
                  <a:srgbClr val="FF0000"/>
                </a:solidFill>
              </a:rPr>
              <a:t>Yararı Nedir?</a:t>
            </a:r>
          </a:p>
          <a:p>
            <a:pPr marL="0" indent="0" algn="ctr">
              <a:buNone/>
            </a:pPr>
            <a:r>
              <a:rPr lang="tr-TR" dirty="0"/>
              <a:t>Kâinatın işleyişi için takdir ettiği fiziksel yasaları inceleyerek </a:t>
            </a:r>
            <a:r>
              <a:rPr lang="tr-TR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yeni teknolojik tasarımlar</a:t>
            </a:r>
            <a:r>
              <a:rPr lang="tr-TR" dirty="0"/>
              <a:t> ortaya koymaktadır.</a:t>
            </a:r>
          </a:p>
        </p:txBody>
      </p:sp>
    </p:spTree>
    <p:extLst>
      <p:ext uri="{BB962C8B-B14F-4D97-AF65-F5344CB8AC3E}">
        <p14:creationId xmlns:p14="http://schemas.microsoft.com/office/powerpoint/2010/main" xmlns="" val="36542288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258DBF07-B410-4977-861F-CB65DE9E1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pPr algn="ctr"/>
            <a:r>
              <a:rPr lang="tr-TR" sz="4800" b="1" dirty="0">
                <a:solidFill>
                  <a:srgbClr val="00B050"/>
                </a:solidFill>
              </a:rPr>
              <a:t>Fiziksel Yasaların Özellikleri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4DBB7257-795A-4A85-BF55-8CA7100DBF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6948" r="2" b="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A7F400EE-A8A5-48AF-B4D6-291B52C6F0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F3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İçerik Yer Tutucusu 2">
            <a:extLst>
              <a:ext uri="{FF2B5EF4-FFF2-40B4-BE49-F238E27FC236}">
                <a16:creationId xmlns:a16="http://schemas.microsoft.com/office/drawing/2014/main" xmlns="" id="{0CE14435-82A7-438A-957E-872BC88B28D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18335376"/>
              </p:ext>
            </p:extLst>
          </p:nvPr>
        </p:nvGraphicFramePr>
        <p:xfrm>
          <a:off x="4965431" y="2438400"/>
          <a:ext cx="6586489" cy="3785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19913617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E5A3A04-A66A-481F-9503-0A61252F2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tr-TR">
                <a:solidFill>
                  <a:srgbClr val="00B0F0"/>
                </a:solidFill>
              </a:rPr>
              <a:t>Fiziksel yasalara örnekler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A68C0D5-2E90-4BF7-B21E-526657DF4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tr-TR"/>
              <a:t>Suyun kaldırma kuvveti</a:t>
            </a:r>
          </a:p>
          <a:p>
            <a:r>
              <a:rPr lang="tr-TR"/>
              <a:t>Dünyanın kendi etrafında ve güneş etrafında dönmesi</a:t>
            </a:r>
          </a:p>
          <a:p>
            <a:r>
              <a:rPr lang="tr-TR"/>
              <a:t> Gece ve gündüzün oluşumu </a:t>
            </a:r>
          </a:p>
          <a:p>
            <a:r>
              <a:rPr lang="tr-TR"/>
              <a:t> Mevsimler 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1663AEFA-27E7-4117-BF4E-8AFCB36BB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9323881" y="3555585"/>
            <a:ext cx="2681755" cy="2043242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A58AD15-0749-452E-9F69-9909EBE7CF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509041" y="3312827"/>
            <a:ext cx="9144000" cy="45720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A24D8DAB-E44A-40A3-B069-87603F8891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9323881" y="1381205"/>
            <a:ext cx="2580214" cy="167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8807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3E1DFDC-C755-4860-B5E1-997A52C09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820" y="399246"/>
            <a:ext cx="11513712" cy="563605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4400" dirty="0"/>
              <a:t>“Gece de onlar için bir delildir. Gündüzü ondan çıkarırız, bir de bakarsın karanlık içinde kalmışlardır. Güneş de kendi yörüngesinde akıp gitmektedir. Bu, mutlak güç sahibi, hakkıyla bilen Allah’ın takdiri (düzenlemesi)</a:t>
            </a:r>
            <a:r>
              <a:rPr lang="tr-TR" sz="4400" dirty="0" err="1"/>
              <a:t>dir</a:t>
            </a:r>
            <a:r>
              <a:rPr lang="tr-TR" sz="4400" dirty="0"/>
              <a:t>. Ayın dolaşımı için de konak yerleri (evreler) belirledik. Nihayet o, eğrilmiş kuru hurma dalı gibi olur. Ne güneş aya yetişebilir ne de gece gündüzü geçebilir. Her biri bir yörüngede yüzmektedir.”</a:t>
            </a:r>
          </a:p>
          <a:p>
            <a:pPr marL="0" indent="0" algn="ctr">
              <a:buNone/>
            </a:pPr>
            <a:r>
              <a:rPr lang="tr-TR" sz="4400" dirty="0"/>
              <a:t>(Yasin suresi 37-40)</a:t>
            </a:r>
          </a:p>
        </p:txBody>
      </p:sp>
    </p:spTree>
    <p:extLst>
      <p:ext uri="{BB962C8B-B14F-4D97-AF65-F5344CB8AC3E}">
        <p14:creationId xmlns:p14="http://schemas.microsoft.com/office/powerpoint/2010/main" xmlns="" val="1074906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A008FEA-C204-4B5E-8932-83A7BEFEC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7145465" y="790128"/>
            <a:ext cx="4698610" cy="580762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FD4FD407-1FAE-4A35-A842-D8B3B4469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90128"/>
            <a:ext cx="10515600" cy="1325563"/>
          </a:xfrm>
        </p:spPr>
        <p:txBody>
          <a:bodyPr/>
          <a:lstStyle/>
          <a:p>
            <a:r>
              <a:rPr lang="tr-TR" b="1" dirty="0">
                <a:solidFill>
                  <a:srgbClr val="7030A0"/>
                </a:solidFill>
              </a:rPr>
              <a:t>Fiziksel yasalar olmaz ise neler olurdu? </a:t>
            </a:r>
          </a:p>
        </p:txBody>
      </p:sp>
    </p:spTree>
    <p:extLst>
      <p:ext uri="{BB962C8B-B14F-4D97-AF65-F5344CB8AC3E}">
        <p14:creationId xmlns:p14="http://schemas.microsoft.com/office/powerpoint/2010/main" xmlns="" val="19555010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717FF6A-84F6-4AB6-9BD3-A631536AF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Biyolojik Yasalar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F67900C-3F9A-4783-81B8-F80902A0CD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CANLILARIN</a:t>
            </a:r>
            <a:r>
              <a:rPr lang="tr-TR" sz="1600" dirty="0"/>
              <a:t>İNSAN</a:t>
            </a:r>
            <a:r>
              <a:rPr lang="tr-TR" sz="1800" dirty="0"/>
              <a:t>,HAYVANİ,BİTKİ)</a:t>
            </a:r>
            <a:r>
              <a:rPr lang="tr-TR" dirty="0"/>
              <a:t> doğması, gelişmesi ve üremesi gibi olaylar biyolojik yasalar kapsamında değerlendirilir.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2F4E5E8-972A-410C-9BEC-105887213E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tretch>
            <a:fillRect/>
          </a:stretch>
        </p:blipFill>
        <p:spPr>
          <a:xfrm>
            <a:off x="1527679" y="4032608"/>
            <a:ext cx="3287704" cy="2397284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B4A25A88-253D-4F19-89DB-D9F9F659D2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tretch>
            <a:fillRect/>
          </a:stretch>
        </p:blipFill>
        <p:spPr>
          <a:xfrm>
            <a:off x="5962918" y="4032608"/>
            <a:ext cx="1355546" cy="271109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84C6CF6D-33E7-496D-B1D8-B63D4E9829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7"/>
              </a:ext>
            </a:extLst>
          </a:blip>
          <a:stretch>
            <a:fillRect/>
          </a:stretch>
        </p:blipFill>
        <p:spPr>
          <a:xfrm>
            <a:off x="9365616" y="4018208"/>
            <a:ext cx="1809701" cy="261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75753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AD371993-2C8F-43C2-B2B9-E9DC4FFFB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tr-TR" b="1" dirty="0">
                <a:solidFill>
                  <a:schemeClr val="accent6">
                    <a:lumMod val="75000"/>
                  </a:schemeClr>
                </a:solidFill>
              </a:rPr>
              <a:t>Biyolojik Yasaların Özellikleri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89C9B492-3723-4AED-BC5E-E25F471AE1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 t="6352" r="2" b="597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7F400EE-A8A5-48AF-B4D6-291B52C6F0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F3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İçerik Yer Tutucusu 2">
            <a:extLst>
              <a:ext uri="{FF2B5EF4-FFF2-40B4-BE49-F238E27FC236}">
                <a16:creationId xmlns:a16="http://schemas.microsoft.com/office/drawing/2014/main" xmlns="" id="{6AF8EC03-F41A-498C-9932-A4710FF801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29919994"/>
              </p:ext>
            </p:extLst>
          </p:nvPr>
        </p:nvGraphicFramePr>
        <p:xfrm>
          <a:off x="4965431" y="2438400"/>
          <a:ext cx="6586489" cy="3785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418842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404</Words>
  <PresentationFormat>Özel</PresentationFormat>
  <Paragraphs>51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Office Teması</vt:lpstr>
      <vt:lpstr>EVRENDEKİ YASALAR</vt:lpstr>
      <vt:lpstr>EVRENDEKİ YASALAR</vt:lpstr>
      <vt:lpstr>Fiziksel Yasalar </vt:lpstr>
      <vt:lpstr>Fiziksel Yasaların Özellikleri</vt:lpstr>
      <vt:lpstr>Fiziksel yasalara örnekler</vt:lpstr>
      <vt:lpstr>Slayt 6</vt:lpstr>
      <vt:lpstr>Fiziksel yasalar olmaz ise neler olurdu? </vt:lpstr>
      <vt:lpstr>Biyolojik Yasalar</vt:lpstr>
      <vt:lpstr>Biyolojik Yasaların Özellikleri</vt:lpstr>
      <vt:lpstr>Allah (c.c.) canlıları, varlıklarını sürdürecek özelliklerle donatmıştır.</vt:lpstr>
      <vt:lpstr>Slayt 11</vt:lpstr>
      <vt:lpstr>Biyolojik yasalar olmaz ise neler olurdu? </vt:lpstr>
      <vt:lpstr>Toplumsal Yasalar</vt:lpstr>
      <vt:lpstr>Toplumsal yasaların;</vt:lpstr>
      <vt:lpstr>Slayt 15</vt:lpstr>
      <vt:lpstr>Toplumsal  yasalar olmaz ise neler olurdu? 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2018-09-30T18:19:07Z</dcterms:created>
  <dcterms:modified xsi:type="dcterms:W3CDTF">2018-10-03T16:25:30Z</dcterms:modified>
  <cp:category>www.sorubak.com</cp:category>
</cp:coreProperties>
</file>