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82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4" r:id="rId12"/>
    <p:sldId id="277" r:id="rId13"/>
    <p:sldId id="281" r:id="rId14"/>
    <p:sldId id="273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E2A1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15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67A3A-AF90-45A2-8828-227C231D603E}" type="datetimeFigureOut">
              <a:rPr lang="tr-TR" smtClean="0"/>
              <a:pPr/>
              <a:t>10/09/2018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CD8789-5A7F-414B-BA5A-4B11E882ED7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9923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D8789-5A7F-414B-BA5A-4B11E882ED76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4372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D8789-5A7F-414B-BA5A-4B11E882ED76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66227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D8789-5A7F-414B-BA5A-4B11E882ED76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07923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E085-936F-4C98-9D14-6E670CE5C424}" type="datetimeFigureOut">
              <a:rPr lang="tr-TR" smtClean="0"/>
              <a:pPr/>
              <a:t>10/09/2018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9FD92-5E06-4C8B-A9C8-FAE5C0A86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16661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E085-936F-4C98-9D14-6E670CE5C424}" type="datetimeFigureOut">
              <a:rPr lang="tr-TR" smtClean="0"/>
              <a:pPr/>
              <a:t>10/09/2018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9FD92-5E06-4C8B-A9C8-FAE5C0A86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77645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E085-936F-4C98-9D14-6E670CE5C424}" type="datetimeFigureOut">
              <a:rPr lang="tr-TR" smtClean="0"/>
              <a:pPr/>
              <a:t>10/09/2018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9FD92-5E06-4C8B-A9C8-FAE5C0A86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4550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E085-936F-4C98-9D14-6E670CE5C424}" type="datetimeFigureOut">
              <a:rPr lang="tr-TR" smtClean="0"/>
              <a:pPr/>
              <a:t>10/09/2018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9FD92-5E06-4C8B-A9C8-FAE5C0A86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0572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E085-936F-4C98-9D14-6E670CE5C424}" type="datetimeFigureOut">
              <a:rPr lang="tr-TR" smtClean="0"/>
              <a:pPr/>
              <a:t>10/09/2018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9FD92-5E06-4C8B-A9C8-FAE5C0A86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27449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E085-936F-4C98-9D14-6E670CE5C424}" type="datetimeFigureOut">
              <a:rPr lang="tr-TR" smtClean="0"/>
              <a:pPr/>
              <a:t>10/09/2018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9FD92-5E06-4C8B-A9C8-FAE5C0A86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45403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E085-936F-4C98-9D14-6E670CE5C424}" type="datetimeFigureOut">
              <a:rPr lang="tr-TR" smtClean="0"/>
              <a:pPr/>
              <a:t>10/09/2018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9FD92-5E06-4C8B-A9C8-FAE5C0A86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69736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E085-936F-4C98-9D14-6E670CE5C424}" type="datetimeFigureOut">
              <a:rPr lang="tr-TR" smtClean="0"/>
              <a:pPr/>
              <a:t>10/09/2018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9FD92-5E06-4C8B-A9C8-FAE5C0A86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57959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E085-936F-4C98-9D14-6E670CE5C424}" type="datetimeFigureOut">
              <a:rPr lang="tr-TR" smtClean="0"/>
              <a:pPr/>
              <a:t>10/09/2018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9FD92-5E06-4C8B-A9C8-FAE5C0A86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9457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E085-936F-4C98-9D14-6E670CE5C424}" type="datetimeFigureOut">
              <a:rPr lang="tr-TR" smtClean="0"/>
              <a:pPr/>
              <a:t>10/09/2018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9FD92-5E06-4C8B-A9C8-FAE5C0A86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06210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E085-936F-4C98-9D14-6E670CE5C424}" type="datetimeFigureOut">
              <a:rPr lang="tr-TR" smtClean="0"/>
              <a:pPr/>
              <a:t>10/09/2018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9FD92-5E06-4C8B-A9C8-FAE5C0A86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82145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FE085-936F-4C98-9D14-6E670CE5C424}" type="datetimeFigureOut">
              <a:rPr lang="tr-TR" smtClean="0"/>
              <a:pPr/>
              <a:t>10/09/2018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9FD92-5E06-4C8B-A9C8-FAE5C0A869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4104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ln w="25400"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tr-TR" b="1" dirty="0" smtClean="0"/>
              <a:t>BİR MİLYON ÖĞRETMEN </a:t>
            </a:r>
            <a:br>
              <a:rPr lang="tr-TR" b="1" dirty="0" smtClean="0"/>
            </a:br>
            <a:r>
              <a:rPr lang="tr-TR" b="1" dirty="0" smtClean="0"/>
              <a:t>BİR MİLYON FİKİR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088832" cy="1752600"/>
          </a:xfrm>
        </p:spPr>
        <p:txBody>
          <a:bodyPr>
            <a:normAutofit fontScale="92500"/>
          </a:bodyPr>
          <a:lstStyle/>
          <a:p>
            <a:r>
              <a:rPr lang="tr-TR" sz="4400" b="1" dirty="0" smtClean="0">
                <a:solidFill>
                  <a:srgbClr val="FE2A14"/>
                </a:solidFill>
              </a:rPr>
              <a:t>Eylül Dönemi </a:t>
            </a:r>
            <a:r>
              <a:rPr lang="tr-TR" sz="4400" b="1" dirty="0">
                <a:solidFill>
                  <a:srgbClr val="FE2A14"/>
                </a:solidFill>
              </a:rPr>
              <a:t>Seminer Çalışması</a:t>
            </a:r>
          </a:p>
          <a:p>
            <a:r>
              <a:rPr lang="tr-TR" sz="4400" b="1" dirty="0">
                <a:solidFill>
                  <a:srgbClr val="FE2A14"/>
                </a:solidFill>
              </a:rPr>
              <a:t> 2018</a:t>
            </a:r>
          </a:p>
        </p:txBody>
      </p:sp>
    </p:spTree>
    <p:extLst>
      <p:ext uri="{BB962C8B-B14F-4D97-AF65-F5344CB8AC3E}">
        <p14:creationId xmlns:p14="http://schemas.microsoft.com/office/powerpoint/2010/main" xmlns="" val="86669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280920" cy="6336704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ÇALIŞMADA TARTIŞILACAK KONULAR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                    ŞUNLARDIR: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1</a:t>
            </a:r>
            <a:r>
              <a:rPr lang="tr-TR" dirty="0" smtClean="0"/>
              <a:t>-Sizce </a:t>
            </a:r>
            <a:r>
              <a:rPr lang="tr-TR" dirty="0"/>
              <a:t>Bakanlığımızın yeni dönemde eğitimle ilgili olarak odaklanması gereken en temel üç sorun nedir?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 </a:t>
            </a:r>
            <a:r>
              <a:rPr lang="tr-TR" dirty="0" smtClean="0"/>
              <a:t>       </a:t>
            </a:r>
            <a:r>
              <a:rPr lang="tr-TR" b="1" dirty="0" smtClean="0">
                <a:solidFill>
                  <a:srgbClr val="FF0000"/>
                </a:solidFill>
              </a:rPr>
              <a:t>Birkaç </a:t>
            </a:r>
            <a:r>
              <a:rPr lang="tr-TR" b="1" dirty="0">
                <a:solidFill>
                  <a:srgbClr val="FF0000"/>
                </a:solidFill>
              </a:rPr>
              <a:t>cümle ile </a:t>
            </a:r>
            <a:r>
              <a:rPr lang="tr-TR" b="1" dirty="0" smtClean="0">
                <a:solidFill>
                  <a:srgbClr val="FF0000"/>
                </a:solidFill>
              </a:rPr>
              <a:t>gerekçelendiriniz</a:t>
            </a:r>
            <a:r>
              <a:rPr lang="tr-TR" dirty="0" smtClean="0">
                <a:solidFill>
                  <a:srgbClr val="FF0000"/>
                </a:solidFill>
              </a:rPr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>
                <a:solidFill>
                  <a:srgbClr val="FF0000"/>
                </a:solidFill>
              </a:rPr>
              <a:t>a.</a:t>
            </a:r>
            <a:r>
              <a:rPr lang="tr-TR" dirty="0" smtClean="0"/>
              <a:t> Yapısal </a:t>
            </a:r>
            <a:r>
              <a:rPr lang="tr-TR" dirty="0"/>
              <a:t>sorunlar</a:t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b.</a:t>
            </a:r>
            <a:r>
              <a:rPr lang="tr-TR" dirty="0"/>
              <a:t> Mesleki sorunlar</a:t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c.</a:t>
            </a:r>
            <a:r>
              <a:rPr lang="tr-TR" dirty="0"/>
              <a:t> Eğitim kalitesine yönelik sorunlar</a:t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0722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280920" cy="6336704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ÇALIŞMADA TARTIŞILACAK KONULAR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                    ŞUNLARDIR: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>2</a:t>
            </a:r>
            <a:r>
              <a:rPr lang="tr-TR" dirty="0"/>
              <a:t>-Bakanlığımızın yürüttüğü faaliyetler içerisinde en başarılı bulduğunuz üç temel uygulama nedir?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FF0000"/>
                </a:solidFill>
              </a:rPr>
              <a:t>Birkaç </a:t>
            </a:r>
            <a:r>
              <a:rPr lang="tr-TR" dirty="0">
                <a:solidFill>
                  <a:srgbClr val="FF0000"/>
                </a:solidFill>
              </a:rPr>
              <a:t>cümle ile gerekçelendiriniz.</a:t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>a.</a:t>
            </a:r>
            <a:r>
              <a:rPr lang="tr-TR" dirty="0"/>
              <a:t> Yapısal uygulamalar</a:t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b</a:t>
            </a:r>
            <a:r>
              <a:rPr lang="tr-TR" dirty="0">
                <a:solidFill>
                  <a:srgbClr val="FF0000"/>
                </a:solidFill>
              </a:rPr>
              <a:t>.</a:t>
            </a:r>
            <a:r>
              <a:rPr lang="tr-TR" dirty="0"/>
              <a:t> Mesleki uygulamalar</a:t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c.</a:t>
            </a:r>
            <a:r>
              <a:rPr lang="tr-TR" dirty="0"/>
              <a:t> Eğitim kalitesine yönelik uygulamalar</a:t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4604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280920" cy="6336704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        ÇALIŞMADA TARTIŞILACAK   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      KONULAR     ŞUNLARDIR: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3</a:t>
            </a:r>
            <a:r>
              <a:rPr lang="tr-TR" dirty="0" smtClean="0"/>
              <a:t>-Sizce </a:t>
            </a:r>
            <a:r>
              <a:rPr lang="tr-TR" dirty="0"/>
              <a:t>okulunuzda acil çözüm bekleyen üç temel sorun nedir</a:t>
            </a:r>
            <a:r>
              <a:rPr lang="tr-TR" dirty="0" smtClean="0"/>
              <a:t>?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 </a:t>
            </a:r>
            <a:r>
              <a:rPr lang="tr-TR" dirty="0">
                <a:solidFill>
                  <a:srgbClr val="FF0000"/>
                </a:solidFill>
              </a:rPr>
              <a:t>Birkaç cümle ile gerekçelendiriniz.</a:t>
            </a:r>
            <a:br>
              <a:rPr lang="tr-TR" dirty="0">
                <a:solidFill>
                  <a:srgbClr val="FF0000"/>
                </a:solidFill>
              </a:rPr>
            </a:b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835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280920" cy="6336704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        ÇALIŞMADA TARTIŞILACAK   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      KONULAR     ŞUNLARDIR: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    4</a:t>
            </a:r>
            <a:r>
              <a:rPr lang="tr-TR" dirty="0" smtClean="0"/>
              <a:t>-Türkiye’de </a:t>
            </a:r>
            <a:r>
              <a:rPr lang="tr-TR" dirty="0"/>
              <a:t>eğitim öğretimin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  kalitesini </a:t>
            </a:r>
            <a:r>
              <a:rPr lang="tr-TR" dirty="0"/>
              <a:t>artırmak için üç temel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 </a:t>
            </a:r>
            <a:r>
              <a:rPr lang="tr-TR" dirty="0" smtClean="0"/>
              <a:t>  çözüm </a:t>
            </a:r>
            <a:r>
              <a:rPr lang="tr-TR" dirty="0"/>
              <a:t>öneriniz nedir?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 </a:t>
            </a:r>
            <a:r>
              <a:rPr lang="tr-TR" dirty="0">
                <a:solidFill>
                  <a:srgbClr val="FF0000"/>
                </a:solidFill>
              </a:rPr>
              <a:t>Birkaç cümle ile gerekçelendiriniz.</a:t>
            </a:r>
            <a:br>
              <a:rPr lang="tr-TR" dirty="0">
                <a:solidFill>
                  <a:srgbClr val="FF0000"/>
                </a:solidFill>
              </a:rPr>
            </a:b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584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632848" cy="5328592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TEŞEKKÜRLER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/>
              <a:t>MEHMET GÜNEŞ</a:t>
            </a:r>
            <a:br>
              <a:rPr lang="tr-TR" b="1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FF0000"/>
                </a:solidFill>
              </a:rPr>
              <a:t>EYLÜL 2018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HATAY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0722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632848" cy="5328592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ÇALIŞMANIN AMACI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1.</a:t>
            </a:r>
            <a:r>
              <a:rPr lang="tr-TR" dirty="0" smtClean="0"/>
              <a:t>Bu çalışma ile, </a:t>
            </a:r>
            <a:r>
              <a:rPr lang="tr-TR" dirty="0"/>
              <a:t>öğretmenlerimizin güncel eğitim politikaları konusunda farkındalıklarını sağlamalarının yanı sıra tecrübeleri çerçevesinde Bakanlık politikalarının gelişimine katkı sunmalarını amaçlamaktadır.</a:t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1609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632848" cy="5328592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ÇALIŞMANIN AMACI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2.</a:t>
            </a:r>
            <a:r>
              <a:rPr lang="tr-TR" dirty="0" smtClean="0"/>
              <a:t>Bir milyon üyesi olan bir topluluğun ortak aklını değerlendirmek.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830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632848" cy="5328592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ÇALIŞMA NASIL YÜRÜTÜLECEK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1.</a:t>
            </a:r>
            <a:r>
              <a:rPr lang="tr-TR" dirty="0" smtClean="0"/>
              <a:t>Öğretmenler </a:t>
            </a:r>
            <a:r>
              <a:rPr lang="tr-TR" dirty="0"/>
              <a:t>arasından seçilecek bir kişinin önderliğinde bütün öğretmenlerimiz aşağıdaki sorularla ilgili görüşlerini ortaya koyacak</a:t>
            </a:r>
            <a:r>
              <a:rPr lang="tr-TR" dirty="0" smtClean="0"/>
              <a:t>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496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632848" cy="5328592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ÇALIŞMA NASIL YÜRÜTÜLECEK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2.</a:t>
            </a:r>
            <a:r>
              <a:rPr lang="tr-TR" dirty="0" smtClean="0"/>
              <a:t>Öğretmenler </a:t>
            </a:r>
            <a:r>
              <a:rPr lang="tr-TR" dirty="0"/>
              <a:t>arasından seçilecek bir </a:t>
            </a:r>
            <a:r>
              <a:rPr lang="tr-TR" b="1" dirty="0" smtClean="0">
                <a:solidFill>
                  <a:srgbClr val="FF0000"/>
                </a:solidFill>
              </a:rPr>
              <a:t>RAPORTÖR</a:t>
            </a:r>
            <a:r>
              <a:rPr lang="tr-TR" dirty="0" smtClean="0"/>
              <a:t> </a:t>
            </a:r>
            <a:r>
              <a:rPr lang="tr-TR" dirty="0"/>
              <a:t>ifade edilen görüşleri not alacaktır. </a:t>
            </a:r>
          </a:p>
        </p:txBody>
      </p:sp>
    </p:spTree>
    <p:extLst>
      <p:ext uri="{BB962C8B-B14F-4D97-AF65-F5344CB8AC3E}">
        <p14:creationId xmlns:p14="http://schemas.microsoft.com/office/powerpoint/2010/main" xmlns="" val="310722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632848" cy="5328592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ÇALIŞMA NASIL YÜRÜTÜLECEK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3.</a:t>
            </a:r>
            <a:r>
              <a:rPr lang="tr-TR" dirty="0" smtClean="0"/>
              <a:t>Ortaya </a:t>
            </a:r>
            <a:r>
              <a:rPr lang="tr-TR" dirty="0"/>
              <a:t>konulan </a:t>
            </a:r>
            <a:r>
              <a:rPr lang="tr-TR" dirty="0" smtClean="0"/>
              <a:t>görüşler, toplu </a:t>
            </a:r>
            <a:r>
              <a:rPr lang="tr-TR" dirty="0"/>
              <a:t>olarak yapılacak tartışmalardan </a:t>
            </a:r>
            <a:r>
              <a:rPr lang="tr-TR" dirty="0" smtClean="0"/>
              <a:t>sonra derlenip bir araya getirilecektir.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0722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632848" cy="5328592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ÇALIŞMA NASIL YÜRÜTÜLECEK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4.</a:t>
            </a:r>
            <a:r>
              <a:rPr lang="tr-TR" dirty="0" smtClean="0"/>
              <a:t>Okul müdürlüğü öğretmenlerden gelen bu çalışmayı bağlı bulunduğu </a:t>
            </a:r>
            <a:r>
              <a:rPr lang="tr-TR" dirty="0"/>
              <a:t>ilçe </a:t>
            </a:r>
            <a:r>
              <a:rPr lang="tr-TR" dirty="0" smtClean="0"/>
              <a:t>Milli Eğitim Müdürlüğü </a:t>
            </a:r>
            <a:r>
              <a:rPr lang="tr-TR" b="1" dirty="0" smtClean="0">
                <a:solidFill>
                  <a:srgbClr val="FF0000"/>
                </a:solidFill>
              </a:rPr>
              <a:t>ARGE</a:t>
            </a:r>
            <a:r>
              <a:rPr lang="tr-TR" dirty="0" smtClean="0"/>
              <a:t> </a:t>
            </a:r>
            <a:r>
              <a:rPr lang="tr-TR" dirty="0"/>
              <a:t>birimine iletilecektir.</a:t>
            </a:r>
          </a:p>
        </p:txBody>
      </p:sp>
    </p:spTree>
    <p:extLst>
      <p:ext uri="{BB962C8B-B14F-4D97-AF65-F5344CB8AC3E}">
        <p14:creationId xmlns:p14="http://schemas.microsoft.com/office/powerpoint/2010/main" xmlns="" val="310722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632848" cy="5328592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ÇALIŞMA NASIL YÜRÜTÜLECEK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5.</a:t>
            </a:r>
            <a:r>
              <a:rPr lang="tr-TR" dirty="0" smtClean="0"/>
              <a:t>İlçe Milli Eğitim Müdürlükler  ARGE </a:t>
            </a:r>
            <a:r>
              <a:rPr lang="tr-TR" dirty="0"/>
              <a:t>birimleri okullardan gelen raporları içerik analizine tabi tutarak İl Millî Eğitim Müdürlüklerine bağlı </a:t>
            </a:r>
            <a:r>
              <a:rPr lang="tr-TR" b="1" dirty="0">
                <a:solidFill>
                  <a:srgbClr val="FF0000"/>
                </a:solidFill>
              </a:rPr>
              <a:t>ARGE</a:t>
            </a:r>
            <a:r>
              <a:rPr lang="tr-TR" dirty="0"/>
              <a:t> birimlerine ileteceklerdir. </a:t>
            </a:r>
          </a:p>
        </p:txBody>
      </p:sp>
    </p:spTree>
    <p:extLst>
      <p:ext uri="{BB962C8B-B14F-4D97-AF65-F5344CB8AC3E}">
        <p14:creationId xmlns:p14="http://schemas.microsoft.com/office/powerpoint/2010/main" xmlns="" val="310722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632848" cy="5328592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ÇALIŞMA NASIL YÜRÜTÜLECEK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6.</a:t>
            </a:r>
            <a:r>
              <a:rPr lang="tr-TR" dirty="0" smtClean="0"/>
              <a:t>İl </a:t>
            </a:r>
            <a:r>
              <a:rPr lang="tr-TR" dirty="0"/>
              <a:t>ARGE birimleri </a:t>
            </a:r>
            <a:r>
              <a:rPr lang="tr-TR" dirty="0" smtClean="0"/>
              <a:t>hazırladıkları</a:t>
            </a:r>
            <a:br>
              <a:rPr lang="tr-TR" dirty="0" smtClean="0"/>
            </a:br>
            <a:r>
              <a:rPr lang="tr-TR" dirty="0" smtClean="0"/>
              <a:t>  il </a:t>
            </a:r>
            <a:r>
              <a:rPr lang="tr-TR" dirty="0"/>
              <a:t>raporunu, 19 Ekim 2018 </a:t>
            </a:r>
            <a:r>
              <a:rPr lang="tr-TR" dirty="0" smtClean="0"/>
              <a:t>tarihi mesai </a:t>
            </a:r>
            <a:r>
              <a:rPr lang="tr-TR" dirty="0"/>
              <a:t>bitimine kadar </a:t>
            </a:r>
            <a:r>
              <a:rPr lang="tr-TR" dirty="0">
                <a:solidFill>
                  <a:srgbClr val="FF0000"/>
                </a:solidFill>
              </a:rPr>
              <a:t>skececi@meb.gov.tr</a:t>
            </a:r>
            <a:r>
              <a:rPr lang="tr-TR" dirty="0"/>
              <a:t> adresine ileteceklerdir</a:t>
            </a:r>
          </a:p>
        </p:txBody>
      </p:sp>
    </p:spTree>
    <p:extLst>
      <p:ext uri="{BB962C8B-B14F-4D97-AF65-F5344CB8AC3E}">
        <p14:creationId xmlns:p14="http://schemas.microsoft.com/office/powerpoint/2010/main" xmlns="" val="310722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50</Words>
  <PresentationFormat>Ekran Gösterisi (4:3)</PresentationFormat>
  <Paragraphs>22</Paragraphs>
  <Slides>14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BİR MİLYON ÖĞRETMEN  BİR MİLYON FİKİR</vt:lpstr>
      <vt:lpstr>ÇALIŞMANIN AMACI 1.Bu çalışma ile, öğretmenlerimizin güncel eğitim politikaları konusunda farkındalıklarını sağlamalarının yanı sıra tecrübeleri çerçevesinde Bakanlık politikalarının gelişimine katkı sunmalarını amaçlamaktadır. </vt:lpstr>
      <vt:lpstr>ÇALIŞMANIN AMACI  2.Bir milyon üyesi olan bir topluluğun ortak aklını değerlendirmek.</vt:lpstr>
      <vt:lpstr>ÇALIŞMA NASIL YÜRÜTÜLECEK  1.Öğretmenler arasından seçilecek bir kişinin önderliğinde bütün öğretmenlerimiz aşağıdaki sorularla ilgili görüşlerini ortaya koyacak. </vt:lpstr>
      <vt:lpstr>ÇALIŞMA NASIL YÜRÜTÜLECEK  2.Öğretmenler arasından seçilecek bir RAPORTÖR ifade edilen görüşleri not alacaktır. </vt:lpstr>
      <vt:lpstr>ÇALIŞMA NASIL YÜRÜTÜLECEK  3.Ortaya konulan görüşler, toplu olarak yapılacak tartışmalardan sonra derlenip bir araya getirilecektir.</vt:lpstr>
      <vt:lpstr>ÇALIŞMA NASIL YÜRÜTÜLECEK  4.Okul müdürlüğü öğretmenlerden gelen bu çalışmayı bağlı bulunduğu ilçe Milli Eğitim Müdürlüğü ARGE birimine iletilecektir.</vt:lpstr>
      <vt:lpstr>ÇALIŞMA NASIL YÜRÜTÜLECEK  5.İlçe Milli Eğitim Müdürlükler  ARGE birimleri okullardan gelen raporları içerik analizine tabi tutarak İl Millî Eğitim Müdürlüklerine bağlı ARGE birimlerine ileteceklerdir. </vt:lpstr>
      <vt:lpstr>ÇALIŞMA NASIL YÜRÜTÜLECEK  6.İl ARGE birimleri hazırladıkları   il raporunu, 19 Ekim 2018 tarihi mesai bitimine kadar skececi@meb.gov.tr adresine ileteceklerdir</vt:lpstr>
      <vt:lpstr>ÇALIŞMADA TARTIŞILACAK KONULAR                        ŞUNLARDIR: 1-Sizce Bakanlığımızın yeni dönemde eğitimle ilgili olarak odaklanması gereken en temel üç sorun nedir?          Birkaç cümle ile gerekçelendiriniz. a. Yapısal sorunlar b. Mesleki sorunlar c. Eğitim kalitesine yönelik sorunlar </vt:lpstr>
      <vt:lpstr>ÇALIŞMADA TARTIŞILACAK KONULAR                        ŞUNLARDIR: 2-Bakanlığımızın yürüttüğü faaliyetler içerisinde en başarılı bulduğunuz üç temel uygulama nedir?  Birkaç cümle ile gerekçelendiriniz. a. Yapısal uygulamalar b. Mesleki uygulamalar c. Eğitim kalitesine yönelik uygulamalar </vt:lpstr>
      <vt:lpstr>        ÇALIŞMADA TARTIŞILACAK             KONULAR     ŞUNLARDIR:  3-Sizce okulunuzda acil çözüm bekleyen üç temel sorun nedir?   Birkaç cümle ile gerekçelendiriniz. </vt:lpstr>
      <vt:lpstr>        ÇALIŞMADA TARTIŞILACAK             KONULAR     ŞUNLARDIR:      4-Türkiye’de eğitim öğretimin     kalitesini artırmak için üç temel     çözüm öneriniz nedir?    Birkaç cümle ile gerekçelendiriniz. </vt:lpstr>
      <vt:lpstr>TEŞEKKÜRLER  MEHMET GÜNEŞ  EYLÜL 2018 HATAY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2018-09-09T11:58:05Z</dcterms:created>
  <dcterms:modified xsi:type="dcterms:W3CDTF">2018-09-10T12:25:53Z</dcterms:modified>
  <cp:category>www.sorubak.com</cp:category>
</cp:coreProperties>
</file>