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7" r:id="rId4"/>
    <p:sldId id="259" r:id="rId5"/>
    <p:sldId id="265" r:id="rId6"/>
    <p:sldId id="258" r:id="rId7"/>
    <p:sldId id="260" r:id="rId8"/>
    <p:sldId id="261" r:id="rId9"/>
    <p:sldId id="262" r:id="rId10"/>
    <p:sldId id="264" r:id="rId11"/>
    <p:sldId id="268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irazduvari.com/halkin-bilim-tarihi-clifford-d-conner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BİLİM TARİHİ SOHBETLERİ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z="3200" b="1" dirty="0" smtClean="0"/>
              <a:t>FUAT SEZGİN</a:t>
            </a:r>
          </a:p>
          <a:p>
            <a:pPr algn="r"/>
            <a:r>
              <a:rPr lang="tr-TR" dirty="0" smtClean="0"/>
              <a:t>HAZIRLAYAN:BUSE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63418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Son olarak yazıyı Fuat Sezgin’in öğretmenlere olan şu tavsiyesiyle bitireyim: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Hoca bu düşünceye çok inanır ve müzeyi kurmasının nedenleri arasında bu düşünce vardır. Bilim Tarihi Sohbetleri de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Müslümanların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bilime yaptıkları büyük katkıdan bahsetmesi de bununla ilgilidir.</a:t>
            </a:r>
          </a:p>
          <a:p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‘Ben 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burada ilk önce hocalara seslenmek istiyorum. Talebeleri aşağılık duygusundan kurtarmaya çalışsınlar. Türk milletini aşağılık duygusu bir kanser gibi kemiriyor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.’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172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200" b="1" dirty="0">
                <a:latin typeface="Arial" panose="020B0604020202020204" pitchFamily="34" charset="0"/>
                <a:cs typeface="Arial" panose="020B0604020202020204" pitchFamily="34" charset="0"/>
              </a:rPr>
              <a:t>2019 yılı "Prof. Dr. Fuat Sezgin Yılı" olacak</a:t>
            </a:r>
          </a:p>
          <a:p>
            <a:r>
              <a:rPr lang="tr-TR" sz="2200" b="1" dirty="0">
                <a:latin typeface="Arial" panose="020B0604020202020204" pitchFamily="34" charset="0"/>
                <a:cs typeface="Arial" panose="020B0604020202020204" pitchFamily="34" charset="0"/>
              </a:rPr>
              <a:t>Cumhurbaşkanlığı genelgesiyle 2019 yılı "Prof. Dr. Fuat Sezgin Yılı" olarak ilan </a:t>
            </a:r>
            <a:r>
              <a:rPr lang="tr-T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edildi.</a:t>
            </a:r>
          </a:p>
          <a:p>
            <a:r>
              <a:rPr lang="tr-T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 kapsamda </a:t>
            </a:r>
            <a:r>
              <a:rPr lang="tr-TR" sz="2200" b="1" dirty="0">
                <a:latin typeface="Arial" panose="020B0604020202020204" pitchFamily="34" charset="0"/>
                <a:cs typeface="Arial" panose="020B0604020202020204" pitchFamily="34" charset="0"/>
              </a:rPr>
              <a:t>gerçekleştirilecek </a:t>
            </a:r>
            <a:r>
              <a:rPr lang="tr-T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organizasyonlar </a:t>
            </a:r>
            <a:r>
              <a:rPr lang="tr-TR" sz="2200" b="1" dirty="0">
                <a:latin typeface="Arial" panose="020B0604020202020204" pitchFamily="34" charset="0"/>
                <a:cs typeface="Arial" panose="020B0604020202020204" pitchFamily="34" charset="0"/>
              </a:rPr>
              <a:t>Prof. Dr. Fuat Sezgin İslam Bilim Tarihi Araştırmaları Vakfı ile birlikte </a:t>
            </a:r>
            <a:r>
              <a:rPr lang="tr-T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yapılacak.</a:t>
            </a:r>
            <a:endParaRPr lang="tr-TR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</p:txBody>
      </p:sp>
      <p:pic>
        <p:nvPicPr>
          <p:cNvPr id="2050" name="Picture 2" descr="Prof. Dr. Fuat Sezgin YÄ±lÄ±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8575" y="982132"/>
            <a:ext cx="4718050" cy="456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2850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TEŞEKKÜRLER…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HACISÜLEYMANBEY YENİ YAŞAM ORTAOKULU </a:t>
            </a:r>
          </a:p>
          <a:p>
            <a:pPr algn="ctr"/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FEN BİLİMLERİ ÖĞRETMENİ</a:t>
            </a:r>
          </a:p>
          <a:p>
            <a:pPr algn="ctr"/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BUSE ARSLAN</a:t>
            </a:r>
            <a:endParaRPr lang="tr-T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085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C:\Users\acer\Documents\bilim-tarihi-sohbetleri_6882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5623" y="982132"/>
            <a:ext cx="6593982" cy="489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8629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r" defTabSz="457200" rtl="0">
              <a:spcBef>
                <a:spcPct val="0"/>
              </a:spcBef>
            </a:pPr>
            <a:r>
              <a:rPr lang="tr-TR" b="1" dirty="0" smtClean="0">
                <a:solidFill>
                  <a:schemeClr val="tx1"/>
                </a:solidFill>
              </a:rPr>
              <a:t>FUAT SEZGİN KİMDİR?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27976" y="3677394"/>
            <a:ext cx="9601196" cy="2616920"/>
          </a:xfrm>
        </p:spPr>
        <p:txBody>
          <a:bodyPr>
            <a:normAutofit lnSpcReduction="10000"/>
          </a:bodyPr>
          <a:lstStyle/>
          <a:p>
            <a:pPr lvl="1"/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24 Ekim 1924’te Bitlis’te doğdu</a:t>
            </a:r>
            <a:r>
              <a:rPr lang="tr-TR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1943-51 seneleri arasında İstanbul Üniversitesi Edebiyat Fakültesi Şarkiyat Enstitüsü'nde, </a:t>
            </a:r>
            <a:r>
              <a:rPr lang="tr-TR" b="1" i="1" dirty="0">
                <a:latin typeface="Arial" panose="020B0604020202020204" pitchFamily="34" charset="0"/>
                <a:cs typeface="Arial" panose="020B0604020202020204" pitchFamily="34" charset="0"/>
              </a:rPr>
              <a:t>"İslami Bilimler ve Oryantalizm"</a:t>
            </a:r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 alanında otorite sayılan Alman oryantalist </a:t>
            </a:r>
            <a:r>
              <a:rPr lang="tr-TR" i="1" dirty="0" err="1">
                <a:latin typeface="Arial" panose="020B0604020202020204" pitchFamily="34" charset="0"/>
                <a:cs typeface="Arial" panose="020B0604020202020204" pitchFamily="34" charset="0"/>
              </a:rPr>
              <a:t>Hellmut</a:t>
            </a:r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i="1" dirty="0" err="1">
                <a:latin typeface="Arial" panose="020B0604020202020204" pitchFamily="34" charset="0"/>
                <a:cs typeface="Arial" panose="020B0604020202020204" pitchFamily="34" charset="0"/>
              </a:rPr>
              <a:t>Ritter'in</a:t>
            </a:r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 yanında eğitim gördü.</a:t>
            </a:r>
            <a:r>
              <a:rPr lang="tr-TR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Sezgin, 1951'de İstanbul Üniversitesi Edebiyat Fakültesi'ni bitirdikten sonra, Arap Dili ve Edebiyatı üzerinde doktora yaptı.</a:t>
            </a:r>
            <a:endParaRPr lang="tr-TR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i="1" dirty="0">
                <a:latin typeface="Arial" panose="020B0604020202020204" pitchFamily="34" charset="0"/>
                <a:cs typeface="Arial" panose="020B0604020202020204" pitchFamily="34" charset="0"/>
              </a:rPr>
              <a:t>1954 yılında İslam Araştırmaları Enstitüsü’nde doçent </a:t>
            </a:r>
            <a:r>
              <a:rPr lang="tr-TR" i="1" dirty="0" smtClean="0">
                <a:latin typeface="Arial" panose="020B0604020202020204" pitchFamily="34" charset="0"/>
                <a:cs typeface="Arial" panose="020B0604020202020204" pitchFamily="34" charset="0"/>
              </a:rPr>
              <a:t>oldu.</a:t>
            </a:r>
          </a:p>
          <a:p>
            <a:pPr lvl="1"/>
            <a:endParaRPr lang="tr-TR" dirty="0"/>
          </a:p>
        </p:txBody>
      </p:sp>
      <p:pic>
        <p:nvPicPr>
          <p:cNvPr id="1026" name="Picture 2" descr="https://www.timeturk.com/resim/detay/79/797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43" y="566670"/>
            <a:ext cx="5715000" cy="300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15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27 Mayıs 1960 askeri darbesi sırasında üniversiteden uzaklaştırılan ve 147’likler diye bilinen akademisyenler 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arasındaydı.</a:t>
            </a:r>
          </a:p>
          <a:p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1961 yılında Almanya’ya giden Fuat Sezgin Frankfurt’taki Johann Wolfgang Goethe Üniversitesi’nde önce misafir doçent olarak dersler verdi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1965 yılında profesör oldu. </a:t>
            </a:r>
            <a:endParaRPr lang="tr-TR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7./14. yüzyıldan itibaren gelişen Arap-İslam edebiyatı tarihi 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çalışması 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Geschichte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des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arabischen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Schrifttums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orientalistik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 çalışmaları için kaynak eser haline gelmiş ve hala aşılamamış 13 ciltlik eserinin ilk cildini 1967 son cildini ise 2000 yılında yayınladı.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420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İlk eserini Carl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Brockelmann’ın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Arap Edebiyat Tarihine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zeyl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(ek, ilave)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yazmak üzere başlayan Fuat Sezgin hoca, Almanya’dan dönen hocasına “sadece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Brockelmann’ın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kitabına bir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zeyl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yazmak değil, dünyadaki bütün yazmalara bakarak yeni bir kitap yazmak istiyorum” diye söyleyince hocası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Ritter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, “bunu hiç kimse yapamaz”(sf:17) der. 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Kitabının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1967 yılında ilk cildini çıkarır, 2007 yılına gelindiğinde ise 13. cildi tamamlamış olur.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143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Doğu’yu araştıran kişiler için 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”Oryantalist’’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 ve bu araştırmaları kapsayan disiplinin bütünü için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 ”Oryantalizm’’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 terimi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kullanılır.</a:t>
            </a: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Doğubilim,</a:t>
            </a: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Doğu kültür ve medeniyetlerinin mühendisliği, doğuyu anlama .</a:t>
            </a:r>
          </a:p>
          <a:p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389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Fuat Sezgin Hocanın kurduğu İslam Bilim ve Teknoloji Tarihi Müzesi’nde M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üslümanlar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tarafından geliştirilmiş 800’den fazla çalışma sergilenmektedir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.(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İ</a:t>
            </a:r>
            <a:r>
              <a:rPr lang="tr-TR" sz="2000" dirty="0" smtClean="0"/>
              <a:t>stanbul </a:t>
            </a:r>
            <a:r>
              <a:rPr lang="tr-TR" sz="2000" dirty="0"/>
              <a:t>İslam Bilim ve Teknoloji Tarihi Müzesi, Gülhane Parkı içindeki Has Ahırlar Binası’nda, 25 Mayıs 2008'de hizmete girmiş bir müzedir. </a:t>
            </a:r>
            <a:r>
              <a:rPr lang="tr-TR" sz="2000" dirty="0" smtClean="0"/>
              <a:t>)</a:t>
            </a:r>
            <a:endParaRPr lang="tr-T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Fuat Sezgin Hoca’nın bu müzeyi kuruşunun nedenlerinden birisi de </a:t>
            </a:r>
            <a:r>
              <a:rPr lang="tr-T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Türkler’de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 ortaya çıkan bu aşağılık duygusunu yok etmek. Türkler geçmişi unutup bugün kendini Batı karşısında aciz hissediyor. Hoca bunu değiştirmek istiyor.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293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Bilim insanlığın ortak mirasıdır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. Rönesans’ı doğrudan doğruya Antik çağa bağlayan düşünce yanlıştır.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Hiçbir ülkenin ya da toplumun tekelinde değildir. Onda herkesin katkısı vardır. 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‘Ben </a:t>
            </a:r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medeniyet tarihini bir bütün olarak kabul ediyorum. Bu, bütün insanlığın müşterek malıdır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.’ </a:t>
            </a:r>
          </a:p>
          <a:p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151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i="1" dirty="0">
                <a:latin typeface="Arial" panose="020B0604020202020204" pitchFamily="34" charset="0"/>
                <a:cs typeface="Arial" panose="020B0604020202020204" pitchFamily="34" charset="0"/>
              </a:rPr>
              <a:t>Biz, İslam kültür çevresinin yaratıcı bilginlerinin, bir alma ve özümleme döneminin ardından 900-1600 yılları arasında gösterdikleri başarılarını ortaya koymak istiyoruz. Bu başarılar 16. yüzyılın ikinci yarısından bu yana Avrupa’daki yaratıcılığın zeminini oluşturdular.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İslam bilime menfaat için değil bilme merakıyla yaklaşmıştır. </a:t>
            </a:r>
            <a:r>
              <a:rPr lang="tr-T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Biruni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 gibi çok büyük dehalar yetişmiştir.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972824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</TotalTime>
  <Words>404</Words>
  <PresentationFormat>Özel</PresentationFormat>
  <Paragraphs>34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Organik</vt:lpstr>
      <vt:lpstr>BİLİM TARİHİ SOHBETLERİ</vt:lpstr>
      <vt:lpstr>Slayt 2</vt:lpstr>
      <vt:lpstr>FUAT SEZGİN KİMDİR?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TEŞEKKÜRLER…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2018-09-09T08:38:33Z</dcterms:created>
  <dcterms:modified xsi:type="dcterms:W3CDTF">2018-09-12T17:10:42Z</dcterms:modified>
  <cp:category>www.sorubak.com</cp:category>
</cp:coreProperties>
</file>