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46" d="100"/>
          <a:sy n="46" d="100"/>
        </p:scale>
        <p:origin x="-3504" y="-148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5BDCED5-A8CE-4CE5-A7C0-014EF9D6FC0B}" type="datetimeFigureOut">
              <a:rPr lang="tr-TR" smtClean="0"/>
              <a:pPr/>
              <a:t>22/11/2018</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E91DF1-3983-4018-9B66-B3D03BE7283C}" type="slidenum">
              <a:rPr lang="tr-TR" smtClean="0"/>
              <a:pPr/>
              <a:t>‹#›</a:t>
            </a:fld>
            <a:endParaRPr lang="tr-TR"/>
          </a:p>
        </p:txBody>
      </p:sp>
    </p:spTree>
    <p:extLst>
      <p:ext uri="{BB962C8B-B14F-4D97-AF65-F5344CB8AC3E}">
        <p14:creationId xmlns:p14="http://schemas.microsoft.com/office/powerpoint/2010/main" xmlns="" val="4769711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F5E91DF1-3983-4018-9B66-B3D03BE7283C}" type="slidenum">
              <a:rPr lang="tr-TR" smtClean="0"/>
              <a:pPr/>
              <a:t>6</a:t>
            </a:fld>
            <a:endParaRPr lang="tr-TR"/>
          </a:p>
        </p:txBody>
      </p:sp>
    </p:spTree>
    <p:extLst>
      <p:ext uri="{BB962C8B-B14F-4D97-AF65-F5344CB8AC3E}">
        <p14:creationId xmlns:p14="http://schemas.microsoft.com/office/powerpoint/2010/main" xmlns="" val="33738948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F5E91DF1-3983-4018-9B66-B3D03BE7283C}" type="slidenum">
              <a:rPr lang="tr-TR" smtClean="0"/>
              <a:pPr/>
              <a:t>15</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2BD4623C-58D9-475F-BE26-8425F6529219}" type="datetimeFigureOut">
              <a:rPr lang="tr-TR" smtClean="0"/>
              <a:pPr/>
              <a:t>22/11/2018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9503630-12E3-4EB6-B9F6-28D17E017D8E}" type="slidenum">
              <a:rPr lang="tr-TR" smtClean="0"/>
              <a:pPr/>
              <a:t>‹#›</a:t>
            </a:fld>
            <a:endParaRPr lang="tr-TR"/>
          </a:p>
        </p:txBody>
      </p:sp>
    </p:spTree>
    <p:extLst>
      <p:ext uri="{BB962C8B-B14F-4D97-AF65-F5344CB8AC3E}">
        <p14:creationId xmlns:p14="http://schemas.microsoft.com/office/powerpoint/2010/main" xmlns="" val="16005952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2BD4623C-58D9-475F-BE26-8425F6529219}" type="datetimeFigureOut">
              <a:rPr lang="tr-TR" smtClean="0"/>
              <a:pPr/>
              <a:t>22/11/2018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9503630-12E3-4EB6-B9F6-28D17E017D8E}" type="slidenum">
              <a:rPr lang="tr-TR" smtClean="0"/>
              <a:pPr/>
              <a:t>‹#›</a:t>
            </a:fld>
            <a:endParaRPr lang="tr-TR"/>
          </a:p>
        </p:txBody>
      </p:sp>
    </p:spTree>
    <p:extLst>
      <p:ext uri="{BB962C8B-B14F-4D97-AF65-F5344CB8AC3E}">
        <p14:creationId xmlns:p14="http://schemas.microsoft.com/office/powerpoint/2010/main" xmlns="" val="172420400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2BD4623C-58D9-475F-BE26-8425F6529219}" type="datetimeFigureOut">
              <a:rPr lang="tr-TR" smtClean="0"/>
              <a:pPr/>
              <a:t>22/11/2018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9503630-12E3-4EB6-B9F6-28D17E017D8E}" type="slidenum">
              <a:rPr lang="tr-TR" smtClean="0"/>
              <a:pPr/>
              <a:t>‹#›</a:t>
            </a:fld>
            <a:endParaRPr lang="tr-TR"/>
          </a:p>
        </p:txBody>
      </p:sp>
    </p:spTree>
    <p:extLst>
      <p:ext uri="{BB962C8B-B14F-4D97-AF65-F5344CB8AC3E}">
        <p14:creationId xmlns:p14="http://schemas.microsoft.com/office/powerpoint/2010/main" xmlns="" val="71729337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2BD4623C-58D9-475F-BE26-8425F6529219}" type="datetimeFigureOut">
              <a:rPr lang="tr-TR" smtClean="0"/>
              <a:pPr/>
              <a:t>22/11/2018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9503630-12E3-4EB6-B9F6-28D17E017D8E}" type="slidenum">
              <a:rPr lang="tr-TR" smtClean="0"/>
              <a:pPr/>
              <a:t>‹#›</a:t>
            </a:fld>
            <a:endParaRPr lang="tr-TR"/>
          </a:p>
        </p:txBody>
      </p:sp>
    </p:spTree>
    <p:extLst>
      <p:ext uri="{BB962C8B-B14F-4D97-AF65-F5344CB8AC3E}">
        <p14:creationId xmlns:p14="http://schemas.microsoft.com/office/powerpoint/2010/main" xmlns="" val="169295324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2BD4623C-58D9-475F-BE26-8425F6529219}" type="datetimeFigureOut">
              <a:rPr lang="tr-TR" smtClean="0"/>
              <a:pPr/>
              <a:t>22/11/2018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9503630-12E3-4EB6-B9F6-28D17E017D8E}" type="slidenum">
              <a:rPr lang="tr-TR" smtClean="0"/>
              <a:pPr/>
              <a:t>‹#›</a:t>
            </a:fld>
            <a:endParaRPr lang="tr-TR"/>
          </a:p>
        </p:txBody>
      </p:sp>
    </p:spTree>
    <p:extLst>
      <p:ext uri="{BB962C8B-B14F-4D97-AF65-F5344CB8AC3E}">
        <p14:creationId xmlns:p14="http://schemas.microsoft.com/office/powerpoint/2010/main" xmlns="" val="128418276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2BD4623C-58D9-475F-BE26-8425F6529219}" type="datetimeFigureOut">
              <a:rPr lang="tr-TR" smtClean="0"/>
              <a:pPr/>
              <a:t>22/11/2018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D9503630-12E3-4EB6-B9F6-28D17E017D8E}" type="slidenum">
              <a:rPr lang="tr-TR" smtClean="0"/>
              <a:pPr/>
              <a:t>‹#›</a:t>
            </a:fld>
            <a:endParaRPr lang="tr-TR"/>
          </a:p>
        </p:txBody>
      </p:sp>
    </p:spTree>
    <p:extLst>
      <p:ext uri="{BB962C8B-B14F-4D97-AF65-F5344CB8AC3E}">
        <p14:creationId xmlns:p14="http://schemas.microsoft.com/office/powerpoint/2010/main" xmlns="" val="416540018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2BD4623C-58D9-475F-BE26-8425F6529219}" type="datetimeFigureOut">
              <a:rPr lang="tr-TR" smtClean="0"/>
              <a:pPr/>
              <a:t>22/11/2018</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D9503630-12E3-4EB6-B9F6-28D17E017D8E}" type="slidenum">
              <a:rPr lang="tr-TR" smtClean="0"/>
              <a:pPr/>
              <a:t>‹#›</a:t>
            </a:fld>
            <a:endParaRPr lang="tr-TR"/>
          </a:p>
        </p:txBody>
      </p:sp>
    </p:spTree>
    <p:extLst>
      <p:ext uri="{BB962C8B-B14F-4D97-AF65-F5344CB8AC3E}">
        <p14:creationId xmlns:p14="http://schemas.microsoft.com/office/powerpoint/2010/main" xmlns="" val="235976242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2BD4623C-58D9-475F-BE26-8425F6529219}" type="datetimeFigureOut">
              <a:rPr lang="tr-TR" smtClean="0"/>
              <a:pPr/>
              <a:t>22/11/2018</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D9503630-12E3-4EB6-B9F6-28D17E017D8E}" type="slidenum">
              <a:rPr lang="tr-TR" smtClean="0"/>
              <a:pPr/>
              <a:t>‹#›</a:t>
            </a:fld>
            <a:endParaRPr lang="tr-TR"/>
          </a:p>
        </p:txBody>
      </p:sp>
    </p:spTree>
    <p:extLst>
      <p:ext uri="{BB962C8B-B14F-4D97-AF65-F5344CB8AC3E}">
        <p14:creationId xmlns:p14="http://schemas.microsoft.com/office/powerpoint/2010/main" xmlns="" val="284770134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2BD4623C-58D9-475F-BE26-8425F6529219}" type="datetimeFigureOut">
              <a:rPr lang="tr-TR" smtClean="0"/>
              <a:pPr/>
              <a:t>22/11/2018</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D9503630-12E3-4EB6-B9F6-28D17E017D8E}" type="slidenum">
              <a:rPr lang="tr-TR" smtClean="0"/>
              <a:pPr/>
              <a:t>‹#›</a:t>
            </a:fld>
            <a:endParaRPr lang="tr-TR"/>
          </a:p>
        </p:txBody>
      </p:sp>
    </p:spTree>
    <p:extLst>
      <p:ext uri="{BB962C8B-B14F-4D97-AF65-F5344CB8AC3E}">
        <p14:creationId xmlns:p14="http://schemas.microsoft.com/office/powerpoint/2010/main" xmlns="" val="331282150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2BD4623C-58D9-475F-BE26-8425F6529219}" type="datetimeFigureOut">
              <a:rPr lang="tr-TR" smtClean="0"/>
              <a:pPr/>
              <a:t>22/11/2018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D9503630-12E3-4EB6-B9F6-28D17E017D8E}" type="slidenum">
              <a:rPr lang="tr-TR" smtClean="0"/>
              <a:pPr/>
              <a:t>‹#›</a:t>
            </a:fld>
            <a:endParaRPr lang="tr-TR"/>
          </a:p>
        </p:txBody>
      </p:sp>
    </p:spTree>
    <p:extLst>
      <p:ext uri="{BB962C8B-B14F-4D97-AF65-F5344CB8AC3E}">
        <p14:creationId xmlns:p14="http://schemas.microsoft.com/office/powerpoint/2010/main" xmlns="" val="301662645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2BD4623C-58D9-475F-BE26-8425F6529219}" type="datetimeFigureOut">
              <a:rPr lang="tr-TR" smtClean="0"/>
              <a:pPr/>
              <a:t>22/11/2018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D9503630-12E3-4EB6-B9F6-28D17E017D8E}" type="slidenum">
              <a:rPr lang="tr-TR" smtClean="0"/>
              <a:pPr/>
              <a:t>‹#›</a:t>
            </a:fld>
            <a:endParaRPr lang="tr-TR"/>
          </a:p>
        </p:txBody>
      </p:sp>
    </p:spTree>
    <p:extLst>
      <p:ext uri="{BB962C8B-B14F-4D97-AF65-F5344CB8AC3E}">
        <p14:creationId xmlns:p14="http://schemas.microsoft.com/office/powerpoint/2010/main" xmlns="" val="116960337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D4623C-58D9-475F-BE26-8425F6529219}" type="datetimeFigureOut">
              <a:rPr lang="tr-TR" smtClean="0"/>
              <a:pPr/>
              <a:t>22/11/2018</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503630-12E3-4EB6-B9F6-28D17E017D8E}" type="slidenum">
              <a:rPr lang="tr-TR" smtClean="0"/>
              <a:pPr/>
              <a:t>‹#›</a:t>
            </a:fld>
            <a:endParaRPr lang="tr-TR"/>
          </a:p>
        </p:txBody>
      </p:sp>
    </p:spTree>
    <p:extLst>
      <p:ext uri="{BB962C8B-B14F-4D97-AF65-F5344CB8AC3E}">
        <p14:creationId xmlns:p14="http://schemas.microsoft.com/office/powerpoint/2010/main" xmlns="" val="24633219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2000"/>
    </mc:Choice>
    <mc:Fallback>
      <p:transition spd="slow"/>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tx1"/>
          </a:fgClr>
          <a:bgClr>
            <a:schemeClr val="tx1"/>
          </a:bgClr>
        </a:patt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r>
              <a:rPr lang="tr-TR" dirty="0" smtClean="0">
                <a:solidFill>
                  <a:schemeClr val="bg1"/>
                </a:solidFill>
              </a:rPr>
              <a:t>Atatürk’ün Hayatı</a:t>
            </a:r>
            <a:endParaRPr lang="tr-TR" dirty="0">
              <a:solidFill>
                <a:schemeClr val="bg1"/>
              </a:solidFill>
            </a:endParaRPr>
          </a:p>
        </p:txBody>
      </p:sp>
      <p:sp>
        <p:nvSpPr>
          <p:cNvPr id="3" name="Alt Başlık 2"/>
          <p:cNvSpPr>
            <a:spLocks noGrp="1"/>
          </p:cNvSpPr>
          <p:nvPr>
            <p:ph type="subTitle" idx="1"/>
          </p:nvPr>
        </p:nvSpPr>
        <p:spPr/>
        <p:txBody>
          <a:bodyPr>
            <a:normAutofit/>
          </a:bodyPr>
          <a:lstStyle/>
          <a:p>
            <a:r>
              <a:rPr lang="tr-TR" sz="3600" dirty="0" smtClean="0">
                <a:solidFill>
                  <a:schemeClr val="bg1"/>
                </a:solidFill>
              </a:rPr>
              <a:t>1881-193</a:t>
            </a:r>
            <a:r>
              <a:rPr lang="tr-TR" sz="3600" dirty="0">
                <a:solidFill>
                  <a:schemeClr val="bg1"/>
                </a:solidFill>
              </a:rPr>
              <a:t>∞</a:t>
            </a:r>
            <a:r>
              <a:rPr lang="tr-TR" sz="3600" dirty="0"/>
              <a:t> </a:t>
            </a:r>
            <a:endParaRPr lang="tr-TR" sz="3600" dirty="0" smtClean="0"/>
          </a:p>
          <a:p>
            <a:r>
              <a:rPr lang="tr-TR" sz="3600" dirty="0" smtClean="0">
                <a:solidFill>
                  <a:schemeClr val="bg1"/>
                </a:solidFill>
              </a:rPr>
              <a:t>Rahmetle Anıyoruz.</a:t>
            </a:r>
            <a:endParaRPr lang="tr-TR" sz="3600" dirty="0">
              <a:solidFill>
                <a:schemeClr val="bg1"/>
              </a:solidFill>
            </a:endParaRPr>
          </a:p>
        </p:txBody>
      </p:sp>
    </p:spTree>
    <p:extLst>
      <p:ext uri="{BB962C8B-B14F-4D97-AF65-F5344CB8AC3E}">
        <p14:creationId xmlns:p14="http://schemas.microsoft.com/office/powerpoint/2010/main" xmlns="" val="40531950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23 Nisan Neden Çocuk Bayramı Olarak Kabul Etti ?</a:t>
            </a:r>
            <a:endParaRPr lang="tr-TR" dirty="0"/>
          </a:p>
        </p:txBody>
      </p:sp>
      <p:sp>
        <p:nvSpPr>
          <p:cNvPr id="3" name="İçerik Yer Tutucusu 2"/>
          <p:cNvSpPr>
            <a:spLocks noGrp="1"/>
          </p:cNvSpPr>
          <p:nvPr>
            <p:ph idx="1"/>
          </p:nvPr>
        </p:nvSpPr>
        <p:spPr/>
        <p:txBody>
          <a:bodyPr/>
          <a:lstStyle/>
          <a:p>
            <a:r>
              <a:rPr lang="tr-TR" dirty="0" smtClean="0"/>
              <a:t>Mustafa Kemal, 23 Nisan 1920'de TBMM'nin açılması ile Meclis ve Hükümet Başkanlığına seçildi. Bu özel gün 23 Nisan'ı da çocuklara armağan etti. Böylelikle bugün "23 Nisan Ulusal Egemenlik ve Çocuk Bayramı" olarak kabul edildi.</a:t>
            </a:r>
            <a:endParaRPr lang="tr-TR" dirty="0"/>
          </a:p>
        </p:txBody>
      </p:sp>
    </p:spTree>
    <p:extLst>
      <p:ext uri="{BB962C8B-B14F-4D97-AF65-F5344CB8AC3E}">
        <p14:creationId xmlns:p14="http://schemas.microsoft.com/office/powerpoint/2010/main" xmlns="" val="3189302997"/>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Kaç Yılında Gazi Mustafa Kemal’e Atatürk Soyadı Verildi ?</a:t>
            </a:r>
            <a:endParaRPr lang="tr-TR" dirty="0"/>
          </a:p>
        </p:txBody>
      </p:sp>
      <p:sp>
        <p:nvSpPr>
          <p:cNvPr id="3" name="İçerik Yer Tutucusu 2"/>
          <p:cNvSpPr>
            <a:spLocks noGrp="1"/>
          </p:cNvSpPr>
          <p:nvPr>
            <p:ph idx="1"/>
          </p:nvPr>
        </p:nvSpPr>
        <p:spPr/>
        <p:txBody>
          <a:bodyPr/>
          <a:lstStyle/>
          <a:p>
            <a:r>
              <a:rPr lang="tr-TR" b="1" dirty="0"/>
              <a:t>1934 yılında Gazi Mustafa Kemal'e meclis tarafından "Atatürk" soyadı verildi.</a:t>
            </a:r>
            <a:endParaRPr lang="tr-TR" dirty="0"/>
          </a:p>
        </p:txBody>
      </p:sp>
    </p:spTree>
    <p:extLst>
      <p:ext uri="{BB962C8B-B14F-4D97-AF65-F5344CB8AC3E}">
        <p14:creationId xmlns:p14="http://schemas.microsoft.com/office/powerpoint/2010/main" xmlns="" val="2692168804"/>
      </p:ext>
    </p:extLst>
  </p:cSld>
  <p:clrMapOvr>
    <a:masterClrMapping/>
  </p:clrMapOvr>
  <p:transition spd="slow">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Atatürk Kaç Yılında Hakkı Rahmetine Kavuştu ?</a:t>
            </a:r>
            <a:endParaRPr lang="tr-TR" dirty="0"/>
          </a:p>
        </p:txBody>
      </p:sp>
      <p:sp>
        <p:nvSpPr>
          <p:cNvPr id="3" name="İçerik Yer Tutucusu 2"/>
          <p:cNvSpPr>
            <a:spLocks noGrp="1"/>
          </p:cNvSpPr>
          <p:nvPr>
            <p:ph idx="1"/>
          </p:nvPr>
        </p:nvSpPr>
        <p:spPr/>
        <p:txBody>
          <a:bodyPr/>
          <a:lstStyle/>
          <a:p>
            <a:r>
              <a:rPr lang="tr-TR" b="1" dirty="0"/>
              <a:t>Mustafa Kemal Atatürk, hastalandı ve 10 Kasım 1938 yılında İstanbul'un Dolmabahçe Sarayı'nda 57 yaşında hakkı rahmetine kavuştu...</a:t>
            </a:r>
            <a:br>
              <a:rPr lang="tr-TR" b="1" dirty="0"/>
            </a:br>
            <a:r>
              <a:rPr lang="tr-TR" b="1" dirty="0"/>
              <a:t/>
            </a:r>
            <a:br>
              <a:rPr lang="tr-TR" b="1" dirty="0"/>
            </a:br>
            <a:r>
              <a:rPr lang="tr-TR" b="1" dirty="0"/>
              <a:t>"Mekanı Cennet Olsun</a:t>
            </a:r>
            <a:r>
              <a:rPr lang="tr-TR" b="1" dirty="0" smtClean="0"/>
              <a:t>"</a:t>
            </a:r>
            <a:endParaRPr lang="tr-TR" dirty="0"/>
          </a:p>
        </p:txBody>
      </p:sp>
    </p:spTree>
    <p:extLst>
      <p:ext uri="{BB962C8B-B14F-4D97-AF65-F5344CB8AC3E}">
        <p14:creationId xmlns:p14="http://schemas.microsoft.com/office/powerpoint/2010/main" xmlns="" val="3849407248"/>
      </p:ext>
    </p:extLst>
  </p:cSld>
  <p:clrMapOvr>
    <a:masterClrMapping/>
  </p:clrMapOvr>
  <mc:AlternateContent xmlns:mc="http://schemas.openxmlformats.org/markup-compatibility/2006">
    <mc:Choice xmlns:p14="http://schemas.microsoft.com/office/powerpoint/2010/main" xmlns="" Requires="p14">
      <p:transition spd="slow">
        <p14:wheelReverse spokes="1"/>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**Bonus Soru**</a:t>
            </a:r>
            <a:endParaRPr lang="tr-TR" dirty="0"/>
          </a:p>
        </p:txBody>
      </p:sp>
      <p:sp>
        <p:nvSpPr>
          <p:cNvPr id="3" name="İçerik Yer Tutucusu 2"/>
          <p:cNvSpPr>
            <a:spLocks noGrp="1"/>
          </p:cNvSpPr>
          <p:nvPr>
            <p:ph idx="1"/>
          </p:nvPr>
        </p:nvSpPr>
        <p:spPr/>
        <p:txBody>
          <a:bodyPr/>
          <a:lstStyle/>
          <a:p>
            <a:r>
              <a:rPr lang="tr-TR" dirty="0"/>
              <a:t>Mustafa Kemal Paşa'nın annesi Zübeyde </a:t>
            </a:r>
            <a:r>
              <a:rPr lang="tr-TR" dirty="0" smtClean="0"/>
              <a:t>Hanım Kaç Yılında ve Nerede Ölmüştür ?</a:t>
            </a:r>
            <a:endParaRPr lang="tr-TR" dirty="0"/>
          </a:p>
        </p:txBody>
      </p:sp>
    </p:spTree>
    <p:extLst>
      <p:ext uri="{BB962C8B-B14F-4D97-AF65-F5344CB8AC3E}">
        <p14:creationId xmlns:p14="http://schemas.microsoft.com/office/powerpoint/2010/main" xmlns="" val="2554539947"/>
      </p:ext>
    </p:extLst>
  </p:cSld>
  <p:clrMapOvr>
    <a:masterClrMapping/>
  </p:clrMapOvr>
  <p:transition spd="slow">
    <p:wheel spokes="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78999">
              <a:srgbClr val="FFFFFF"/>
            </a:gs>
            <a:gs pos="100000">
              <a:srgbClr val="7F7F7F"/>
            </a:gs>
          </a:gsLst>
          <a:path path="shape">
            <a:fillToRect l="50000" t="50000" r="50000" b="50000"/>
          </a:path>
        </a:gradFill>
        <a:effectLst/>
      </p:bgPr>
    </p:bg>
    <p:spTree>
      <p:nvGrpSpPr>
        <p:cNvPr id="1" name=""/>
        <p:cNvGrpSpPr/>
        <p:nvPr/>
      </p:nvGrpSpPr>
      <p:grpSpPr>
        <a:xfrm>
          <a:off x="0" y="0"/>
          <a:ext cx="0" cy="0"/>
          <a:chOff x="0" y="0"/>
          <a:chExt cx="0" cy="0"/>
        </a:xfrm>
      </p:grpSpPr>
      <p:sp>
        <p:nvSpPr>
          <p:cNvPr id="4" name="Başlık 3"/>
          <p:cNvSpPr>
            <a:spLocks noGrp="1"/>
          </p:cNvSpPr>
          <p:nvPr>
            <p:ph type="title"/>
          </p:nvPr>
        </p:nvSpPr>
        <p:spPr>
          <a:xfrm>
            <a:off x="467544" y="1268760"/>
            <a:ext cx="8229600" cy="3528392"/>
          </a:xfrm>
        </p:spPr>
        <p:txBody>
          <a:bodyPr>
            <a:normAutofit/>
          </a:bodyPr>
          <a:lstStyle/>
          <a:p>
            <a:r>
              <a:rPr lang="tr-TR" dirty="0" smtClean="0"/>
              <a:t>Belki Bilemezsiniz Diye Yazıyım Dedim.</a:t>
            </a:r>
            <a:br>
              <a:rPr lang="tr-TR" dirty="0" smtClean="0"/>
            </a:br>
            <a:r>
              <a:rPr lang="tr-TR" dirty="0" smtClean="0"/>
              <a:t>Cevap:</a:t>
            </a:r>
            <a:r>
              <a:rPr lang="tr-TR" b="1" dirty="0"/>
              <a:t> 14 Ocak </a:t>
            </a:r>
            <a:r>
              <a:rPr lang="tr-TR" b="1" dirty="0" smtClean="0"/>
              <a:t>1923 Tarihinde Hakkı Rahmetine Kavuşmuştur</a:t>
            </a:r>
            <a:endParaRPr lang="tr-TR" dirty="0"/>
          </a:p>
        </p:txBody>
      </p:sp>
    </p:spTree>
    <p:extLst>
      <p:ext uri="{BB962C8B-B14F-4D97-AF65-F5344CB8AC3E}">
        <p14:creationId xmlns:p14="http://schemas.microsoft.com/office/powerpoint/2010/main" xmlns="" val="318598827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cstate="print"/>
          <a:tile tx="0" ty="0" sx="100000" sy="100000" flip="none" algn="tl"/>
        </a:blipFill>
        <a:effectLst/>
      </p:bgPr>
    </p:bg>
    <p:spTree>
      <p:nvGrpSpPr>
        <p:cNvPr id="1" name=""/>
        <p:cNvGrpSpPr/>
        <p:nvPr/>
      </p:nvGrpSpPr>
      <p:grpSpPr>
        <a:xfrm>
          <a:off x="0" y="0"/>
          <a:ext cx="0" cy="0"/>
          <a:chOff x="0" y="0"/>
          <a:chExt cx="0" cy="0"/>
        </a:xfrm>
      </p:grpSpPr>
      <p:sp>
        <p:nvSpPr>
          <p:cNvPr id="5" name="Başlık 4"/>
          <p:cNvSpPr>
            <a:spLocks noGrp="1"/>
          </p:cNvSpPr>
          <p:nvPr>
            <p:ph type="title"/>
          </p:nvPr>
        </p:nvSpPr>
        <p:spPr>
          <a:xfrm>
            <a:off x="539552" y="2708920"/>
            <a:ext cx="8229600" cy="1143000"/>
          </a:xfrm>
        </p:spPr>
        <p:txBody>
          <a:bodyPr>
            <a:normAutofit fontScale="90000"/>
          </a:bodyPr>
          <a:lstStyle/>
          <a:p>
            <a:r>
              <a:rPr lang="tr-TR" dirty="0" smtClean="0"/>
              <a:t>Beni izlediğiniz için Size Teşekkür Eder ve İyi Günler Dilerim.</a:t>
            </a:r>
            <a:br>
              <a:rPr lang="tr-TR" dirty="0" smtClean="0"/>
            </a:br>
            <a:r>
              <a:rPr lang="tr-TR" dirty="0"/>
              <a:t/>
            </a:r>
            <a:br>
              <a:rPr lang="tr-TR" dirty="0"/>
            </a:br>
            <a:r>
              <a:rPr lang="tr-TR" dirty="0" smtClean="0"/>
              <a:t/>
            </a:r>
            <a:br>
              <a:rPr lang="tr-TR" dirty="0" smtClean="0"/>
            </a:br>
            <a:r>
              <a:rPr lang="tr-TR" dirty="0" smtClean="0"/>
              <a:t/>
            </a:r>
            <a:br>
              <a:rPr lang="tr-TR" dirty="0" smtClean="0"/>
            </a:br>
            <a:r>
              <a:rPr lang="tr-TR" dirty="0" err="1" smtClean="0"/>
              <a:t>Hazırlayan:Berat</a:t>
            </a:r>
            <a:r>
              <a:rPr lang="tr-TR" dirty="0" smtClean="0"/>
              <a:t> Türker TÜR</a:t>
            </a:r>
            <a:endParaRPr lang="tr-TR" dirty="0"/>
          </a:p>
        </p:txBody>
      </p:sp>
    </p:spTree>
    <p:extLst>
      <p:ext uri="{BB962C8B-B14F-4D97-AF65-F5344CB8AC3E}">
        <p14:creationId xmlns:p14="http://schemas.microsoft.com/office/powerpoint/2010/main" xmlns="" val="345993029"/>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pattFill prst="pct75">
          <a:fgClr>
            <a:schemeClr val="accent1"/>
          </a:fgClr>
          <a:bgClr>
            <a:schemeClr val="tx1">
              <a:lumMod val="85000"/>
              <a:lumOff val="15000"/>
            </a:schemeClr>
          </a:bgClr>
        </a:patt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solidFill>
                  <a:schemeClr val="bg1"/>
                </a:solidFill>
              </a:rPr>
              <a:t>Atatürk Nerede Dünyaya Gelmiştir ?</a:t>
            </a:r>
            <a:endParaRPr lang="tr-TR" dirty="0">
              <a:solidFill>
                <a:schemeClr val="bg1"/>
              </a:solidFill>
            </a:endParaRPr>
          </a:p>
        </p:txBody>
      </p:sp>
      <p:sp>
        <p:nvSpPr>
          <p:cNvPr id="3" name="İçerik Yer Tutucusu 2"/>
          <p:cNvSpPr>
            <a:spLocks noGrp="1"/>
          </p:cNvSpPr>
          <p:nvPr>
            <p:ph idx="1"/>
          </p:nvPr>
        </p:nvSpPr>
        <p:spPr/>
        <p:txBody>
          <a:bodyPr/>
          <a:lstStyle/>
          <a:p>
            <a:r>
              <a:rPr lang="tr-TR" dirty="0"/>
              <a:t>Mustafa Kemal Atatürk 1881 yılında Selânik'te </a:t>
            </a:r>
            <a:r>
              <a:rPr lang="tr-TR" dirty="0" err="1"/>
              <a:t>Kocakasım</a:t>
            </a:r>
            <a:r>
              <a:rPr lang="tr-TR" dirty="0"/>
              <a:t> Mahallesi, </a:t>
            </a:r>
            <a:r>
              <a:rPr lang="tr-TR" dirty="0" err="1"/>
              <a:t>Islâhhâne</a:t>
            </a:r>
            <a:r>
              <a:rPr lang="tr-TR" dirty="0"/>
              <a:t> Caddesi'ndeki üç katlı pembe evde doğdu.</a:t>
            </a:r>
          </a:p>
        </p:txBody>
      </p:sp>
    </p:spTree>
    <p:extLst>
      <p:ext uri="{BB962C8B-B14F-4D97-AF65-F5344CB8AC3E}">
        <p14:creationId xmlns:p14="http://schemas.microsoft.com/office/powerpoint/2010/main" xmlns="" val="3989972638"/>
      </p:ext>
    </p:extLst>
  </p:cSld>
  <p:clrMapOvr>
    <a:masterClrMapping/>
  </p:clrMapOvr>
  <mc:AlternateContent xmlns:mc="http://schemas.openxmlformats.org/markup-compatibility/2006">
    <mc:Choice xmlns:p14="http://schemas.microsoft.com/office/powerpoint/2010/main" xmlns="" Requires="p14">
      <p:transition spd="slow" p14:dur="3000">
        <p14:shred/>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narVert">
          <a:fgClr>
            <a:schemeClr val="tx1">
              <a:lumMod val="95000"/>
              <a:lumOff val="5000"/>
            </a:schemeClr>
          </a:fgClr>
          <a:bgClr>
            <a:schemeClr val="bg1">
              <a:lumMod val="50000"/>
            </a:schemeClr>
          </a:bgClr>
        </a:patt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chemeClr val="bg1"/>
                </a:solidFill>
              </a:rPr>
              <a:t>Anne ve Babası Kimdir ?</a:t>
            </a:r>
            <a:endParaRPr lang="tr-TR" dirty="0">
              <a:solidFill>
                <a:schemeClr val="bg1"/>
              </a:solidFill>
            </a:endParaRPr>
          </a:p>
        </p:txBody>
      </p:sp>
      <p:sp>
        <p:nvSpPr>
          <p:cNvPr id="3" name="İçerik Yer Tutucusu 2"/>
          <p:cNvSpPr>
            <a:spLocks noGrp="1"/>
          </p:cNvSpPr>
          <p:nvPr>
            <p:ph idx="1"/>
          </p:nvPr>
        </p:nvSpPr>
        <p:spPr/>
        <p:txBody>
          <a:bodyPr/>
          <a:lstStyle/>
          <a:p>
            <a:r>
              <a:rPr lang="tr-TR" dirty="0">
                <a:solidFill>
                  <a:schemeClr val="bg1"/>
                </a:solidFill>
              </a:rPr>
              <a:t>Babası Ali Rıza Efendi, A</a:t>
            </a:r>
            <a:r>
              <a:rPr lang="tr-TR" dirty="0" smtClean="0">
                <a:solidFill>
                  <a:schemeClr val="bg1"/>
                </a:solidFill>
              </a:rPr>
              <a:t>nnesi </a:t>
            </a:r>
            <a:r>
              <a:rPr lang="tr-TR" dirty="0">
                <a:solidFill>
                  <a:schemeClr val="bg1"/>
                </a:solidFill>
              </a:rPr>
              <a:t>Zübeyde Hanım'dır.</a:t>
            </a:r>
          </a:p>
        </p:txBody>
      </p:sp>
    </p:spTree>
    <p:extLst>
      <p:ext uri="{BB962C8B-B14F-4D97-AF65-F5344CB8AC3E}">
        <p14:creationId xmlns:p14="http://schemas.microsoft.com/office/powerpoint/2010/main" xmlns="" val="102241710"/>
      </p:ext>
    </p:extLst>
  </p:cSld>
  <p:clrMapOvr>
    <a:masterClrMapping/>
  </p:clrMapOvr>
  <mc:AlternateContent xmlns:mc="http://schemas.openxmlformats.org/markup-compatibility/2006">
    <mc:Choice xmlns:p14="http://schemas.microsoft.com/office/powerpoint/2010/main" xmlns="" Requires="p14">
      <p:transition spd="slow" p14:dur="8250">
        <p:pull/>
      </p:transition>
    </mc:Choice>
    <mc:Fallback>
      <p:transition spd="slow">
        <p:pull/>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shadeToTitle="1">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chemeClr val="bg1"/>
                </a:solidFill>
              </a:rPr>
              <a:t>Atatürk’ün Kardeşleri Kimlerdir ?</a:t>
            </a:r>
            <a:endParaRPr lang="tr-TR" dirty="0">
              <a:solidFill>
                <a:schemeClr val="bg1"/>
              </a:solidFill>
            </a:endParaRPr>
          </a:p>
        </p:txBody>
      </p:sp>
      <p:sp>
        <p:nvSpPr>
          <p:cNvPr id="3" name="İçerik Yer Tutucusu 2"/>
          <p:cNvSpPr>
            <a:spLocks noGrp="1"/>
          </p:cNvSpPr>
          <p:nvPr>
            <p:ph idx="1"/>
          </p:nvPr>
        </p:nvSpPr>
        <p:spPr/>
        <p:txBody>
          <a:bodyPr>
            <a:normAutofit fontScale="92500" lnSpcReduction="10000"/>
          </a:bodyPr>
          <a:lstStyle/>
          <a:p>
            <a:r>
              <a:rPr lang="tr-TR" dirty="0" smtClean="0">
                <a:solidFill>
                  <a:schemeClr val="accent1">
                    <a:lumMod val="50000"/>
                  </a:schemeClr>
                </a:solidFill>
              </a:rPr>
              <a:t>Ömer </a:t>
            </a:r>
          </a:p>
          <a:p>
            <a:r>
              <a:rPr lang="tr-TR" dirty="0" smtClean="0">
                <a:solidFill>
                  <a:schemeClr val="accent1">
                    <a:lumMod val="50000"/>
                  </a:schemeClr>
                </a:solidFill>
              </a:rPr>
              <a:t>Makbule</a:t>
            </a:r>
          </a:p>
          <a:p>
            <a:r>
              <a:rPr lang="tr-TR" dirty="0" smtClean="0">
                <a:solidFill>
                  <a:schemeClr val="accent1">
                    <a:lumMod val="50000"/>
                  </a:schemeClr>
                </a:solidFill>
              </a:rPr>
              <a:t>Naciye</a:t>
            </a:r>
          </a:p>
          <a:p>
            <a:r>
              <a:rPr lang="tr-TR" dirty="0" smtClean="0">
                <a:solidFill>
                  <a:schemeClr val="accent1">
                    <a:lumMod val="50000"/>
                  </a:schemeClr>
                </a:solidFill>
              </a:rPr>
              <a:t>Fatma</a:t>
            </a:r>
          </a:p>
          <a:p>
            <a:r>
              <a:rPr lang="tr-TR" dirty="0" smtClean="0">
                <a:solidFill>
                  <a:schemeClr val="accent1">
                    <a:lumMod val="50000"/>
                  </a:schemeClr>
                </a:solidFill>
              </a:rPr>
              <a:t>Ahmet adlarında Kardeşleri Olmuş Ve Kardeşlerinin Çoğu Küçük Yaşta Hastalanarak Ölmüştür.</a:t>
            </a:r>
          </a:p>
          <a:p>
            <a:endParaRPr lang="tr-TR" dirty="0" smtClean="0">
              <a:solidFill>
                <a:schemeClr val="accent1">
                  <a:lumMod val="50000"/>
                </a:schemeClr>
              </a:solidFill>
            </a:endParaRPr>
          </a:p>
          <a:p>
            <a:r>
              <a:rPr lang="tr-TR" dirty="0" err="1" smtClean="0">
                <a:solidFill>
                  <a:schemeClr val="accent1">
                    <a:lumMod val="50000"/>
                  </a:schemeClr>
                </a:solidFill>
              </a:rPr>
              <a:t>NOT:Ahmet</a:t>
            </a:r>
            <a:r>
              <a:rPr lang="tr-TR" dirty="0" smtClean="0">
                <a:solidFill>
                  <a:schemeClr val="accent1">
                    <a:lumMod val="50000"/>
                  </a:schemeClr>
                </a:solidFill>
              </a:rPr>
              <a:t> İle Dalga Geçmeyin :D</a:t>
            </a:r>
            <a:endParaRPr lang="tr-TR" dirty="0">
              <a:solidFill>
                <a:schemeClr val="accent1">
                  <a:lumMod val="50000"/>
                </a:schemeClr>
              </a:solidFill>
            </a:endParaRPr>
          </a:p>
        </p:txBody>
      </p:sp>
    </p:spTree>
    <p:extLst>
      <p:ext uri="{BB962C8B-B14F-4D97-AF65-F5344CB8AC3E}">
        <p14:creationId xmlns:p14="http://schemas.microsoft.com/office/powerpoint/2010/main" xmlns="" val="987547291"/>
      </p:ext>
    </p:extLst>
  </p:cSld>
  <p:clrMapOvr>
    <a:masterClrMapping/>
  </p:clrMapOvr>
  <mc:AlternateContent xmlns:mc="http://schemas.openxmlformats.org/markup-compatibility/2006">
    <mc:Choice xmlns:p14="http://schemas.microsoft.com/office/powerpoint/2010/main" xmlns="" Requires="p14">
      <p:transition spd="slow" p14:dur="3000">
        <p:wipe dir="d"/>
      </p:transition>
    </mc:Choice>
    <mc:Fallback>
      <p:transition spd="slow">
        <p:wipe dir="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Atatürk Kiminle Evlenmiştir ve Hangi Çocukları Evlat Edinmiştir ?</a:t>
            </a:r>
            <a:endParaRPr lang="tr-TR" dirty="0"/>
          </a:p>
        </p:txBody>
      </p:sp>
      <p:sp>
        <p:nvSpPr>
          <p:cNvPr id="3" name="İçerik Yer Tutucusu 2"/>
          <p:cNvSpPr>
            <a:spLocks noGrp="1"/>
          </p:cNvSpPr>
          <p:nvPr>
            <p:ph idx="1"/>
          </p:nvPr>
        </p:nvSpPr>
        <p:spPr/>
        <p:txBody>
          <a:bodyPr/>
          <a:lstStyle/>
          <a:p>
            <a:r>
              <a:rPr lang="tr-TR" dirty="0" smtClean="0"/>
              <a:t>Mustafa Kemal Kurtuluş Savaşı’ndan Sonra Ocak 1923’te Latife Hanım İle Evlenmiş Fakat Bu Evlilik Kısa Sürmüş ve Çocuğu Olmamıştır.</a:t>
            </a:r>
          </a:p>
          <a:p>
            <a:r>
              <a:rPr lang="tr-TR" dirty="0" smtClean="0"/>
              <a:t>Mustafa Kemal Çok Sayıda Çocuk Evlatlık Almış ve Onlara Sahip Çıkmış Eşsiz Bir Liderdir.</a:t>
            </a:r>
          </a:p>
          <a:p>
            <a:r>
              <a:rPr lang="tr-TR" dirty="0" smtClean="0"/>
              <a:t>Sabiha </a:t>
            </a:r>
            <a:r>
              <a:rPr lang="tr-TR" dirty="0" err="1" smtClean="0"/>
              <a:t>Gökçen,Afife,Ülkü</a:t>
            </a:r>
            <a:r>
              <a:rPr lang="tr-TR" dirty="0" smtClean="0"/>
              <a:t> Adatepe…ve Benzeri Çocukları Evlat Edinmiştir.</a:t>
            </a:r>
          </a:p>
        </p:txBody>
      </p:sp>
    </p:spTree>
    <p:extLst>
      <p:ext uri="{BB962C8B-B14F-4D97-AF65-F5344CB8AC3E}">
        <p14:creationId xmlns:p14="http://schemas.microsoft.com/office/powerpoint/2010/main" xmlns="" val="2153098697"/>
      </p:ext>
    </p:extLst>
  </p:cSld>
  <p:clrMapOvr>
    <a:masterClrMapping/>
  </p:clrMapOvr>
  <mc:AlternateContent xmlns:mc="http://schemas.openxmlformats.org/markup-compatibility/2006">
    <mc:Choice xmlns:p14="http://schemas.microsoft.com/office/powerpoint/2010/main" xmlns="" Requires="p14">
      <p:transition spd="slow" p14:dur="3750">
        <p14:ripple/>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cstate="print"/>
          <a:tile tx="0" ty="0" sx="100000" sy="100000" flip="none" algn="tl"/>
        </a:blip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Mustafa Kemal’in Okuduğu Okullar Nelerdir ?</a:t>
            </a:r>
            <a:endParaRPr lang="tr-TR" dirty="0"/>
          </a:p>
        </p:txBody>
      </p:sp>
      <p:sp>
        <p:nvSpPr>
          <p:cNvPr id="3" name="İçerik Yer Tutucusu 2"/>
          <p:cNvSpPr>
            <a:spLocks noGrp="1"/>
          </p:cNvSpPr>
          <p:nvPr>
            <p:ph idx="1"/>
          </p:nvPr>
        </p:nvSpPr>
        <p:spPr/>
        <p:txBody>
          <a:bodyPr/>
          <a:lstStyle/>
          <a:p>
            <a:r>
              <a:rPr lang="tr-TR" dirty="0" smtClean="0"/>
              <a:t>Mahalle Mektebi</a:t>
            </a:r>
          </a:p>
          <a:p>
            <a:r>
              <a:rPr lang="tr-TR" dirty="0" smtClean="0"/>
              <a:t>Şemsi Efendi</a:t>
            </a:r>
          </a:p>
          <a:p>
            <a:r>
              <a:rPr lang="tr-TR" dirty="0" smtClean="0"/>
              <a:t>Selanik Mülkiye Rüştiyesi</a:t>
            </a:r>
          </a:p>
          <a:p>
            <a:r>
              <a:rPr lang="tr-TR" dirty="0" smtClean="0"/>
              <a:t>Selanik Askeri Rüştiyesi</a:t>
            </a:r>
          </a:p>
          <a:p>
            <a:r>
              <a:rPr lang="tr-TR" dirty="0" smtClean="0"/>
              <a:t>Manastır Askeri İdadisi</a:t>
            </a:r>
          </a:p>
          <a:p>
            <a:r>
              <a:rPr lang="tr-TR" dirty="0" smtClean="0"/>
              <a:t>İstanbul Harp Okulu</a:t>
            </a:r>
          </a:p>
          <a:p>
            <a:r>
              <a:rPr lang="tr-TR" dirty="0" smtClean="0"/>
              <a:t>İstanbul Harp </a:t>
            </a:r>
            <a:r>
              <a:rPr lang="tr-TR" dirty="0" err="1" smtClean="0"/>
              <a:t>Akedemisi’dir</a:t>
            </a:r>
            <a:r>
              <a:rPr lang="tr-TR" dirty="0" smtClean="0"/>
              <a:t>.</a:t>
            </a:r>
          </a:p>
          <a:p>
            <a:endParaRPr lang="tr-TR" dirty="0"/>
          </a:p>
        </p:txBody>
      </p:sp>
    </p:spTree>
    <p:extLst>
      <p:ext uri="{BB962C8B-B14F-4D97-AF65-F5344CB8AC3E}">
        <p14:creationId xmlns:p14="http://schemas.microsoft.com/office/powerpoint/2010/main" xmlns="" val="3965476460"/>
      </p:ext>
    </p:extLst>
  </p:cSld>
  <p:clrMapOvr>
    <a:masterClrMapping/>
  </p:clrMapOvr>
  <mc:AlternateContent xmlns:mc="http://schemas.openxmlformats.org/markup-compatibility/2006">
    <mc:Choice xmlns:p14="http://schemas.microsoft.com/office/powerpoint/2010/main" xmlns="" Requires="p14">
      <p:transition spd="slow" p14:dur="10750">
        <p14:gallery dir="l"/>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Mustafa Kemal’in Yazdığı Eserler Nelerdir ?</a:t>
            </a:r>
            <a:endParaRPr lang="tr-TR" dirty="0"/>
          </a:p>
        </p:txBody>
      </p:sp>
      <p:sp>
        <p:nvSpPr>
          <p:cNvPr id="3" name="İçerik Yer Tutucusu 2"/>
          <p:cNvSpPr>
            <a:spLocks noGrp="1"/>
          </p:cNvSpPr>
          <p:nvPr>
            <p:ph idx="1"/>
          </p:nvPr>
        </p:nvSpPr>
        <p:spPr/>
        <p:txBody>
          <a:bodyPr>
            <a:normAutofit fontScale="77500" lnSpcReduction="20000"/>
          </a:bodyPr>
          <a:lstStyle/>
          <a:p>
            <a:r>
              <a:rPr lang="tr-TR" dirty="0" smtClean="0"/>
              <a:t>Geometri</a:t>
            </a:r>
          </a:p>
          <a:p>
            <a:r>
              <a:rPr lang="tr-TR" dirty="0" smtClean="0"/>
              <a:t>Nutuk(Söylev)</a:t>
            </a:r>
          </a:p>
          <a:p>
            <a:r>
              <a:rPr lang="tr-TR" dirty="0" smtClean="0"/>
              <a:t>Zabit ve Kumandan İle Hasbihal</a:t>
            </a:r>
          </a:p>
          <a:p>
            <a:r>
              <a:rPr lang="tr-TR" dirty="0" smtClean="0"/>
              <a:t>Medeni Bilgiler</a:t>
            </a:r>
          </a:p>
          <a:p>
            <a:r>
              <a:rPr lang="tr-TR" dirty="0" smtClean="0"/>
              <a:t>Cumalı Ordugahı</a:t>
            </a:r>
          </a:p>
          <a:p>
            <a:r>
              <a:rPr lang="tr-TR" dirty="0" smtClean="0"/>
              <a:t>Söylev ve Demeçler</a:t>
            </a:r>
          </a:p>
          <a:p>
            <a:r>
              <a:rPr lang="tr-TR" dirty="0" err="1" smtClean="0"/>
              <a:t>ArıBurnu</a:t>
            </a:r>
            <a:r>
              <a:rPr lang="tr-TR" dirty="0" smtClean="0"/>
              <a:t> Muharebeleri Raporları</a:t>
            </a:r>
          </a:p>
          <a:p>
            <a:r>
              <a:rPr lang="tr-TR" dirty="0" smtClean="0"/>
              <a:t>Takımın Muharebe Talimi</a:t>
            </a:r>
          </a:p>
          <a:p>
            <a:r>
              <a:rPr lang="tr-TR" dirty="0" smtClean="0"/>
              <a:t>Tabiye ve Tatbikat Seyahati</a:t>
            </a:r>
          </a:p>
          <a:p>
            <a:r>
              <a:rPr lang="tr-TR" dirty="0" smtClean="0"/>
              <a:t>Bölüğün Muharebe Talimi</a:t>
            </a:r>
          </a:p>
          <a:p>
            <a:r>
              <a:rPr lang="tr-TR" dirty="0" err="1" smtClean="0"/>
              <a:t>Karlsbad</a:t>
            </a:r>
            <a:r>
              <a:rPr lang="tr-TR" dirty="0" smtClean="0"/>
              <a:t> Anıları Gibi Kitaplar Yazan Çok Yönlü bir liderdi Ulu Önder Gazi Mustafa Kemal Atatürk.</a:t>
            </a:r>
          </a:p>
          <a:p>
            <a:endParaRPr lang="tr-TR" dirty="0"/>
          </a:p>
        </p:txBody>
      </p:sp>
    </p:spTree>
    <p:extLst>
      <p:ext uri="{BB962C8B-B14F-4D97-AF65-F5344CB8AC3E}">
        <p14:creationId xmlns:p14="http://schemas.microsoft.com/office/powerpoint/2010/main" xmlns="" val="858646214"/>
      </p:ext>
    </p:extLst>
  </p:cSld>
  <p:clrMapOvr>
    <a:masterClrMapping/>
  </p:clrMapOvr>
  <p:transition spd="slow">
    <p:randomBa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Mustafa’ya Kemal İsmini Veren Kişi Kimdir ?</a:t>
            </a:r>
            <a:endParaRPr lang="tr-TR" dirty="0"/>
          </a:p>
        </p:txBody>
      </p:sp>
      <p:sp>
        <p:nvSpPr>
          <p:cNvPr id="3" name="İçerik Yer Tutucusu 2"/>
          <p:cNvSpPr>
            <a:spLocks noGrp="1"/>
          </p:cNvSpPr>
          <p:nvPr>
            <p:ph idx="1"/>
          </p:nvPr>
        </p:nvSpPr>
        <p:spPr/>
        <p:txBody>
          <a:bodyPr/>
          <a:lstStyle/>
          <a:p>
            <a:r>
              <a:rPr lang="tr-TR" b="1" dirty="0"/>
              <a:t>Askeri Rüştiye'de okurken </a:t>
            </a:r>
            <a:r>
              <a:rPr lang="tr-TR" b="1" dirty="0" smtClean="0"/>
              <a:t>matematik </a:t>
            </a:r>
            <a:r>
              <a:rPr lang="tr-TR" b="1" dirty="0"/>
              <a:t>öğretmeni ona "Kemal" adını verdi. Artık Atatürk'ün adı "Mustafa Kemal" </a:t>
            </a:r>
            <a:r>
              <a:rPr lang="tr-TR" b="1" dirty="0" smtClean="0"/>
              <a:t>olmuştu.</a:t>
            </a:r>
            <a:endParaRPr lang="tr-TR" dirty="0"/>
          </a:p>
        </p:txBody>
      </p:sp>
    </p:spTree>
    <p:extLst>
      <p:ext uri="{BB962C8B-B14F-4D97-AF65-F5344CB8AC3E}">
        <p14:creationId xmlns:p14="http://schemas.microsoft.com/office/powerpoint/2010/main" xmlns="" val="1683045920"/>
      </p:ext>
    </p:extLst>
  </p:cSld>
  <p:clrMapOvr>
    <a:masterClrMapping/>
  </p:clrMapOvr>
  <mc:AlternateContent xmlns:mc="http://schemas.openxmlformats.org/markup-compatibility/2006">
    <mc:Choice xmlns:p14="http://schemas.microsoft.com/office/powerpoint/2010/main" xmlns="" Requires="p14">
      <p:transition spd="slow" p14:dur="1500">
        <p:split orient="vert" dir="in"/>
      </p:transition>
    </mc:Choice>
    <mc:Fallback>
      <p:transition spd="slow">
        <p:split orient="vert" dir="in"/>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dirty="0" smtClean="0"/>
              <a:t>Dünya Savaşı'ndan yenik düşünce Hangi Antlaşma İmzalandı ?</a:t>
            </a:r>
            <a:endParaRPr lang="tr-TR" dirty="0"/>
          </a:p>
        </p:txBody>
      </p:sp>
      <p:sp>
        <p:nvSpPr>
          <p:cNvPr id="3" name="İçerik Yer Tutucusu 2"/>
          <p:cNvSpPr>
            <a:spLocks noGrp="1"/>
          </p:cNvSpPr>
          <p:nvPr>
            <p:ph idx="1"/>
          </p:nvPr>
        </p:nvSpPr>
        <p:spPr/>
        <p:txBody>
          <a:bodyPr/>
          <a:lstStyle/>
          <a:p>
            <a:r>
              <a:rPr lang="tr-TR" b="1" dirty="0"/>
              <a:t>Dünya Savaşı'ndan yenik düşünce Mondros Ateşkes Antlaşması imzalandı. Sonra vatan topraklarının işgalinin başlaması üzere, 19 Mayıs 1919'da Samsun'a çıkarak milli mücadeleyi başlattı.</a:t>
            </a:r>
            <a:br>
              <a:rPr lang="tr-TR" b="1" dirty="0"/>
            </a:br>
            <a:endParaRPr lang="tr-TR" dirty="0"/>
          </a:p>
        </p:txBody>
      </p:sp>
    </p:spTree>
    <p:extLst>
      <p:ext uri="{BB962C8B-B14F-4D97-AF65-F5344CB8AC3E}">
        <p14:creationId xmlns:p14="http://schemas.microsoft.com/office/powerpoint/2010/main" xmlns="" val="3002538478"/>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TotalTime>
  <Words>387</Words>
  <PresentationFormat>Ekran Gösterisi (4:3)</PresentationFormat>
  <Paragraphs>55</Paragraphs>
  <Slides>15</Slides>
  <Notes>2</Notes>
  <HiddenSlides>0</HiddenSlides>
  <MMClips>0</MMClips>
  <ScaleCrop>false</ScaleCrop>
  <HeadingPairs>
    <vt:vector size="4" baseType="variant">
      <vt:variant>
        <vt:lpstr>Tema</vt:lpstr>
      </vt:variant>
      <vt:variant>
        <vt:i4>1</vt:i4>
      </vt:variant>
      <vt:variant>
        <vt:lpstr>Slayt Başlıkları</vt:lpstr>
      </vt:variant>
      <vt:variant>
        <vt:i4>15</vt:i4>
      </vt:variant>
    </vt:vector>
  </HeadingPairs>
  <TitlesOfParts>
    <vt:vector size="16" baseType="lpstr">
      <vt:lpstr>Ofis Teması</vt:lpstr>
      <vt:lpstr>Atatürk’ün Hayatı</vt:lpstr>
      <vt:lpstr>Atatürk Nerede Dünyaya Gelmiştir ?</vt:lpstr>
      <vt:lpstr>Anne ve Babası Kimdir ?</vt:lpstr>
      <vt:lpstr>Atatürk’ün Kardeşleri Kimlerdir ?</vt:lpstr>
      <vt:lpstr>Atatürk Kiminle Evlenmiştir ve Hangi Çocukları Evlat Edinmiştir ?</vt:lpstr>
      <vt:lpstr>Mustafa Kemal’in Okuduğu Okullar Nelerdir ?</vt:lpstr>
      <vt:lpstr>Mustafa Kemal’in Yazdığı Eserler Nelerdir ?</vt:lpstr>
      <vt:lpstr>Mustafa’ya Kemal İsmini Veren Kişi Kimdir ?</vt:lpstr>
      <vt:lpstr>Dünya Savaşı'ndan yenik düşünce Hangi Antlaşma İmzalandı ?</vt:lpstr>
      <vt:lpstr>23 Nisan Neden Çocuk Bayramı Olarak Kabul Etti ?</vt:lpstr>
      <vt:lpstr>Kaç Yılında Gazi Mustafa Kemal’e Atatürk Soyadı Verildi ?</vt:lpstr>
      <vt:lpstr>Atatürk Kaç Yılında Hakkı Rahmetine Kavuştu ?</vt:lpstr>
      <vt:lpstr>**Bonus Soru**</vt:lpstr>
      <vt:lpstr>Belki Bilemezsiniz Diye Yazıyım Dedim. Cevap: 14 Ocak 1923 Tarihinde Hakkı Rahmetine Kavuşmuştur</vt:lpstr>
      <vt:lpstr>Beni izlediğiniz için Size Teşekkür Eder ve İyi Günler Dilerim.    Hazırlayan:Berat Türker TÜR</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2018-11-21T16:09:59Z</dcterms:created>
  <dcterms:modified xsi:type="dcterms:W3CDTF">2018-11-22T14:02:31Z</dcterms:modified>
  <cp:category>https://www.sorubak.com</cp:category>
</cp:coreProperties>
</file>