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8E3E4E3-D0FB-4B40-846A-6245D5A2BC0B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0EB031A7-CF69-4077-BFA5-D55BDD69692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8. Sınıf Dil Bilgisi Tekrarı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2413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Aşağıdaki cümlelerden hangisinin yüklemi etken çatılı değildir?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A) Evimizin su tesisatı yeniden döşeniyor.</a:t>
            </a:r>
            <a:br>
              <a:rPr lang="tr-TR" dirty="0"/>
            </a:br>
            <a:r>
              <a:rPr lang="tr-TR" dirty="0"/>
              <a:t>B) Ablası Emre’nin üstünü değiştiriyor.</a:t>
            </a:r>
            <a:br>
              <a:rPr lang="tr-TR" dirty="0"/>
            </a:br>
            <a:r>
              <a:rPr lang="tr-TR" dirty="0"/>
              <a:t>C) Aydın kapı zilini uzun uzun çalıyor.</a:t>
            </a:r>
            <a:br>
              <a:rPr lang="tr-TR" dirty="0"/>
            </a:br>
            <a:r>
              <a:rPr lang="tr-TR" dirty="0"/>
              <a:t>D) Ayşe Hanım salıncakta Serkan’ı sallıyor.</a:t>
            </a:r>
          </a:p>
        </p:txBody>
      </p:sp>
    </p:spTree>
    <p:extLst>
      <p:ext uri="{BB962C8B-B14F-4D97-AF65-F5344CB8AC3E}">
        <p14:creationId xmlns:p14="http://schemas.microsoft.com/office/powerpoint/2010/main" xmlns="" val="3927014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Aşağıdaki cümlelerin hangisinin yüklemi çatı bakımından farklıdır?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A) Canan, </a:t>
            </a:r>
            <a:r>
              <a:rPr lang="tr-TR" dirty="0" err="1"/>
              <a:t>hapur</a:t>
            </a:r>
            <a:r>
              <a:rPr lang="tr-TR" dirty="0"/>
              <a:t> hupur yemek yiyor.</a:t>
            </a:r>
            <a:br>
              <a:rPr lang="tr-TR" dirty="0"/>
            </a:br>
            <a:r>
              <a:rPr lang="tr-TR" dirty="0"/>
              <a:t>B) Emine, oyuncak bebeğiyle oynuyor.</a:t>
            </a:r>
            <a:br>
              <a:rPr lang="tr-TR" dirty="0"/>
            </a:br>
            <a:r>
              <a:rPr lang="tr-TR" dirty="0"/>
              <a:t>C) Mustafa, çantayı olduğu gibi boşaltıyor.</a:t>
            </a:r>
            <a:br>
              <a:rPr lang="tr-TR" dirty="0"/>
            </a:br>
            <a:r>
              <a:rPr lang="tr-TR" dirty="0"/>
              <a:t>D) Selis, aynanın karşısına geçmiş süsleniyor.</a:t>
            </a:r>
          </a:p>
        </p:txBody>
      </p:sp>
    </p:spTree>
    <p:extLst>
      <p:ext uri="{BB962C8B-B14F-4D97-AF65-F5344CB8AC3E}">
        <p14:creationId xmlns:p14="http://schemas.microsoft.com/office/powerpoint/2010/main" xmlns="" val="2477113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“Edilgen çatılı yüklemi olan cümlelerde bazen özne bulunmaz.”</a:t>
            </a:r>
            <a:br>
              <a:rPr lang="tr-TR" dirty="0"/>
            </a:br>
            <a:r>
              <a:rPr lang="tr-TR" b="1" dirty="0"/>
              <a:t>Aşağıdaki cümlelerden hangisinde bu açıklamaya uygun bir kullanım vardır?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A) Ayakta yolcu taşınmaz.</a:t>
            </a:r>
            <a:br>
              <a:rPr lang="tr-TR" dirty="0"/>
            </a:br>
            <a:r>
              <a:rPr lang="tr-TR" dirty="0"/>
              <a:t>B) Parkta bisiklete binilmez.</a:t>
            </a:r>
            <a:br>
              <a:rPr lang="tr-TR" dirty="0"/>
            </a:br>
            <a:r>
              <a:rPr lang="tr-TR" dirty="0"/>
              <a:t>C) Piknikte mangal yakılmaz.</a:t>
            </a:r>
            <a:br>
              <a:rPr lang="tr-TR" dirty="0"/>
            </a:br>
            <a:r>
              <a:rPr lang="tr-TR" dirty="0"/>
              <a:t>D) Denize çöp atılmaz.</a:t>
            </a:r>
          </a:p>
        </p:txBody>
      </p:sp>
    </p:spTree>
    <p:extLst>
      <p:ext uri="{BB962C8B-B14F-4D97-AF65-F5344CB8AC3E}">
        <p14:creationId xmlns:p14="http://schemas.microsoft.com/office/powerpoint/2010/main" xmlns="" val="388269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Aşağıdaki cümlelerden hangisinin yüklemi işteş çatılı bir fiil değildir?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A) Kolu makineye sıkışmıştı.</a:t>
            </a:r>
            <a:br>
              <a:rPr lang="tr-TR" dirty="0"/>
            </a:br>
            <a:r>
              <a:rPr lang="tr-TR" dirty="0"/>
              <a:t>B) Atlar ahırda tepişiyordu.</a:t>
            </a:r>
            <a:br>
              <a:rPr lang="tr-TR" dirty="0"/>
            </a:br>
            <a:r>
              <a:rPr lang="tr-TR" dirty="0"/>
              <a:t>C) Yemeği iki kişiye bölüştürdük.</a:t>
            </a:r>
            <a:br>
              <a:rPr lang="tr-TR" dirty="0"/>
            </a:br>
            <a:r>
              <a:rPr lang="tr-TR" dirty="0"/>
              <a:t>D) Onunla uzun uzun görüştük.</a:t>
            </a:r>
          </a:p>
        </p:txBody>
      </p:sp>
    </p:spTree>
    <p:extLst>
      <p:ext uri="{BB962C8B-B14F-4D97-AF65-F5344CB8AC3E}">
        <p14:creationId xmlns:p14="http://schemas.microsoft.com/office/powerpoint/2010/main" xmlns="" val="777712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344" y="836712"/>
            <a:ext cx="8424936" cy="5121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19689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/>
              <a:t>2. Aşağıdaki cümlelerin hangisinde, fiilimsi yoktur?</a:t>
            </a:r>
            <a:endParaRPr lang="tr-TR" dirty="0"/>
          </a:p>
          <a:p>
            <a:r>
              <a:rPr lang="tr-TR" dirty="0"/>
              <a:t>A) Çarşıdan gelirken ekmek alıver.</a:t>
            </a:r>
          </a:p>
          <a:p>
            <a:r>
              <a:rPr lang="tr-TR" dirty="0"/>
              <a:t>B) Kiraz reçeli yapmayı hiç mi hiç denememiştim.</a:t>
            </a:r>
          </a:p>
          <a:p>
            <a:r>
              <a:rPr lang="tr-TR" dirty="0"/>
              <a:t>C) Şiir, başıboş hayaller uyandırmak için yazılır.</a:t>
            </a:r>
          </a:p>
          <a:p>
            <a:r>
              <a:rPr lang="tr-TR" dirty="0"/>
              <a:t>D) Günü gününe çalışan öğrenci mutlaka başarır.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48858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/>
              <a:t>Aşağıdaki cümlelerin hangisinde, üç farklı türde fiilimsi vardır?</a:t>
            </a:r>
            <a:endParaRPr lang="tr-TR" dirty="0"/>
          </a:p>
          <a:p>
            <a:r>
              <a:rPr lang="tr-TR" dirty="0"/>
              <a:t>A) Yağan yağmura aldırmadan saatlerce yürüdük.</a:t>
            </a:r>
          </a:p>
          <a:p>
            <a:r>
              <a:rPr lang="tr-TR" dirty="0"/>
              <a:t>B) Sensiz geçirdiğim günleri hatırladıkça ağlamamak için kendimi zor tutuyorum.</a:t>
            </a:r>
          </a:p>
          <a:p>
            <a:r>
              <a:rPr lang="tr-TR" dirty="0"/>
              <a:t>C) Arkadaşlarının söyledikleri onun için fazlasıyla önem taşıyordu.</a:t>
            </a:r>
          </a:p>
          <a:p>
            <a:r>
              <a:rPr lang="tr-TR" dirty="0"/>
              <a:t>D) Sırtımdaki ağrılar, gün geçtikçe şiddetini artırıyordu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62328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694"/>
          <a:stretch/>
        </p:blipFill>
        <p:spPr bwMode="auto">
          <a:xfrm>
            <a:off x="251520" y="28631"/>
            <a:ext cx="85407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54308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/>
              <a:t>Aşağıdaki cümlelerin hangisi, özne ve yüklemden oluşmuştur?</a:t>
            </a:r>
            <a:endParaRPr lang="tr-TR" dirty="0"/>
          </a:p>
          <a:p>
            <a:r>
              <a:rPr lang="tr-TR" dirty="0"/>
              <a:t>A) Gün doğmadan hepimiz hazırlıklarımızı tamamlamıştık.</a:t>
            </a:r>
          </a:p>
          <a:p>
            <a:r>
              <a:rPr lang="tr-TR" dirty="0"/>
              <a:t>B) Bu kitabı çocukken bir yaz tatilinde okumuştum.</a:t>
            </a:r>
          </a:p>
          <a:p>
            <a:r>
              <a:rPr lang="tr-TR" dirty="0"/>
              <a:t>C) Vazodaki kırmızı güller, evin hanımının zarafetini yansıtıyor.</a:t>
            </a:r>
          </a:p>
          <a:p>
            <a:r>
              <a:rPr lang="tr-TR" dirty="0"/>
              <a:t>D) Bu işi gerçekleştirmek, onun hayattaki en büyük dileğiydi.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16466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b="1" dirty="0"/>
              <a:t>Aşağıdaki cümlelerin hangisinde zarf tümleci yoktur?</a:t>
            </a:r>
            <a:endParaRPr lang="tr-TR" dirty="0"/>
          </a:p>
          <a:p>
            <a:r>
              <a:rPr lang="tr-TR" dirty="0"/>
              <a:t>A) Dün akşam bize anlatılan olayların hepsi bu evde yaşanmış.</a:t>
            </a:r>
          </a:p>
          <a:p>
            <a:r>
              <a:rPr lang="tr-TR" dirty="0"/>
              <a:t>B) Bütün gün hiçbir şey yemedikleri için çok acıkmışlardı.</a:t>
            </a:r>
          </a:p>
          <a:p>
            <a:r>
              <a:rPr lang="tr-TR" dirty="0"/>
              <a:t>C) Dün yapılan sınavın sonuçları, yarın sabah açıklanacak.</a:t>
            </a:r>
          </a:p>
          <a:p>
            <a:r>
              <a:rPr lang="tr-TR" dirty="0"/>
              <a:t>D) Toplantının iptal edildiğini yarım saat önce görevliler söyledi.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31316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5616" y="620688"/>
            <a:ext cx="7200800" cy="5616624"/>
          </a:xfrm>
        </p:spPr>
        <p:txBody>
          <a:bodyPr>
            <a:normAutofit fontScale="85000" lnSpcReduction="20000"/>
          </a:bodyPr>
          <a:lstStyle/>
          <a:p>
            <a:r>
              <a:rPr lang="tr-TR" dirty="0"/>
              <a:t>(1) Uzaydan gelen kocaman bir kaya parçası, </a:t>
            </a:r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dirty="0" smtClean="0"/>
              <a:t>Dünya’ya </a:t>
            </a:r>
            <a:r>
              <a:rPr lang="tr-TR" dirty="0"/>
              <a:t>çarparak iklimi değiştirdi. 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(</a:t>
            </a:r>
            <a:r>
              <a:rPr lang="tr-TR" dirty="0"/>
              <a:t>2) Bu olay yüzünden pek çok canlı hayatını kaybetti. 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(</a:t>
            </a:r>
            <a:r>
              <a:rPr lang="tr-TR" dirty="0"/>
              <a:t>3) Bilim adamları, yaklaşık 65 milyon yıl önce </a:t>
            </a:r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dirty="0" smtClean="0"/>
              <a:t>dinozorların </a:t>
            </a:r>
            <a:r>
              <a:rPr lang="tr-TR" dirty="0"/>
              <a:t>yaşamının bu şekilde sona erdiğine inanıyor. 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(</a:t>
            </a:r>
            <a:r>
              <a:rPr lang="tr-TR" dirty="0"/>
              <a:t>4) Yakın zamanda yapılan bir çalışma, bu bulguları 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güçlendiriyor</a:t>
            </a:r>
            <a:r>
              <a:rPr lang="tr-TR" dirty="0"/>
              <a:t>. </a:t>
            </a:r>
            <a:endParaRPr lang="tr-TR" dirty="0" smtClean="0"/>
          </a:p>
          <a:p>
            <a:endParaRPr lang="tr-TR" b="1" dirty="0"/>
          </a:p>
          <a:p>
            <a:pPr marL="0" indent="0">
              <a:buNone/>
            </a:pPr>
            <a:r>
              <a:rPr lang="tr-TR" b="1" dirty="0" smtClean="0"/>
              <a:t>Yukarıdaki </a:t>
            </a:r>
            <a:r>
              <a:rPr lang="tr-TR" b="1" dirty="0"/>
              <a:t>parçada kaç numaralı cümle daha fazla öğeden oluşmaktadır?</a:t>
            </a:r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A</a:t>
            </a:r>
            <a:r>
              <a:rPr lang="tr-TR" dirty="0"/>
              <a:t>) 1 B) 2 C) 3 D) 4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35488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7776864" cy="696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293319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aptiye">
  <a:themeElements>
    <a:clrScheme name="Raptiy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Raptiy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aptiy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10</TotalTime>
  <Words>228</Words>
  <PresentationFormat>Ekran Gösterisi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Raptiye</vt:lpstr>
      <vt:lpstr>8. Sınıf Dil Bilgisi Tekrarı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2018-03-02T19:53:23Z</dcterms:created>
  <dcterms:modified xsi:type="dcterms:W3CDTF">2018-12-09T10:34:37Z</dcterms:modified>
  <cp:category>https://www.sorubak.com</cp:category>
</cp:coreProperties>
</file>