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300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hm.cdn.md/img/haberbuyuk/a/ataturk640_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3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9225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5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1001091" y="472514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40960" cy="641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716016" y="515719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345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788024" y="321297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6238"/>
            <a:ext cx="8712968" cy="61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931818" y="393305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9575"/>
            <a:ext cx="8712968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71600" y="479715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3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83568" y="515719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24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2843808" y="5733465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39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2708920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39"/>
            <a:ext cx="8784976" cy="640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71600" y="518784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45673" y="3140969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7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Nokta Yıldız 5"/>
          <p:cNvSpPr/>
          <p:nvPr/>
        </p:nvSpPr>
        <p:spPr>
          <a:xfrm>
            <a:off x="5076056" y="6328137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46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39552" y="623731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60" cy="631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932040" y="6021288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scontent-yyz1-1.cdninstagram.com/vp/6bf77917b381ae4ee9146e0f7d4c9d77/5C4C3A6F/t51.2885-15/sh0.08/e35/p750x750/23416805_1388201614638650_7358302116567318528_n.jpg?ig_cache_key=MTY0NDc4MTI5MjUxNTQ1OTA2NQ%3D%3D.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5716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4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43786" y="5930075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640960" cy="62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4221088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4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45673" y="551723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56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83568" y="3164877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18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16077" y="436510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4869160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527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17964" y="501317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712968" cy="626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79313" y="5661248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45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932040" y="6212338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8640960" cy="6678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83568" y="400506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8640960" cy="652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932040" y="611500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8496944" cy="649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6021288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54227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594664" y="479715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59527" y="526520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53285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932040" y="526520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712968" cy="651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500226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5769260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99592" y="4149080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1938"/>
            <a:ext cx="8712968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37467" y="551723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055"/>
            <a:ext cx="8712968" cy="64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83568" y="5769260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71529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076056" y="4653136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65" y="116632"/>
            <a:ext cx="8776415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71600" y="508518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59587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551723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0038"/>
            <a:ext cx="8568952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917964" y="4963527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76400" y="263691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559" y="206298"/>
            <a:ext cx="8673587" cy="6391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716016" y="479715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77849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79313" y="266643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260648"/>
            <a:ext cx="881714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3284984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1094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115616" y="443711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12" y="238022"/>
            <a:ext cx="8784976" cy="652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83568" y="5517232"/>
            <a:ext cx="576064" cy="504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1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PresentationFormat>Ekran Gösterisi (4:3)</PresentationFormat>
  <Paragraphs>0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2018-11-08T15:53:20Z</dcterms:created>
  <dcterms:modified xsi:type="dcterms:W3CDTF">2018-12-09T10:52:08Z</dcterms:modified>
  <cp:category>https://www.sorubak.com</cp:category>
</cp:coreProperties>
</file>