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90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93" r:id="rId23"/>
    <p:sldId id="292" r:id="rId24"/>
    <p:sldId id="294" r:id="rId25"/>
    <p:sldId id="295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FF3300"/>
    <a:srgbClr val="008080"/>
    <a:srgbClr val="3399FF"/>
    <a:srgbClr val="FF7C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81000" y="1295400"/>
            <a:ext cx="8458200" cy="49859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3399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808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66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</a:p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UNIT 1 </a:t>
            </a:r>
          </a:p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FRIENDSHIP</a:t>
            </a:r>
          </a:p>
          <a:p>
            <a:pPr algn="ctr"/>
            <a:endParaRPr lang="tr-TR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tr-TR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“</a:t>
            </a:r>
            <a:r>
              <a:rPr lang="tr-TR" sz="2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Prepared</a:t>
            </a:r>
            <a:r>
              <a:rPr lang="tr-TR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AGAIN”</a:t>
            </a:r>
          </a:p>
          <a:p>
            <a:pPr algn="ctr"/>
            <a:r>
              <a:rPr lang="tr-TR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“CLEARER TO SEE”</a:t>
            </a:r>
          </a:p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Gülen Yüz"/>
          <p:cNvSpPr/>
          <p:nvPr/>
        </p:nvSpPr>
        <p:spPr>
          <a:xfrm>
            <a:off x="1219200" y="3886200"/>
            <a:ext cx="838200" cy="6858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Gülen Yüz"/>
          <p:cNvSpPr/>
          <p:nvPr/>
        </p:nvSpPr>
        <p:spPr>
          <a:xfrm>
            <a:off x="7086600" y="3886200"/>
            <a:ext cx="838200" cy="6858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Gülen Yüz"/>
          <p:cNvSpPr/>
          <p:nvPr/>
        </p:nvSpPr>
        <p:spPr>
          <a:xfrm>
            <a:off x="4114800" y="5715000"/>
            <a:ext cx="838200" cy="6858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447800"/>
            <a:ext cx="8382000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228600"/>
            <a:ext cx="8525514" cy="6324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81000"/>
            <a:ext cx="8458200" cy="6019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457200"/>
            <a:ext cx="8382000" cy="5791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480" y="533400"/>
            <a:ext cx="8184639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81000"/>
            <a:ext cx="8305800" cy="58674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9.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0"/>
            <a:ext cx="4455621" cy="6096000"/>
          </a:xfrm>
          <a:prstGeom prst="rect">
            <a:avLst/>
          </a:prstGeom>
        </p:spPr>
      </p:pic>
      <p:pic>
        <p:nvPicPr>
          <p:cNvPr id="3" name="2 Resim" descr="9.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304800"/>
            <a:ext cx="4114800" cy="1676400"/>
          </a:xfrm>
          <a:prstGeom prst="rect">
            <a:avLst/>
          </a:prstGeom>
        </p:spPr>
      </p:pic>
      <p:pic>
        <p:nvPicPr>
          <p:cNvPr id="5" name="4 Resim" descr="9.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4419600"/>
            <a:ext cx="4114800" cy="1981200"/>
          </a:xfrm>
          <a:prstGeom prst="rect">
            <a:avLst/>
          </a:prstGeom>
        </p:spPr>
      </p:pic>
      <p:pic>
        <p:nvPicPr>
          <p:cNvPr id="6" name="5 Resim" descr="9.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6800" y="2133600"/>
            <a:ext cx="1905000" cy="2041398"/>
          </a:xfrm>
          <a:prstGeom prst="rect">
            <a:avLst/>
          </a:prstGeom>
        </p:spPr>
      </p:pic>
      <p:pic>
        <p:nvPicPr>
          <p:cNvPr id="9" name="8 Resim" descr="9.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10400" y="2133600"/>
            <a:ext cx="1828800" cy="20413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0"/>
            <a:ext cx="8610600" cy="6248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81000"/>
            <a:ext cx="8458200" cy="60198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5451" y="694817"/>
            <a:ext cx="3520224" cy="5315965"/>
          </a:xfrm>
          <a:prstGeom prst="rect">
            <a:avLst/>
          </a:prstGeom>
        </p:spPr>
      </p:pic>
      <p:pic>
        <p:nvPicPr>
          <p:cNvPr id="5" name="4 Resim" descr="IMG_20180917_1115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685800"/>
            <a:ext cx="4000500" cy="5334000"/>
          </a:xfrm>
          <a:prstGeom prst="rect">
            <a:avLst/>
          </a:prstGeom>
        </p:spPr>
      </p:pic>
      <p:pic>
        <p:nvPicPr>
          <p:cNvPr id="4" name="3 Resim" descr="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" y="228600"/>
            <a:ext cx="8077200" cy="400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304800"/>
            <a:ext cx="7772400" cy="62484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G_20180917_1115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4130748" cy="6172200"/>
          </a:xfrm>
          <a:prstGeom prst="rect">
            <a:avLst/>
          </a:prstGeom>
        </p:spPr>
      </p:pic>
      <p:pic>
        <p:nvPicPr>
          <p:cNvPr id="3" name="2 Resim" descr="29.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28600"/>
            <a:ext cx="4343400" cy="6172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G_20180917_1115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8610600" cy="631437"/>
          </a:xfrm>
          <a:prstGeom prst="rect">
            <a:avLst/>
          </a:prstGeom>
        </p:spPr>
      </p:pic>
      <p:pic>
        <p:nvPicPr>
          <p:cNvPr id="3" name="2 Resim" descr="31.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2667000"/>
            <a:ext cx="5486400" cy="4017000"/>
          </a:xfrm>
          <a:prstGeom prst="rect">
            <a:avLst/>
          </a:prstGeom>
        </p:spPr>
      </p:pic>
      <p:pic>
        <p:nvPicPr>
          <p:cNvPr id="4" name="3 Resim" descr="31.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2667000"/>
            <a:ext cx="3048000" cy="4038600"/>
          </a:xfrm>
          <a:prstGeom prst="rect">
            <a:avLst/>
          </a:prstGeom>
        </p:spPr>
      </p:pic>
      <p:pic>
        <p:nvPicPr>
          <p:cNvPr id="5" name="4 Resim" descr="31.1.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914400"/>
            <a:ext cx="8610600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81000"/>
            <a:ext cx="8382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81000"/>
            <a:ext cx="8305800" cy="62484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457200"/>
            <a:ext cx="8173253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81000"/>
            <a:ext cx="8382000" cy="6172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533400"/>
            <a:ext cx="76200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.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81000"/>
            <a:ext cx="8153400" cy="4724400"/>
          </a:xfrm>
          <a:prstGeom prst="rect">
            <a:avLst/>
          </a:prstGeom>
        </p:spPr>
      </p:pic>
      <p:pic>
        <p:nvPicPr>
          <p:cNvPr id="3" name="2 Resim" descr="1.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5181600"/>
            <a:ext cx="8153400" cy="144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1.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609600"/>
            <a:ext cx="7924800" cy="548639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.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199" y="400054"/>
            <a:ext cx="8305801" cy="60007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.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81000"/>
            <a:ext cx="8382000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.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466378"/>
            <a:ext cx="8153400" cy="592524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.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457200"/>
            <a:ext cx="8077199" cy="5943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13</Words>
  <PresentationFormat>Ekran Gösterisi (4:3)</PresentationFormat>
  <Paragraphs>6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Office Theme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2006-08-16T00:00:00Z</dcterms:created>
  <dcterms:modified xsi:type="dcterms:W3CDTF">2018-09-25T13:08:32Z</dcterms:modified>
  <cp:category>www.sorubak.com</cp:category>
</cp:coreProperties>
</file>