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86" r:id="rId19"/>
    <p:sldId id="287" r:id="rId20"/>
    <p:sldId id="288" r:id="rId21"/>
    <p:sldId id="289" r:id="rId22"/>
    <p:sldId id="273" r:id="rId23"/>
    <p:sldId id="274" r:id="rId24"/>
    <p:sldId id="275" r:id="rId25"/>
    <p:sldId id="276" r:id="rId26"/>
    <p:sldId id="281" r:id="rId27"/>
    <p:sldId id="282" r:id="rId28"/>
    <p:sldId id="283" r:id="rId29"/>
    <p:sldId id="277" r:id="rId30"/>
    <p:sldId id="278" r:id="rId31"/>
    <p:sldId id="279" r:id="rId32"/>
    <p:sldId id="280" r:id="rId33"/>
    <p:sldId id="284" r:id="rId34"/>
    <p:sldId id="285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2A65489-08F2-4D2B-A6D5-3EE6CA748823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5D30C7A-2F59-49DB-B3F7-689DB8CD702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7. Sınıf 1. Dönem Dil Bilgisi Tekrarı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xmlns="" val="240738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Oku</a:t>
            </a:r>
            <a:r>
              <a:rPr lang="tr-TR" dirty="0"/>
              <a:t>- fiilinin şimdiki zaman 2.tekil şahısla çekimi hangi şıkta verilmiştir?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Okuyorum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Okuyacaksın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Okuyorsun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Okuyoruz</a:t>
            </a:r>
          </a:p>
        </p:txBody>
      </p:sp>
    </p:spTree>
    <p:extLst>
      <p:ext uri="{BB962C8B-B14F-4D97-AF65-F5344CB8AC3E}">
        <p14:creationId xmlns:p14="http://schemas.microsoft.com/office/powerpoint/2010/main" xmlns="" val="18647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/>
              <a:t>1. Ödevimi yapıyorum.</a:t>
            </a:r>
            <a:br>
              <a:rPr lang="tr-TR" dirty="0"/>
            </a:br>
            <a:r>
              <a:rPr lang="tr-TR" dirty="0"/>
              <a:t>2. Dün akşam kar yağmış.</a:t>
            </a:r>
            <a:br>
              <a:rPr lang="tr-TR" dirty="0"/>
            </a:br>
            <a:r>
              <a:rPr lang="tr-TR" dirty="0"/>
              <a:t>3. Akşamları yatmadan süt içerim.</a:t>
            </a:r>
            <a:br>
              <a:rPr lang="tr-TR" dirty="0"/>
            </a:br>
            <a:r>
              <a:rPr lang="tr-TR" dirty="0"/>
              <a:t>4. Seneye ailece tatile gideceğiz.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Yukarıdaki cümlelerde fiillerin zamanı hangisinde doğru sırayla verilmiştir?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Gelecek zaman- Geçmiş Zaman- Şimdiki Zaman- Geniş Zaman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Şimdiki zaman-Geçmiş Zaman-Geniş Zaman- Gelecek Zaman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Geniş zaman-Şimdiki Zaman-Geçmiş Zaman- Gelecek Zaman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Şimdiki Zaman- Gelecek Zaman- Geçmiş Zaman- Geniş Zaman</a:t>
            </a:r>
          </a:p>
        </p:txBody>
      </p:sp>
    </p:spTree>
    <p:extLst>
      <p:ext uri="{BB962C8B-B14F-4D97-AF65-F5344CB8AC3E}">
        <p14:creationId xmlns:p14="http://schemas.microsoft.com/office/powerpoint/2010/main" xmlns="" val="101816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6840760" cy="635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371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 seçenekte farklı yapıda bir fiil kullanılmıştır?</a:t>
            </a:r>
            <a:br>
              <a:rPr lang="tr-TR" dirty="0"/>
            </a:br>
            <a:r>
              <a:rPr lang="tr-TR" dirty="0"/>
              <a:t>A) Çocuğu parkta annesi gezdirmişti.</a:t>
            </a:r>
            <a:br>
              <a:rPr lang="tr-TR" dirty="0"/>
            </a:br>
            <a:r>
              <a:rPr lang="tr-TR" dirty="0"/>
              <a:t>B) Aracı biz durdurmadık.</a:t>
            </a:r>
            <a:br>
              <a:rPr lang="tr-TR" dirty="0"/>
            </a:br>
            <a:r>
              <a:rPr lang="tr-TR" dirty="0"/>
              <a:t>C) Metni öğretmen iki kez okuttu.</a:t>
            </a:r>
            <a:br>
              <a:rPr lang="tr-TR" dirty="0"/>
            </a:br>
            <a:r>
              <a:rPr lang="tr-TR" dirty="0"/>
              <a:t>D) Biraz da parkta gezelim.</a:t>
            </a:r>
          </a:p>
        </p:txBody>
      </p:sp>
    </p:spTree>
    <p:extLst>
      <p:ext uri="{BB962C8B-B14F-4D97-AF65-F5344CB8AC3E}">
        <p14:creationId xmlns:p14="http://schemas.microsoft.com/office/powerpoint/2010/main" xmlns="" val="338743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 seçenekteki fiil yansıma sözcükten türetilmiş bir fiildir?</a:t>
            </a:r>
            <a:br>
              <a:rPr lang="tr-TR" dirty="0"/>
            </a:br>
            <a:r>
              <a:rPr lang="tr-TR" dirty="0"/>
              <a:t>A) Bir güneş gibi parlamıştı.</a:t>
            </a:r>
            <a:br>
              <a:rPr lang="tr-TR" dirty="0"/>
            </a:br>
            <a:r>
              <a:rPr lang="tr-TR" dirty="0"/>
              <a:t>B) Çocuğun yüzü birden sararmıştı.</a:t>
            </a:r>
            <a:br>
              <a:rPr lang="tr-TR" dirty="0"/>
            </a:br>
            <a:r>
              <a:rPr lang="tr-TR" dirty="0"/>
              <a:t>C) Kapı durmadan gıcırdıyordu.</a:t>
            </a:r>
            <a:br>
              <a:rPr lang="tr-TR" dirty="0"/>
            </a:br>
            <a:r>
              <a:rPr lang="tr-TR" dirty="0"/>
              <a:t>D) Çaydanlıktaki su durmadan kaynıyordu.</a:t>
            </a:r>
          </a:p>
        </p:txBody>
      </p:sp>
    </p:spTree>
    <p:extLst>
      <p:ext uri="{BB962C8B-B14F-4D97-AF65-F5344CB8AC3E}">
        <p14:creationId xmlns:p14="http://schemas.microsoft.com/office/powerpoint/2010/main" xmlns="" val="220100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''Siz metni </a:t>
            </a:r>
            <a:r>
              <a:rPr lang="tr-TR" u="sng" dirty="0"/>
              <a:t>yazadurun</a:t>
            </a:r>
            <a:r>
              <a:rPr lang="tr-TR" dirty="0"/>
              <a:t>, ben birazdan geleceğim...'' cümlesindeki altı çizili kelimede yapısına göre birleşik fiillerden hangisi kullanılmıştır?</a:t>
            </a:r>
            <a:br>
              <a:rPr lang="tr-TR" dirty="0"/>
            </a:br>
            <a:r>
              <a:rPr lang="tr-TR" dirty="0"/>
              <a:t>A)Yeterlik fiili </a:t>
            </a:r>
            <a:br>
              <a:rPr lang="tr-TR" dirty="0"/>
            </a:br>
            <a:r>
              <a:rPr lang="tr-TR" dirty="0"/>
              <a:t>B)Yaklaşma fiili</a:t>
            </a:r>
            <a:br>
              <a:rPr lang="tr-TR" dirty="0"/>
            </a:br>
            <a:r>
              <a:rPr lang="tr-TR" dirty="0"/>
              <a:t>C) </a:t>
            </a:r>
            <a:r>
              <a:rPr lang="tr-TR" dirty="0" err="1"/>
              <a:t>Sürerlik</a:t>
            </a:r>
            <a:r>
              <a:rPr lang="tr-TR" dirty="0"/>
              <a:t> fiili </a:t>
            </a:r>
            <a:br>
              <a:rPr lang="tr-TR" dirty="0"/>
            </a:br>
            <a:r>
              <a:rPr lang="tr-TR" dirty="0"/>
              <a:t>D) </a:t>
            </a:r>
            <a:r>
              <a:rPr lang="tr-TR" dirty="0" err="1"/>
              <a:t>Tezlik</a:t>
            </a:r>
            <a:r>
              <a:rPr lang="tr-TR" dirty="0"/>
              <a:t> fiili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9955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 seçenekte yardımcı fiil kullanılmamıştır?</a:t>
            </a:r>
            <a:br>
              <a:rPr lang="tr-TR" dirty="0"/>
            </a:br>
            <a:r>
              <a:rPr lang="tr-TR" dirty="0"/>
              <a:t>A) Bursa'yı bir de Uludağ'dan seyredeceksin.</a:t>
            </a:r>
            <a:br>
              <a:rPr lang="tr-TR" dirty="0"/>
            </a:br>
            <a:r>
              <a:rPr lang="tr-TR" dirty="0"/>
              <a:t>B) Bunu yapmaya o da mecbur oldu.</a:t>
            </a:r>
            <a:br>
              <a:rPr lang="tr-TR" dirty="0"/>
            </a:br>
            <a:r>
              <a:rPr lang="tr-TR" dirty="0"/>
              <a:t>C) Ben ettim sen bari etme.</a:t>
            </a:r>
            <a:br>
              <a:rPr lang="tr-TR" dirty="0"/>
            </a:br>
            <a:r>
              <a:rPr lang="tr-TR" dirty="0"/>
              <a:t>D) Kardeşine ödev yaparken biraz yardımcı olmalısın.</a:t>
            </a:r>
          </a:p>
        </p:txBody>
      </p:sp>
    </p:spTree>
    <p:extLst>
      <p:ext uri="{BB962C8B-B14F-4D97-AF65-F5344CB8AC3E}">
        <p14:creationId xmlns:p14="http://schemas.microsoft.com/office/powerpoint/2010/main" xmlns="" val="82422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 seçenekte yapısına göre birleşik fiil kullanılmıştır?</a:t>
            </a:r>
            <a:br>
              <a:rPr lang="tr-TR" dirty="0"/>
            </a:br>
            <a:r>
              <a:rPr lang="tr-TR" dirty="0"/>
              <a:t>A) Yarın saat </a:t>
            </a:r>
            <a:r>
              <a:rPr lang="tr-TR" dirty="0" smtClean="0"/>
              <a:t>5’te </a:t>
            </a:r>
            <a:r>
              <a:rPr lang="tr-TR" dirty="0"/>
              <a:t>burada olun.</a:t>
            </a:r>
            <a:br>
              <a:rPr lang="tr-TR" dirty="0"/>
            </a:br>
            <a:r>
              <a:rPr lang="tr-TR" dirty="0"/>
              <a:t>B) Bizim köyde henüz meyveler olmadı.</a:t>
            </a:r>
            <a:br>
              <a:rPr lang="tr-TR" dirty="0"/>
            </a:br>
            <a:r>
              <a:rPr lang="tr-TR" dirty="0"/>
              <a:t>C) Biraz daha çabuk olalım.</a:t>
            </a:r>
            <a:br>
              <a:rPr lang="tr-TR" dirty="0"/>
            </a:br>
            <a:r>
              <a:rPr lang="tr-TR" dirty="0"/>
              <a:t>D) Böyle giyinirsen elbette hasta olursun.</a:t>
            </a:r>
          </a:p>
        </p:txBody>
      </p:sp>
    </p:spTree>
    <p:extLst>
      <p:ext uri="{BB962C8B-B14F-4D97-AF65-F5344CB8AC3E}">
        <p14:creationId xmlns:p14="http://schemas.microsoft.com/office/powerpoint/2010/main" xmlns="" val="263207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75656" y="980728"/>
            <a:ext cx="6254044" cy="3306291"/>
          </a:xfrm>
        </p:spPr>
        <p:txBody>
          <a:bodyPr>
            <a:normAutofit fontScale="90000"/>
          </a:bodyPr>
          <a:lstStyle/>
          <a:p>
            <a:r>
              <a:rPr lang="tr-TR" sz="8000" dirty="0" smtClean="0"/>
              <a:t>ANLAM (ZAMAN) KAYMASI</a:t>
            </a:r>
            <a:endParaRPr lang="tr-TR" sz="8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435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zaman kayması vardır?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Seneye tatile gidiyoruz.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Öğretmenim bize dün sorular sordu.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Annesi ona hediye alacakmış.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Akşam olmadan eve gelmiş.</a:t>
            </a:r>
          </a:p>
        </p:txBody>
      </p:sp>
    </p:spTree>
    <p:extLst>
      <p:ext uri="{BB962C8B-B14F-4D97-AF65-F5344CB8AC3E}">
        <p14:creationId xmlns:p14="http://schemas.microsoft.com/office/powerpoint/2010/main" xmlns="" val="428018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dirty="0" smtClean="0"/>
              <a:t>Fiiller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738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Aşağıdakilerin hangisinde zaman (anlam) kayması yoktur?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Atatürk, 1881 yılında doğar.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I. Dünya Savaşı 1918 yılında sona erer.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Nasrettin Hoca, bir gün eşeğine ters binmiş.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Türkiye Cumhuriyeti, 1923 yılında kurulmuş.</a:t>
            </a:r>
          </a:p>
        </p:txBody>
      </p:sp>
    </p:spTree>
    <p:extLst>
      <p:ext uri="{BB962C8B-B14F-4D97-AF65-F5344CB8AC3E}">
        <p14:creationId xmlns:p14="http://schemas.microsoft.com/office/powerpoint/2010/main" xmlns="" val="273713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Hangisinde şimdiki zaman, gelecek zaman yerine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Evde limonata yapıyorum.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Babam her sabah duş alıyor.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Alican birazdan geliyor.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Kaan yarın kütüphaneye gidiyor.</a:t>
            </a:r>
          </a:p>
        </p:txBody>
      </p:sp>
    </p:spTree>
    <p:extLst>
      <p:ext uri="{BB962C8B-B14F-4D97-AF65-F5344CB8AC3E}">
        <p14:creationId xmlns:p14="http://schemas.microsoft.com/office/powerpoint/2010/main" xmlns="" val="304792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8000" dirty="0" smtClean="0"/>
              <a:t>Ek Fiil</a:t>
            </a:r>
            <a:endParaRPr lang="tr-TR" sz="8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514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ek fiil tablo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07" b="13216"/>
          <a:stretch/>
        </p:blipFill>
        <p:spPr bwMode="auto">
          <a:xfrm>
            <a:off x="4401" y="1052736"/>
            <a:ext cx="9157142" cy="490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07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ek fiil tablo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7"/>
            <a:ext cx="7776864" cy="538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863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Ek fiil eklendiği isim soylu sözcükleri yüklem yapar. Hangisinde bu kurala uygun bir kullanım yoktur?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Anlatmalısın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Gençmiş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Öğretmendir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İnceydi</a:t>
            </a:r>
          </a:p>
        </p:txBody>
      </p:sp>
    </p:spTree>
    <p:extLst>
      <p:ext uri="{BB962C8B-B14F-4D97-AF65-F5344CB8AC3E}">
        <p14:creationId xmlns:p14="http://schemas.microsoft.com/office/powerpoint/2010/main" xmlns="" val="86295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Hangisi ek fiilin geniş zamanıyla </a:t>
            </a:r>
            <a:r>
              <a:rPr lang="tr-TR" dirty="0" err="1"/>
              <a:t>çekimlenmiştir</a:t>
            </a:r>
            <a:r>
              <a:rPr lang="tr-TR" dirty="0"/>
              <a:t>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Yemek tuzluysa ben yiyemem.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En sevdiğim renk siyah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Yeni elbisen çok güzelmiş.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Elinde sadece balon vardı.</a:t>
            </a:r>
          </a:p>
        </p:txBody>
      </p:sp>
    </p:spTree>
    <p:extLst>
      <p:ext uri="{BB962C8B-B14F-4D97-AF65-F5344CB8AC3E}">
        <p14:creationId xmlns:p14="http://schemas.microsoft.com/office/powerpoint/2010/main" xmlns="" val="24288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Hangisinde yüklem duyulan geçmiş zamanın olumsuz biçimidir?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</a:t>
            </a:r>
            <a:r>
              <a:rPr lang="tr-TR" dirty="0" err="1"/>
              <a:t>Meğersem</a:t>
            </a:r>
            <a:r>
              <a:rPr lang="tr-TR" dirty="0"/>
              <a:t> babası polis değilmiş.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Bugün yüzü çok solgundu.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Anlattıklarım yalan değildi.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Sana yalan söyleyen dost değildir.</a:t>
            </a:r>
          </a:p>
        </p:txBody>
      </p:sp>
    </p:spTree>
    <p:extLst>
      <p:ext uri="{BB962C8B-B14F-4D97-AF65-F5344CB8AC3E}">
        <p14:creationId xmlns:p14="http://schemas.microsoft.com/office/powerpoint/2010/main" xmlns="" val="92332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“Tatilde her gün denizde yüzerdik.” cümlesinde altı çizili yüklemin özellikleri hangi şıkta doğru verilmiştir?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Geniş zamanın hikâyesi - 1. Tekil kişi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Geniş zamanın hikâyesi - 1. Çoğul kişi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Geniş zamanın rivayeti - 1. Çoğul kişi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Geniş zamanın rivayeti - 1. Tekil kişi</a:t>
            </a:r>
          </a:p>
        </p:txBody>
      </p:sp>
    </p:spTree>
    <p:extLst>
      <p:ext uri="{BB962C8B-B14F-4D97-AF65-F5344CB8AC3E}">
        <p14:creationId xmlns:p14="http://schemas.microsoft.com/office/powerpoint/2010/main" xmlns="" val="34909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Hangisinde ek fiil cümleye “gerçekleşmemiş beklenti” anlamı katmıştır?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Benimle gelmeni istiyorum.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Yarın akşam geliyormuş.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Bu kitabı dün bitirirsin sanmıştım.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Annem sana anlatacakmış.</a:t>
            </a:r>
          </a:p>
        </p:txBody>
      </p:sp>
    </p:spTree>
    <p:extLst>
      <p:ext uri="{BB962C8B-B14F-4D97-AF65-F5344CB8AC3E}">
        <p14:creationId xmlns:p14="http://schemas.microsoft.com/office/powerpoint/2010/main" xmlns="" val="112038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51342" cy="653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822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ek fiil cümleye “terk edilmiş alışkanlık” anlamı katmamıştır?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Her sabah koşuya giderdi.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Sınavına daha çok çalışmalıydı. 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Biz de çocukken mahallede top oynardık.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Öğretmenlerimizi görünce hazır </a:t>
            </a:r>
            <a:r>
              <a:rPr lang="tr-TR" dirty="0" err="1"/>
              <a:t>olda</a:t>
            </a:r>
            <a:r>
              <a:rPr lang="tr-TR" dirty="0"/>
              <a:t> beklerdik.</a:t>
            </a:r>
          </a:p>
        </p:txBody>
      </p:sp>
    </p:spTree>
    <p:extLst>
      <p:ext uri="{BB962C8B-B14F-4D97-AF65-F5344CB8AC3E}">
        <p14:creationId xmlns:p14="http://schemas.microsoft.com/office/powerpoint/2010/main" xmlns="" val="50026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Aşağıdakilerin hangisinde ek fiil küçümseme anlamı katmıştır?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Okula erkenden gelmeliymişsin.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Sınav başlamıştır, sessiz olun.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Ben de dün akşam sizi beklemiştim.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Derslerine çok iyi çalışmışmış.</a:t>
            </a:r>
          </a:p>
        </p:txBody>
      </p:sp>
    </p:spTree>
    <p:extLst>
      <p:ext uri="{BB962C8B-B14F-4D97-AF65-F5344CB8AC3E}">
        <p14:creationId xmlns:p14="http://schemas.microsoft.com/office/powerpoint/2010/main" xmlns="" val="267562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/>
              <a:t>Aşağıdaki cümlelerde ek fiilin cümleye kattığı anlamlar yay ayraç içerisinde verilmiştir. Buna göre hangisi yanlıştır?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Şimdi eve gitmiştir. (ihtimal)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Konu burada kapanmıştır. (gerçekleşmemiş beklenti)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Eskiden spor yapardım. (terk edilmiş alışkanlık)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Çalışırsan derslerinde başarılı olursun. (şart)</a:t>
            </a:r>
          </a:p>
        </p:txBody>
      </p:sp>
    </p:spTree>
    <p:extLst>
      <p:ext uri="{BB962C8B-B14F-4D97-AF65-F5344CB8AC3E}">
        <p14:creationId xmlns:p14="http://schemas.microsoft.com/office/powerpoint/2010/main" xmlns="" val="37317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7200" dirty="0" smtClean="0"/>
              <a:t>ZARFLAR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70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ZARFLAR TABLO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0" r="19474"/>
          <a:stretch/>
        </p:blipFill>
        <p:spPr bwMode="auto">
          <a:xfrm>
            <a:off x="3061855" y="612562"/>
            <a:ext cx="3574472" cy="560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606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cümlelerden hangisinde zaman zarfı kullanılmamıştır?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Dün bizi görmeye gelmiş.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Ailece sonbaharda yurt dışına gideceğiz.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Okula ilk o gelmişti.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Babam yarın İstanbul’a gelecekmiş.</a:t>
            </a:r>
          </a:p>
        </p:txBody>
      </p:sp>
    </p:spTree>
    <p:extLst>
      <p:ext uri="{BB962C8B-B14F-4D97-AF65-F5344CB8AC3E}">
        <p14:creationId xmlns:p14="http://schemas.microsoft.com/office/powerpoint/2010/main" xmlns="" val="38994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“Durum zarfları eylemlere sorulan nasıl sorusuna cevap verir.”</a:t>
            </a:r>
            <a:br>
              <a:rPr lang="tr-TR" dirty="0"/>
            </a:br>
            <a:r>
              <a:rPr lang="tr-TR" dirty="0"/>
              <a:t>Buna göre aşağıdaki cümlelerin hangisinde fiili durum bakımından etkileyen bir zarf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Çocuklar içeri girin.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Sınıfa koşarak girdi.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Kâğıdını bana hemen uzat.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Geçen hafta doktora gitmiş.</a:t>
            </a:r>
          </a:p>
        </p:txBody>
      </p:sp>
    </p:spTree>
    <p:extLst>
      <p:ext uri="{BB962C8B-B14F-4D97-AF65-F5344CB8AC3E}">
        <p14:creationId xmlns:p14="http://schemas.microsoft.com/office/powerpoint/2010/main" xmlns="" val="271481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Aşağıdakilerin hangisinde soru anlamı zarfla (belirteçle) sağlanmıştır?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Hangi ev sizin?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Pazardan ne aldın?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Tatile kiminle gideceksiniz?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Niçin bana böyle davranıyorsun?</a:t>
            </a:r>
          </a:p>
        </p:txBody>
      </p:sp>
    </p:spTree>
    <p:extLst>
      <p:ext uri="{BB962C8B-B14F-4D97-AF65-F5344CB8AC3E}">
        <p14:creationId xmlns:p14="http://schemas.microsoft.com/office/powerpoint/2010/main" xmlns="" val="214415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Aşağıdakilerin hangisinde yer-yön zarfı (belirteci)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Merdivenden </a:t>
            </a:r>
            <a:r>
              <a:rPr lang="tr-TR" dirty="0" smtClean="0"/>
              <a:t>yukarıya </a:t>
            </a:r>
            <a:r>
              <a:rPr lang="tr-TR" dirty="0"/>
              <a:t>çıktı.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Okuldan </a:t>
            </a:r>
            <a:r>
              <a:rPr lang="tr-TR" dirty="0" smtClean="0"/>
              <a:t>dışarı koşarak gitti.</a:t>
            </a:r>
            <a:r>
              <a:rPr lang="tr-TR" dirty="0"/>
              <a:t>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Annesi şefkatle bebeğine sarıldı.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Seni görmeyeli çok oldu.</a:t>
            </a:r>
          </a:p>
        </p:txBody>
      </p:sp>
    </p:spTree>
    <p:extLst>
      <p:ext uri="{BB962C8B-B14F-4D97-AF65-F5344CB8AC3E}">
        <p14:creationId xmlns:p14="http://schemas.microsoft.com/office/powerpoint/2010/main" xmlns="" val="37340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66276"/>
            <a:ext cx="9163147" cy="364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99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“Okumak, uyumak, uzamak” fiilleri anlam özelliklerine göre hangi şıkta doğru sırayla verilmiştir?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Oluş- İş- Durum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İş- Durum- Oluş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İş- Oluş- Durum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Durum- İş- Oluş</a:t>
            </a:r>
          </a:p>
        </p:txBody>
      </p:sp>
    </p:spTree>
    <p:extLst>
      <p:ext uri="{BB962C8B-B14F-4D97-AF65-F5344CB8AC3E}">
        <p14:creationId xmlns:p14="http://schemas.microsoft.com/office/powerpoint/2010/main" xmlns="" val="100133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“Oluş fiilleri öznenin iradesi dışında gerçekleşen eylemlerdir.”</a:t>
            </a:r>
            <a:br>
              <a:rPr lang="tr-TR" dirty="0"/>
            </a:br>
            <a:r>
              <a:rPr lang="tr-TR" dirty="0"/>
              <a:t>Yukarıdaki bilgiye göre hangisinde oluş fiili kullanılmamıştır?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Tırnakların yine uzamış.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Zeynep bugünlerde çok zayıfladı.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Sonbaharda yapraklar sarardı.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Ali kütüphanesindeki tüm kitapları okudu.</a:t>
            </a:r>
          </a:p>
        </p:txBody>
      </p:sp>
    </p:spTree>
    <p:extLst>
      <p:ext uri="{BB962C8B-B14F-4D97-AF65-F5344CB8AC3E}">
        <p14:creationId xmlns:p14="http://schemas.microsoft.com/office/powerpoint/2010/main" xmlns="" val="231144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durum fiili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Tolga bana mektup yazmış.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Yazarken kalemi kırdım.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Yaptığı espriye bütün sınıf güldü.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Bahçede çiçek açan ağaçları gördüm.</a:t>
            </a:r>
          </a:p>
        </p:txBody>
      </p:sp>
    </p:spTree>
    <p:extLst>
      <p:ext uri="{BB962C8B-B14F-4D97-AF65-F5344CB8AC3E}">
        <p14:creationId xmlns:p14="http://schemas.microsoft.com/office/powerpoint/2010/main" xmlns="" val="225727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203640" cy="409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681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“Kip ve kişi eki alan fiillere çekimli fiil denir.”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Yukarıdaki bilgiye göre hangisi çekimli fiil değildir?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Okumuşuz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Yaptılar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Gidiyoruz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Söylemek</a:t>
            </a:r>
          </a:p>
        </p:txBody>
      </p:sp>
    </p:spTree>
    <p:extLst>
      <p:ext uri="{BB962C8B-B14F-4D97-AF65-F5344CB8AC3E}">
        <p14:creationId xmlns:p14="http://schemas.microsoft.com/office/powerpoint/2010/main" xmlns="" val="35901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31</TotalTime>
  <Words>289</Words>
  <PresentationFormat>Ekran Gösterisi (4:3)</PresentationFormat>
  <Paragraphs>31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Raptiye</vt:lpstr>
      <vt:lpstr>7. Sınıf 1. Dönem Dil Bilgisi Tekrarı</vt:lpstr>
      <vt:lpstr>Fiiller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ANLAM (ZAMAN) KAYMASI</vt:lpstr>
      <vt:lpstr>Slayt 19</vt:lpstr>
      <vt:lpstr>Slayt 20</vt:lpstr>
      <vt:lpstr>Slayt 21</vt:lpstr>
      <vt:lpstr>Ek Fiil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ZARFLAR</vt:lpstr>
      <vt:lpstr>Slayt 34</vt:lpstr>
      <vt:lpstr>Slayt 35</vt:lpstr>
      <vt:lpstr>Slayt 36</vt:lpstr>
      <vt:lpstr>Slayt 37</vt:lpstr>
      <vt:lpstr>Slayt 38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2018-03-02T19:16:48Z</dcterms:created>
  <dcterms:modified xsi:type="dcterms:W3CDTF">2018-12-09T10:33:43Z</dcterms:modified>
  <cp:category>https://www.sorubak.com</cp:category>
</cp:coreProperties>
</file>